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1" r:id="rId4"/>
    <p:sldMasterId id="2147483722" r:id="rId5"/>
    <p:sldMasterId id="2147483723" r:id="rId6"/>
    <p:sldMasterId id="2147483724" r:id="rId7"/>
  </p:sldMasterIdLst>
  <p:notesMasterIdLst>
    <p:notesMasterId r:id="rId2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 type="screen16x9"/>
  <p:notesSz cx="6858000" cy="9144000"/>
  <p:embeddedFontLst>
    <p:embeddedFont>
      <p:font typeface="Karla" pitchFamily="2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97BCFC-8E6A-4A5B-84AD-08861CEDE47A}">
  <a:tblStyle styleId="{E897BCFC-8E6A-4A5B-84AD-08861CEDE4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4.xml"/><Relationship Id="rId34" Type="http://schemas.openxmlformats.org/officeDocument/2006/relationships/font" Target="fonts/font1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paza, Jenni" userId="934b44ea-77d0-44dd-b0de-9882f380aa51" providerId="ADAL" clId="{C6BE9099-FF5B-4A94-95D8-3D4BE7E10882}"/>
    <pc:docChg chg="custSel modSld">
      <pc:chgData name="Fipaza, Jenni" userId="934b44ea-77d0-44dd-b0de-9882f380aa51" providerId="ADAL" clId="{C6BE9099-FF5B-4A94-95D8-3D4BE7E10882}" dt="2024-09-29T11:04:49.762" v="106" actId="20577"/>
      <pc:docMkLst>
        <pc:docMk/>
      </pc:docMkLst>
      <pc:sldChg chg="modSp mod">
        <pc:chgData name="Fipaza, Jenni" userId="934b44ea-77d0-44dd-b0de-9882f380aa51" providerId="ADAL" clId="{C6BE9099-FF5B-4A94-95D8-3D4BE7E10882}" dt="2024-09-29T11:04:49.762" v="106" actId="20577"/>
        <pc:sldMkLst>
          <pc:docMk/>
          <pc:sldMk cId="0" sldId="256"/>
        </pc:sldMkLst>
        <pc:spChg chg="mod">
          <ac:chgData name="Fipaza, Jenni" userId="934b44ea-77d0-44dd-b0de-9882f380aa51" providerId="ADAL" clId="{C6BE9099-FF5B-4A94-95D8-3D4BE7E10882}" dt="2024-09-29T11:04:49.762" v="106" actId="20577"/>
          <ac:spMkLst>
            <pc:docMk/>
            <pc:sldMk cId="0" sldId="256"/>
            <ac:spMk id="3" creationId="{2F10879E-7E27-8205-FBFF-B79F5CB192D9}"/>
          </ac:spMkLst>
        </pc:spChg>
      </pc:sldChg>
      <pc:sldChg chg="delSp modSp mod">
        <pc:chgData name="Fipaza, Jenni" userId="934b44ea-77d0-44dd-b0de-9882f380aa51" providerId="ADAL" clId="{C6BE9099-FF5B-4A94-95D8-3D4BE7E10882}" dt="2024-09-26T13:01:26.946" v="25" actId="207"/>
        <pc:sldMkLst>
          <pc:docMk/>
          <pc:sldMk cId="0" sldId="258"/>
        </pc:sldMkLst>
        <pc:spChg chg="mod">
          <ac:chgData name="Fipaza, Jenni" userId="934b44ea-77d0-44dd-b0de-9882f380aa51" providerId="ADAL" clId="{C6BE9099-FF5B-4A94-95D8-3D4BE7E10882}" dt="2024-09-26T13:01:26.946" v="25" actId="207"/>
          <ac:spMkLst>
            <pc:docMk/>
            <pc:sldMk cId="0" sldId="258"/>
            <ac:spMk id="425" creationId="{00000000-0000-0000-0000-000000000000}"/>
          </ac:spMkLst>
        </pc:spChg>
        <pc:spChg chg="del">
          <ac:chgData name="Fipaza, Jenni" userId="934b44ea-77d0-44dd-b0de-9882f380aa51" providerId="ADAL" clId="{C6BE9099-FF5B-4A94-95D8-3D4BE7E10882}" dt="2024-09-26T13:00:01.017" v="1" actId="478"/>
          <ac:spMkLst>
            <pc:docMk/>
            <pc:sldMk cId="0" sldId="258"/>
            <ac:spMk id="428" creationId="{00000000-0000-0000-0000-000000000000}"/>
          </ac:spMkLst>
        </pc:spChg>
        <pc:picChg chg="del">
          <ac:chgData name="Fipaza, Jenni" userId="934b44ea-77d0-44dd-b0de-9882f380aa51" providerId="ADAL" clId="{C6BE9099-FF5B-4A94-95D8-3D4BE7E10882}" dt="2024-09-26T12:59:57.592" v="0" actId="478"/>
          <ac:picMkLst>
            <pc:docMk/>
            <pc:sldMk cId="0" sldId="258"/>
            <ac:picMk id="427" creationId="{00000000-0000-0000-0000-000000000000}"/>
          </ac:picMkLst>
        </pc:picChg>
      </pc:sldChg>
      <pc:sldChg chg="delSp modSp mod">
        <pc:chgData name="Fipaza, Jenni" userId="934b44ea-77d0-44dd-b0de-9882f380aa51" providerId="ADAL" clId="{C6BE9099-FF5B-4A94-95D8-3D4BE7E10882}" dt="2024-09-26T13:00:06.182" v="4" actId="478"/>
        <pc:sldMkLst>
          <pc:docMk/>
          <pc:sldMk cId="0" sldId="259"/>
        </pc:sldMkLst>
        <pc:spChg chg="del mod">
          <ac:chgData name="Fipaza, Jenni" userId="934b44ea-77d0-44dd-b0de-9882f380aa51" providerId="ADAL" clId="{C6BE9099-FF5B-4A94-95D8-3D4BE7E10882}" dt="2024-09-26T13:00:06.182" v="4" actId="478"/>
          <ac:spMkLst>
            <pc:docMk/>
            <pc:sldMk cId="0" sldId="259"/>
            <ac:spMk id="438" creationId="{00000000-0000-0000-0000-000000000000}"/>
          </ac:spMkLst>
        </pc:spChg>
        <pc:picChg chg="del">
          <ac:chgData name="Fipaza, Jenni" userId="934b44ea-77d0-44dd-b0de-9882f380aa51" providerId="ADAL" clId="{C6BE9099-FF5B-4A94-95D8-3D4BE7E10882}" dt="2024-09-26T13:00:03.680" v="2" actId="478"/>
          <ac:picMkLst>
            <pc:docMk/>
            <pc:sldMk cId="0" sldId="259"/>
            <ac:picMk id="437" creationId="{00000000-0000-0000-0000-000000000000}"/>
          </ac:picMkLst>
        </pc:picChg>
      </pc:sldChg>
      <pc:sldChg chg="delSp mod">
        <pc:chgData name="Fipaza, Jenni" userId="934b44ea-77d0-44dd-b0de-9882f380aa51" providerId="ADAL" clId="{C6BE9099-FF5B-4A94-95D8-3D4BE7E10882}" dt="2024-09-26T13:00:11.982" v="6" actId="478"/>
        <pc:sldMkLst>
          <pc:docMk/>
          <pc:sldMk cId="0" sldId="260"/>
        </pc:sldMkLst>
        <pc:spChg chg="del">
          <ac:chgData name="Fipaza, Jenni" userId="934b44ea-77d0-44dd-b0de-9882f380aa51" providerId="ADAL" clId="{C6BE9099-FF5B-4A94-95D8-3D4BE7E10882}" dt="2024-09-26T13:00:11.982" v="6" actId="478"/>
          <ac:spMkLst>
            <pc:docMk/>
            <pc:sldMk cId="0" sldId="260"/>
            <ac:spMk id="447" creationId="{00000000-0000-0000-0000-000000000000}"/>
          </ac:spMkLst>
        </pc:spChg>
        <pc:picChg chg="del">
          <ac:chgData name="Fipaza, Jenni" userId="934b44ea-77d0-44dd-b0de-9882f380aa51" providerId="ADAL" clId="{C6BE9099-FF5B-4A94-95D8-3D4BE7E10882}" dt="2024-09-26T13:00:10.256" v="5" actId="478"/>
          <ac:picMkLst>
            <pc:docMk/>
            <pc:sldMk cId="0" sldId="260"/>
            <ac:picMk id="446" creationId="{00000000-0000-0000-0000-000000000000}"/>
          </ac:picMkLst>
        </pc:picChg>
      </pc:sldChg>
      <pc:sldChg chg="delSp mod">
        <pc:chgData name="Fipaza, Jenni" userId="934b44ea-77d0-44dd-b0de-9882f380aa51" providerId="ADAL" clId="{C6BE9099-FF5B-4A94-95D8-3D4BE7E10882}" dt="2024-09-26T13:00:16.531" v="8" actId="478"/>
        <pc:sldMkLst>
          <pc:docMk/>
          <pc:sldMk cId="0" sldId="261"/>
        </pc:sldMkLst>
        <pc:spChg chg="del">
          <ac:chgData name="Fipaza, Jenni" userId="934b44ea-77d0-44dd-b0de-9882f380aa51" providerId="ADAL" clId="{C6BE9099-FF5B-4A94-95D8-3D4BE7E10882}" dt="2024-09-26T13:00:16.531" v="8" actId="478"/>
          <ac:spMkLst>
            <pc:docMk/>
            <pc:sldMk cId="0" sldId="261"/>
            <ac:spMk id="456" creationId="{00000000-0000-0000-0000-000000000000}"/>
          </ac:spMkLst>
        </pc:spChg>
        <pc:picChg chg="del">
          <ac:chgData name="Fipaza, Jenni" userId="934b44ea-77d0-44dd-b0de-9882f380aa51" providerId="ADAL" clId="{C6BE9099-FF5B-4A94-95D8-3D4BE7E10882}" dt="2024-09-26T13:00:15.030" v="7" actId="478"/>
          <ac:picMkLst>
            <pc:docMk/>
            <pc:sldMk cId="0" sldId="261"/>
            <ac:picMk id="455" creationId="{00000000-0000-0000-0000-000000000000}"/>
          </ac:picMkLst>
        </pc:picChg>
      </pc:sldChg>
      <pc:sldChg chg="delSp modSp mod">
        <pc:chgData name="Fipaza, Jenni" userId="934b44ea-77d0-44dd-b0de-9882f380aa51" providerId="ADAL" clId="{C6BE9099-FF5B-4A94-95D8-3D4BE7E10882}" dt="2024-09-26T13:00:21.018" v="11" actId="478"/>
        <pc:sldMkLst>
          <pc:docMk/>
          <pc:sldMk cId="0" sldId="262"/>
        </pc:sldMkLst>
        <pc:spChg chg="del mod">
          <ac:chgData name="Fipaza, Jenni" userId="934b44ea-77d0-44dd-b0de-9882f380aa51" providerId="ADAL" clId="{C6BE9099-FF5B-4A94-95D8-3D4BE7E10882}" dt="2024-09-26T13:00:20.095" v="10" actId="478"/>
          <ac:spMkLst>
            <pc:docMk/>
            <pc:sldMk cId="0" sldId="262"/>
            <ac:spMk id="466" creationId="{00000000-0000-0000-0000-000000000000}"/>
          </ac:spMkLst>
        </pc:spChg>
        <pc:picChg chg="del">
          <ac:chgData name="Fipaza, Jenni" userId="934b44ea-77d0-44dd-b0de-9882f380aa51" providerId="ADAL" clId="{C6BE9099-FF5B-4A94-95D8-3D4BE7E10882}" dt="2024-09-26T13:00:21.018" v="11" actId="478"/>
          <ac:picMkLst>
            <pc:docMk/>
            <pc:sldMk cId="0" sldId="262"/>
            <ac:picMk id="465" creationId="{00000000-0000-0000-0000-000000000000}"/>
          </ac:picMkLst>
        </pc:picChg>
      </pc:sldChg>
      <pc:sldChg chg="delSp mod">
        <pc:chgData name="Fipaza, Jenni" userId="934b44ea-77d0-44dd-b0de-9882f380aa51" providerId="ADAL" clId="{C6BE9099-FF5B-4A94-95D8-3D4BE7E10882}" dt="2024-09-26T13:00:26.080" v="13" actId="478"/>
        <pc:sldMkLst>
          <pc:docMk/>
          <pc:sldMk cId="0" sldId="263"/>
        </pc:sldMkLst>
        <pc:spChg chg="del">
          <ac:chgData name="Fipaza, Jenni" userId="934b44ea-77d0-44dd-b0de-9882f380aa51" providerId="ADAL" clId="{C6BE9099-FF5B-4A94-95D8-3D4BE7E10882}" dt="2024-09-26T13:00:25.344" v="12" actId="478"/>
          <ac:spMkLst>
            <pc:docMk/>
            <pc:sldMk cId="0" sldId="263"/>
            <ac:spMk id="488" creationId="{00000000-0000-0000-0000-000000000000}"/>
          </ac:spMkLst>
        </pc:spChg>
        <pc:picChg chg="del">
          <ac:chgData name="Fipaza, Jenni" userId="934b44ea-77d0-44dd-b0de-9882f380aa51" providerId="ADAL" clId="{C6BE9099-FF5B-4A94-95D8-3D4BE7E10882}" dt="2024-09-26T13:00:26.080" v="13" actId="478"/>
          <ac:picMkLst>
            <pc:docMk/>
            <pc:sldMk cId="0" sldId="263"/>
            <ac:picMk id="487" creationId="{00000000-0000-0000-0000-000000000000}"/>
          </ac:picMkLst>
        </pc:picChg>
      </pc:sldChg>
      <pc:sldChg chg="delSp mod">
        <pc:chgData name="Fipaza, Jenni" userId="934b44ea-77d0-44dd-b0de-9882f380aa51" providerId="ADAL" clId="{C6BE9099-FF5B-4A94-95D8-3D4BE7E10882}" dt="2024-09-26T13:00:31.045" v="15" actId="478"/>
        <pc:sldMkLst>
          <pc:docMk/>
          <pc:sldMk cId="0" sldId="265"/>
        </pc:sldMkLst>
        <pc:spChg chg="del">
          <ac:chgData name="Fipaza, Jenni" userId="934b44ea-77d0-44dd-b0de-9882f380aa51" providerId="ADAL" clId="{C6BE9099-FF5B-4A94-95D8-3D4BE7E10882}" dt="2024-09-26T13:00:31.045" v="15" actId="478"/>
          <ac:spMkLst>
            <pc:docMk/>
            <pc:sldMk cId="0" sldId="265"/>
            <ac:spMk id="505" creationId="{00000000-0000-0000-0000-000000000000}"/>
          </ac:spMkLst>
        </pc:spChg>
        <pc:picChg chg="del">
          <ac:chgData name="Fipaza, Jenni" userId="934b44ea-77d0-44dd-b0de-9882f380aa51" providerId="ADAL" clId="{C6BE9099-FF5B-4A94-95D8-3D4BE7E10882}" dt="2024-09-26T13:00:29.157" v="14" actId="478"/>
          <ac:picMkLst>
            <pc:docMk/>
            <pc:sldMk cId="0" sldId="265"/>
            <ac:picMk id="504" creationId="{00000000-0000-0000-0000-000000000000}"/>
          </ac:picMkLst>
        </pc:picChg>
      </pc:sldChg>
      <pc:sldChg chg="delSp mod">
        <pc:chgData name="Fipaza, Jenni" userId="934b44ea-77d0-44dd-b0de-9882f380aa51" providerId="ADAL" clId="{C6BE9099-FF5B-4A94-95D8-3D4BE7E10882}" dt="2024-09-26T13:00:35.282" v="17" actId="478"/>
        <pc:sldMkLst>
          <pc:docMk/>
          <pc:sldMk cId="0" sldId="266"/>
        </pc:sldMkLst>
        <pc:spChg chg="del">
          <ac:chgData name="Fipaza, Jenni" userId="934b44ea-77d0-44dd-b0de-9882f380aa51" providerId="ADAL" clId="{C6BE9099-FF5B-4A94-95D8-3D4BE7E10882}" dt="2024-09-26T13:00:34.585" v="16" actId="478"/>
          <ac:spMkLst>
            <pc:docMk/>
            <pc:sldMk cId="0" sldId="266"/>
            <ac:spMk id="522" creationId="{00000000-0000-0000-0000-000000000000}"/>
          </ac:spMkLst>
        </pc:spChg>
        <pc:picChg chg="del">
          <ac:chgData name="Fipaza, Jenni" userId="934b44ea-77d0-44dd-b0de-9882f380aa51" providerId="ADAL" clId="{C6BE9099-FF5B-4A94-95D8-3D4BE7E10882}" dt="2024-09-26T13:00:35.282" v="17" actId="478"/>
          <ac:picMkLst>
            <pc:docMk/>
            <pc:sldMk cId="0" sldId="266"/>
            <ac:picMk id="521" creationId="{00000000-0000-0000-0000-000000000000}"/>
          </ac:picMkLst>
        </pc:picChg>
      </pc:sldChg>
      <pc:sldChg chg="delSp mod">
        <pc:chgData name="Fipaza, Jenni" userId="934b44ea-77d0-44dd-b0de-9882f380aa51" providerId="ADAL" clId="{C6BE9099-FF5B-4A94-95D8-3D4BE7E10882}" dt="2024-09-26T13:00:43.982" v="20" actId="478"/>
        <pc:sldMkLst>
          <pc:docMk/>
          <pc:sldMk cId="0" sldId="267"/>
        </pc:sldMkLst>
        <pc:spChg chg="del">
          <ac:chgData name="Fipaza, Jenni" userId="934b44ea-77d0-44dd-b0de-9882f380aa51" providerId="ADAL" clId="{C6BE9099-FF5B-4A94-95D8-3D4BE7E10882}" dt="2024-09-26T13:00:43.982" v="20" actId="478"/>
          <ac:spMkLst>
            <pc:docMk/>
            <pc:sldMk cId="0" sldId="267"/>
            <ac:spMk id="544" creationId="{00000000-0000-0000-0000-000000000000}"/>
          </ac:spMkLst>
        </pc:spChg>
        <pc:spChg chg="del">
          <ac:chgData name="Fipaza, Jenni" userId="934b44ea-77d0-44dd-b0de-9882f380aa51" providerId="ADAL" clId="{C6BE9099-FF5B-4A94-95D8-3D4BE7E10882}" dt="2024-09-26T13:00:40.331" v="19" actId="478"/>
          <ac:spMkLst>
            <pc:docMk/>
            <pc:sldMk cId="0" sldId="267"/>
            <ac:spMk id="545" creationId="{00000000-0000-0000-0000-000000000000}"/>
          </ac:spMkLst>
        </pc:spChg>
        <pc:picChg chg="del">
          <ac:chgData name="Fipaza, Jenni" userId="934b44ea-77d0-44dd-b0de-9882f380aa51" providerId="ADAL" clId="{C6BE9099-FF5B-4A94-95D8-3D4BE7E10882}" dt="2024-09-26T13:00:38.658" v="18" actId="478"/>
          <ac:picMkLst>
            <pc:docMk/>
            <pc:sldMk cId="0" sldId="267"/>
            <ac:picMk id="543" creationId="{00000000-0000-0000-0000-000000000000}"/>
          </ac:picMkLst>
        </pc:picChg>
      </pc:sldChg>
      <pc:sldChg chg="delSp mod">
        <pc:chgData name="Fipaza, Jenni" userId="934b44ea-77d0-44dd-b0de-9882f380aa51" providerId="ADAL" clId="{C6BE9099-FF5B-4A94-95D8-3D4BE7E10882}" dt="2024-09-26T13:00:58.681" v="24" actId="478"/>
        <pc:sldMkLst>
          <pc:docMk/>
          <pc:sldMk cId="0" sldId="268"/>
        </pc:sldMkLst>
        <pc:spChg chg="del">
          <ac:chgData name="Fipaza, Jenni" userId="934b44ea-77d0-44dd-b0de-9882f380aa51" providerId="ADAL" clId="{C6BE9099-FF5B-4A94-95D8-3D4BE7E10882}" dt="2024-09-26T13:00:58.681" v="24" actId="478"/>
          <ac:spMkLst>
            <pc:docMk/>
            <pc:sldMk cId="0" sldId="268"/>
            <ac:spMk id="552" creationId="{00000000-0000-0000-0000-000000000000}"/>
          </ac:spMkLst>
        </pc:spChg>
        <pc:spChg chg="del">
          <ac:chgData name="Fipaza, Jenni" userId="934b44ea-77d0-44dd-b0de-9882f380aa51" providerId="ADAL" clId="{C6BE9099-FF5B-4A94-95D8-3D4BE7E10882}" dt="2024-09-26T13:00:47.523" v="21" actId="478"/>
          <ac:spMkLst>
            <pc:docMk/>
            <pc:sldMk cId="0" sldId="268"/>
            <ac:spMk id="559" creationId="{00000000-0000-0000-0000-000000000000}"/>
          </ac:spMkLst>
        </pc:spChg>
        <pc:picChg chg="del">
          <ac:chgData name="Fipaza, Jenni" userId="934b44ea-77d0-44dd-b0de-9882f380aa51" providerId="ADAL" clId="{C6BE9099-FF5B-4A94-95D8-3D4BE7E10882}" dt="2024-09-26T13:00:48.143" v="22" actId="478"/>
          <ac:picMkLst>
            <pc:docMk/>
            <pc:sldMk cId="0" sldId="268"/>
            <ac:picMk id="558" creationId="{00000000-0000-0000-0000-000000000000}"/>
          </ac:picMkLst>
        </pc:picChg>
      </pc:sldChg>
      <pc:sldChg chg="delSp mod">
        <pc:chgData name="Fipaza, Jenni" userId="934b44ea-77d0-44dd-b0de-9882f380aa51" providerId="ADAL" clId="{C6BE9099-FF5B-4A94-95D8-3D4BE7E10882}" dt="2024-09-26T13:00:55.354" v="23" actId="478"/>
        <pc:sldMkLst>
          <pc:docMk/>
          <pc:sldMk cId="0" sldId="269"/>
        </pc:sldMkLst>
        <pc:spChg chg="del">
          <ac:chgData name="Fipaza, Jenni" userId="934b44ea-77d0-44dd-b0de-9882f380aa51" providerId="ADAL" clId="{C6BE9099-FF5B-4A94-95D8-3D4BE7E10882}" dt="2024-09-26T13:00:55.354" v="23" actId="478"/>
          <ac:spMkLst>
            <pc:docMk/>
            <pc:sldMk cId="0" sldId="269"/>
            <ac:spMk id="56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vH5XhiB6tUDdFczUGfGR4rotGskifAWVREOwSSHLAI/edit?usp=sharin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bbfc1747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46100"/>
            <a:ext cx="3830638" cy="215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ebbfc17473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ebbfc17473_0_140:notes"/>
          <p:cNvSpPr txBox="1">
            <a:spLocks noGrp="1"/>
          </p:cNvSpPr>
          <p:nvPr>
            <p:ph type="sldNum" idx="12"/>
          </p:nvPr>
        </p:nvSpPr>
        <p:spPr>
          <a:xfrm>
            <a:off x="4760095" y="7071376"/>
            <a:ext cx="810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406" name="Google Shape;406;gebbfc17473_0_14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/>
              <a:t>(added from Insert tab, Header &amp; Footer icon, Fixed Date and time)  1/23/2018</a:t>
            </a:r>
            <a:endParaRPr/>
          </a:p>
        </p:txBody>
      </p:sp>
      <p:sp>
        <p:nvSpPr>
          <p:cNvPr id="407" name="Google Shape;407;gebbfc17473_0_14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/>
              <a:t>Presentation Title (added from Insert tab, Header &amp; Footer icon)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cddb7a3e4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min</a:t>
            </a:r>
            <a:endParaRPr/>
          </a:p>
        </p:txBody>
      </p:sp>
      <p:sp>
        <p:nvSpPr>
          <p:cNvPr id="499" name="Google Shape;499;gecddb7a3e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cddb7a3e4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https://docs.google.com/document/d/1EvH5XhiB6tUDdFczUGfGR4rotGskifAWVREOwSSHLAI/edit?usp=sharing</a:t>
            </a: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 min</a:t>
            </a:r>
            <a:endParaRPr/>
          </a:p>
        </p:txBody>
      </p:sp>
      <p:sp>
        <p:nvSpPr>
          <p:cNvPr id="508" name="Google Shape;508;gecddb7a3e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ef8fd917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gef8fd917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/>
              <a:t>Ask questions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/>
              <a:t>All learning together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/>
              <a:t>Be an active contributor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/>
              <a:t>1 min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26" name="Google Shape;526;gef8fd9171d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f8fd9171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ef8fd9171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/>
              <a:t>Similar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/>
              <a:t>Guiding questions and key actions and protol beginning on page 36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/>
              <a:t>(5 min)</a:t>
            </a:r>
            <a:endParaRPr/>
          </a:p>
        </p:txBody>
      </p:sp>
      <p:sp>
        <p:nvSpPr>
          <p:cNvPr id="549" name="Google Shape;549;gef8fd9171d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ef8fd9171d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gef8fd9171d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63" name="Google Shape;563;gef8fd9171d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bbfc1747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ebbfc1747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ebbfc17473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ebbfc17473_0_4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ebbfc17473_0_4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bbfc17473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ebbfc17473_0_6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2" name="Google Shape;432;gebbfc17473_0_6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ef56872cc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ef56872cca_0_2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ef56872cca_0_2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bbfc17473_0_1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bbfc17473_0_1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min</a:t>
            </a:r>
            <a:endParaRPr/>
          </a:p>
        </p:txBody>
      </p:sp>
      <p:sp>
        <p:nvSpPr>
          <p:cNvPr id="451" name="Google Shape;451;gebbfc17473_0_11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ef56872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ef56872cc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min</a:t>
            </a:r>
            <a:endParaRPr/>
          </a:p>
        </p:txBody>
      </p:sp>
      <p:sp>
        <p:nvSpPr>
          <p:cNvPr id="460" name="Google Shape;460;gef56872cc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ecddb7a3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ecddb7a3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/>
              <a:t>Share out: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what can we share with each other to support our comfort/skills with data analysis?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70" name="Google Shape;470;gecddb7a3e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ecddb7a3e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gecddb7a3e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92" name="Google Shape;492;gecddb7a3e4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0" y="3563400"/>
            <a:ext cx="91440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-789" y="995324"/>
            <a:ext cx="9144000" cy="1769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0" y="3286638"/>
            <a:ext cx="9144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3"/>
          </p:nvPr>
        </p:nvSpPr>
        <p:spPr>
          <a:xfrm>
            <a:off x="0" y="2764775"/>
            <a:ext cx="91440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lvl="5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lvl="6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lvl="7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lvl="8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282334" y="4951438"/>
            <a:ext cx="623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>
            <a:endParaRPr/>
          </a:p>
        </p:txBody>
      </p:sp>
      <p:pic>
        <p:nvPicPr>
          <p:cNvPr id="58" name="Google Shape;58;p13" descr="A close up of a scree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883" t="39671" r="70641"/>
          <a:stretch/>
        </p:blipFill>
        <p:spPr>
          <a:xfrm>
            <a:off x="149606" y="99729"/>
            <a:ext cx="2280775" cy="63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1"/>
            <a:ext cx="403650" cy="40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-60475" y="-84450"/>
            <a:ext cx="9273000" cy="5319000"/>
          </a:xfrm>
          <a:prstGeom prst="rect">
            <a:avLst/>
          </a:prstGeom>
          <a:solidFill>
            <a:srgbClr val="7C6992">
              <a:alpha val="8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1"/>
            <a:ext cx="403650" cy="40532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176050" y="450150"/>
            <a:ext cx="63678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  <a:def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1"/>
            <a:ext cx="403650" cy="40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Left">
  <p:cSld name="CUSTOM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5932575" y="445025"/>
            <a:ext cx="2899800" cy="25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rgbClr val="00359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1"/>
            <a:ext cx="403650" cy="40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8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Right">
  <p:cSld name="CUSTOM_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553050" y="445025"/>
            <a:ext cx="2665200" cy="3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rgbClr val="00359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1"/>
            <a:ext cx="403650" cy="40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38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0"/>
          <p:cNvPicPr preferRelativeResize="0"/>
          <p:nvPr/>
        </p:nvPicPr>
        <p:blipFill rotWithShape="1">
          <a:blip r:embed="rId2">
            <a:alphaModFix amt="48000"/>
          </a:blip>
          <a:srcRect t="209" b="219"/>
          <a:stretch/>
        </p:blipFill>
        <p:spPr>
          <a:xfrm>
            <a:off x="6416400" y="2972850"/>
            <a:ext cx="2632162" cy="26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/>
          <p:cNvSpPr txBox="1">
            <a:spLocks noGrp="1"/>
          </p:cNvSpPr>
          <p:nvPr>
            <p:ph type="ctrTitle"/>
          </p:nvPr>
        </p:nvSpPr>
        <p:spPr>
          <a:xfrm>
            <a:off x="311700" y="2668275"/>
            <a:ext cx="8520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3000"/>
              <a:buNone/>
              <a:defRPr sz="3000" b="1">
                <a:solidFill>
                  <a:srgbClr val="00359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1"/>
          </p:nvPr>
        </p:nvSpPr>
        <p:spPr>
          <a:xfrm>
            <a:off x="311700" y="34765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86" name="Google Shape;86;p20"/>
          <p:cNvPicPr preferRelativeResize="0"/>
          <p:nvPr/>
        </p:nvPicPr>
        <p:blipFill rotWithShape="1">
          <a:blip r:embed="rId2">
            <a:alphaModFix amt="19000"/>
          </a:blip>
          <a:srcRect t="209" b="219"/>
          <a:stretch/>
        </p:blipFill>
        <p:spPr>
          <a:xfrm rot="5400000">
            <a:off x="-1049535" y="-3073909"/>
            <a:ext cx="4770450" cy="4743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8400" y="514825"/>
            <a:ext cx="1385400" cy="139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0" y="3777450"/>
            <a:ext cx="9144000" cy="1391700"/>
          </a:xfrm>
          <a:prstGeom prst="rect">
            <a:avLst/>
          </a:prstGeom>
          <a:solidFill>
            <a:srgbClr val="003594">
              <a:alpha val="7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1"/>
          <p:cNvPicPr preferRelativeResize="0"/>
          <p:nvPr/>
        </p:nvPicPr>
        <p:blipFill rotWithShape="1">
          <a:blip r:embed="rId2">
            <a:alphaModFix amt="21000"/>
          </a:blip>
          <a:srcRect t="209" b="219"/>
          <a:stretch/>
        </p:blipFill>
        <p:spPr>
          <a:xfrm>
            <a:off x="4337800" y="1442763"/>
            <a:ext cx="4770450" cy="474361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311700" y="43572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96" name="Google Shape;9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1"/>
            <a:ext cx="403650" cy="40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1"/>
            <a:ext cx="403650" cy="40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1"/>
            <a:ext cx="403650" cy="40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inny Header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/>
          <p:nvPr/>
        </p:nvSpPr>
        <p:spPr>
          <a:xfrm>
            <a:off x="0" y="1106800"/>
            <a:ext cx="9144000" cy="670200"/>
          </a:xfrm>
          <a:prstGeom prst="rect">
            <a:avLst/>
          </a:prstGeom>
          <a:solidFill>
            <a:srgbClr val="7C6992">
              <a:alpha val="8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100300" y="1155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1"/>
            <a:ext cx="403650" cy="40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13" name="Google Shape;11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1"/>
            <a:ext cx="403650" cy="40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12000"/>
              <a:buNone/>
              <a:defRPr sz="12000" b="1">
                <a:solidFill>
                  <a:srgbClr val="00359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17" name="Google Shape;11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1"/>
            <a:ext cx="403650" cy="40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8018" y="2659375"/>
            <a:ext cx="815963" cy="81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8"/>
          <p:cNvPicPr preferRelativeResize="0"/>
          <p:nvPr/>
        </p:nvPicPr>
        <p:blipFill rotWithShape="1">
          <a:blip r:embed="rId3">
            <a:alphaModFix amt="19000"/>
          </a:blip>
          <a:srcRect t="209" b="219"/>
          <a:stretch/>
        </p:blipFill>
        <p:spPr>
          <a:xfrm rot="5400000">
            <a:off x="-1049535" y="-3073909"/>
            <a:ext cx="4770450" cy="4743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8"/>
          <p:cNvPicPr preferRelativeResize="0"/>
          <p:nvPr/>
        </p:nvPicPr>
        <p:blipFill rotWithShape="1">
          <a:blip r:embed="rId3">
            <a:alphaModFix amt="48000"/>
          </a:blip>
          <a:srcRect t="209" b="219"/>
          <a:stretch/>
        </p:blipFill>
        <p:spPr>
          <a:xfrm>
            <a:off x="6416400" y="2972850"/>
            <a:ext cx="2632162" cy="26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9313" y="685800"/>
            <a:ext cx="1474032" cy="1480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3239413" y="3594050"/>
            <a:ext cx="2665200" cy="3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00359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>
            <a:spLocks noGrp="1"/>
          </p:cNvSpPr>
          <p:nvPr>
            <p:ph type="body" idx="1"/>
          </p:nvPr>
        </p:nvSpPr>
        <p:spPr>
          <a:xfrm>
            <a:off x="0" y="3563400"/>
            <a:ext cx="91440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-789" y="995324"/>
            <a:ext cx="9144000" cy="1769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2"/>
          </p:nvPr>
        </p:nvSpPr>
        <p:spPr>
          <a:xfrm>
            <a:off x="0" y="3286638"/>
            <a:ext cx="9144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subTitle" idx="3"/>
          </p:nvPr>
        </p:nvSpPr>
        <p:spPr>
          <a:xfrm>
            <a:off x="0" y="2764775"/>
            <a:ext cx="91440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lvl="5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lvl="6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lvl="7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lvl="8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pic>
        <p:nvPicPr>
          <p:cNvPr id="135" name="Google Shape;13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1027" y="4192376"/>
            <a:ext cx="204685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334" y="4192376"/>
            <a:ext cx="1804737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0"/>
          <p:cNvSpPr txBox="1">
            <a:spLocks noGrp="1"/>
          </p:cNvSpPr>
          <p:nvPr>
            <p:ph type="ftr" idx="11"/>
          </p:nvPr>
        </p:nvSpPr>
        <p:spPr>
          <a:xfrm>
            <a:off x="282334" y="4951438"/>
            <a:ext cx="623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30" descr="A close up of a scre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883" t="39671" r="70641"/>
          <a:stretch/>
        </p:blipFill>
        <p:spPr>
          <a:xfrm>
            <a:off x="149606" y="99729"/>
            <a:ext cx="2280775" cy="63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0" descr="A picture containing clipart, objec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2576" y="4192376"/>
            <a:ext cx="70294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3385" y="4264242"/>
            <a:ext cx="2808281" cy="370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sldNum" idx="12"/>
          </p:nvPr>
        </p:nvSpPr>
        <p:spPr>
          <a:xfrm>
            <a:off x="8536118" y="4944340"/>
            <a:ext cx="1509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body" idx="2"/>
          </p:nvPr>
        </p:nvSpPr>
        <p:spPr>
          <a:xfrm>
            <a:off x="457200" y="4601718"/>
            <a:ext cx="82296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i="0"/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2"/>
          </p:nvPr>
        </p:nvSpPr>
        <p:spPr>
          <a:xfrm>
            <a:off x="457200" y="4601718"/>
            <a:ext cx="82296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i="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  <a:defRPr sz="1700"/>
            </a:lvl1pPr>
            <a:lvl2pPr marL="914400" lvl="1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eriod"/>
              <a:defRPr sz="1700"/>
            </a:lvl2pPr>
            <a:lvl3pPr marL="1371600" lvl="2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romanLcPeriod"/>
              <a:defRPr sz="1700"/>
            </a:lvl3pPr>
            <a:lvl4pPr marL="1828800" lvl="3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arenR"/>
              <a:defRPr sz="1700"/>
            </a:lvl4pPr>
            <a:lvl5pPr marL="2286000" lvl="4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arenR"/>
              <a:defRPr sz="1700"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sldNum" idx="12"/>
          </p:nvPr>
        </p:nvSpPr>
        <p:spPr>
          <a:xfrm>
            <a:off x="8536118" y="4944340"/>
            <a:ext cx="1509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">
  <p:cSld name="Section Divid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-789" y="995324"/>
            <a:ext cx="9144000" cy="1769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ubTitle" idx="1"/>
          </p:nvPr>
        </p:nvSpPr>
        <p:spPr>
          <a:xfrm>
            <a:off x="0" y="2764775"/>
            <a:ext cx="91440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lvl="2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lvl="3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lvl="4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lvl="5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lvl="6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lvl="7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lvl="8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sldNum" idx="12"/>
          </p:nvPr>
        </p:nvSpPr>
        <p:spPr>
          <a:xfrm>
            <a:off x="8536118" y="4944340"/>
            <a:ext cx="1509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5"/>
          <p:cNvSpPr/>
          <p:nvPr/>
        </p:nvSpPr>
        <p:spPr>
          <a:xfrm>
            <a:off x="0" y="4798914"/>
            <a:ext cx="9144000" cy="48300"/>
          </a:xfrm>
          <a:prstGeom prst="rect">
            <a:avLst/>
          </a:prstGeom>
          <a:gradFill>
            <a:gsLst>
              <a:gs pos="0">
                <a:srgbClr val="37BCA5"/>
              </a:gs>
              <a:gs pos="100000">
                <a:srgbClr val="0959A7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35" descr="A close up of a scree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920" t="39672" r="70602" b="16988"/>
          <a:stretch/>
        </p:blipFill>
        <p:spPr>
          <a:xfrm>
            <a:off x="457200" y="4944340"/>
            <a:ext cx="613069" cy="12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sldNum" idx="12"/>
          </p:nvPr>
        </p:nvSpPr>
        <p:spPr>
          <a:xfrm>
            <a:off x="8210616" y="4944340"/>
            <a:ext cx="4761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body" idx="2"/>
          </p:nvPr>
        </p:nvSpPr>
        <p:spPr>
          <a:xfrm>
            <a:off x="457200" y="4601718"/>
            <a:ext cx="82296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i="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>
            <a:spLocks noGrp="1"/>
          </p:cNvSpPr>
          <p:nvPr>
            <p:ph type="pic" idx="2"/>
          </p:nvPr>
        </p:nvSpPr>
        <p:spPr>
          <a:xfrm>
            <a:off x="0" y="1"/>
            <a:ext cx="9138300" cy="4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6" name="Google Shape;18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7" y="4251726"/>
            <a:ext cx="9139235" cy="89296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0"/>
          <p:cNvSpPr txBox="1">
            <a:spLocks noGrp="1"/>
          </p:cNvSpPr>
          <p:nvPr>
            <p:ph type="sldNum" idx="12"/>
          </p:nvPr>
        </p:nvSpPr>
        <p:spPr>
          <a:xfrm>
            <a:off x="8737892" y="4869660"/>
            <a:ext cx="4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 rtl="0"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 rtl="0"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 rtl="0"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 rtl="0"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 rtl="0"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 rtl="0"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 rtl="0"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 rtl="0">
              <a:spcBef>
                <a:spcPts val="0"/>
              </a:spcBef>
              <a:buNone/>
              <a:defRPr sz="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Google Shape;188;p40" descr="Untitled-2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04" y="4457701"/>
            <a:ext cx="628814" cy="60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0"/>
          <p:cNvSpPr txBox="1">
            <a:spLocks noGrp="1"/>
          </p:cNvSpPr>
          <p:nvPr>
            <p:ph type="body" idx="1"/>
          </p:nvPr>
        </p:nvSpPr>
        <p:spPr>
          <a:xfrm>
            <a:off x="5772463" y="1143256"/>
            <a:ext cx="21150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ldNum" idx="12"/>
          </p:nvPr>
        </p:nvSpPr>
        <p:spPr>
          <a:xfrm>
            <a:off x="8210616" y="4944340"/>
            <a:ext cx="4761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sldNum" idx="12"/>
          </p:nvPr>
        </p:nvSpPr>
        <p:spPr>
          <a:xfrm>
            <a:off x="8119613" y="4958775"/>
            <a:ext cx="567300" cy="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2"/>
          </p:nvPr>
        </p:nvSpPr>
        <p:spPr>
          <a:xfrm>
            <a:off x="457200" y="4601718"/>
            <a:ext cx="82296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Arial"/>
              <a:buNone/>
              <a:defRPr sz="600" i="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/>
          <p:nvPr/>
        </p:nvSpPr>
        <p:spPr>
          <a:xfrm>
            <a:off x="-60475" y="-84450"/>
            <a:ext cx="9273000" cy="5319000"/>
          </a:xfrm>
          <a:prstGeom prst="rect">
            <a:avLst/>
          </a:prstGeom>
          <a:solidFill>
            <a:srgbClr val="7C6992">
              <a:alpha val="8863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3399" y="4450660"/>
            <a:ext cx="403650" cy="40532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2"/>
          <p:cNvSpPr txBox="1">
            <a:spLocks noGrp="1"/>
          </p:cNvSpPr>
          <p:nvPr>
            <p:ph type="title"/>
          </p:nvPr>
        </p:nvSpPr>
        <p:spPr>
          <a:xfrm>
            <a:off x="1176050" y="450150"/>
            <a:ext cx="63678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  <a:defRPr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  <a:defRPr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  <a:defRPr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  <a:defRPr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  <a:defRPr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  <a:defRPr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  <a:defRPr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  <a:defRPr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G Presentations" type="tx">
  <p:cSld name="TITLE_AND_BOD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None/>
              <a:defRPr sz="2400" b="1">
                <a:solidFill>
                  <a:srgbClr val="0035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63" name="Google Shape;263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3399" y="4450660"/>
            <a:ext cx="538200" cy="5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>
            <a:spLocks noGrp="1"/>
          </p:cNvSpPr>
          <p:nvPr>
            <p:ph type="body" idx="1"/>
          </p:nvPr>
        </p:nvSpPr>
        <p:spPr>
          <a:xfrm>
            <a:off x="0" y="3563400"/>
            <a:ext cx="91440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-789" y="995324"/>
            <a:ext cx="9144000" cy="1769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2"/>
          </p:nvPr>
        </p:nvSpPr>
        <p:spPr>
          <a:xfrm>
            <a:off x="0" y="3286638"/>
            <a:ext cx="9144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subTitle" idx="3"/>
          </p:nvPr>
        </p:nvSpPr>
        <p:spPr>
          <a:xfrm>
            <a:off x="0" y="2764775"/>
            <a:ext cx="91440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lvl="5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lvl="6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lvl="7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lvl="8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pic>
        <p:nvPicPr>
          <p:cNvPr id="275" name="Google Shape;275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1027" y="4192376"/>
            <a:ext cx="204685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334" y="4192376"/>
            <a:ext cx="1804737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5"/>
          <p:cNvSpPr txBox="1">
            <a:spLocks noGrp="1"/>
          </p:cNvSpPr>
          <p:nvPr>
            <p:ph type="ftr" idx="11"/>
          </p:nvPr>
        </p:nvSpPr>
        <p:spPr>
          <a:xfrm>
            <a:off x="282334" y="4951438"/>
            <a:ext cx="623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>
            <a:endParaRPr/>
          </a:p>
        </p:txBody>
      </p:sp>
      <p:pic>
        <p:nvPicPr>
          <p:cNvPr id="278" name="Google Shape;278;p55" descr="A close up of a scre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883" t="39671" r="70641"/>
          <a:stretch/>
        </p:blipFill>
        <p:spPr>
          <a:xfrm>
            <a:off x="149606" y="99729"/>
            <a:ext cx="2280775" cy="63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5" descr="A picture containing clipart, objec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2576" y="4192376"/>
            <a:ext cx="70294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3385" y="4264242"/>
            <a:ext cx="2808281" cy="370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5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57"/>
          <p:cNvSpPr txBox="1">
            <a:spLocks noGrp="1"/>
          </p:cNvSpPr>
          <p:nvPr>
            <p:ph type="body" idx="2"/>
          </p:nvPr>
        </p:nvSpPr>
        <p:spPr>
          <a:xfrm>
            <a:off x="457200" y="4601718"/>
            <a:ext cx="82296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i="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8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  <a:defRPr sz="1700"/>
            </a:lvl1pPr>
            <a:lvl2pPr marL="914400" lvl="1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eriod"/>
              <a:defRPr sz="1700"/>
            </a:lvl2pPr>
            <a:lvl3pPr marL="1371600" lvl="2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romanLcPeriod"/>
              <a:defRPr sz="1700"/>
            </a:lvl3pPr>
            <a:lvl4pPr marL="1828800" lvl="3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arenR"/>
              <a:defRPr sz="1700"/>
            </a:lvl4pPr>
            <a:lvl5pPr marL="2286000" lvl="4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arenR"/>
              <a:defRPr sz="1700"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58"/>
          <p:cNvSpPr txBox="1">
            <a:spLocks noGrp="1"/>
          </p:cNvSpPr>
          <p:nvPr>
            <p:ph type="sldNum" idx="12"/>
          </p:nvPr>
        </p:nvSpPr>
        <p:spPr>
          <a:xfrm>
            <a:off x="8536118" y="4944340"/>
            <a:ext cx="1509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9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9"/>
          <p:cNvSpPr txBox="1">
            <a:spLocks noGrp="1"/>
          </p:cNvSpPr>
          <p:nvPr>
            <p:ph type="sldNum" idx="12"/>
          </p:nvPr>
        </p:nvSpPr>
        <p:spPr>
          <a:xfrm>
            <a:off x="8119613" y="4958775"/>
            <a:ext cx="567300" cy="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59"/>
          <p:cNvSpPr txBox="1">
            <a:spLocks noGrp="1"/>
          </p:cNvSpPr>
          <p:nvPr>
            <p:ph type="body" idx="2"/>
          </p:nvPr>
        </p:nvSpPr>
        <p:spPr>
          <a:xfrm>
            <a:off x="457200" y="4601718"/>
            <a:ext cx="82296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Arial"/>
              <a:buNone/>
              <a:defRPr sz="600" i="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0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sldNum" idx="12"/>
          </p:nvPr>
        </p:nvSpPr>
        <p:spPr>
          <a:xfrm>
            <a:off x="8536118" y="4944340"/>
            <a:ext cx="1509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body" idx="2"/>
          </p:nvPr>
        </p:nvSpPr>
        <p:spPr>
          <a:xfrm>
            <a:off x="457200" y="4601718"/>
            <a:ext cx="82296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i="0"/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9" name="Google Shape;309;p6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6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11" name="Google Shape;311;p6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2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40623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62"/>
          <p:cNvSpPr txBox="1">
            <a:spLocks noGrp="1"/>
          </p:cNvSpPr>
          <p:nvPr>
            <p:ph type="body" idx="2"/>
          </p:nvPr>
        </p:nvSpPr>
        <p:spPr>
          <a:xfrm>
            <a:off x="4670298" y="1028700"/>
            <a:ext cx="401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62"/>
          <p:cNvSpPr txBox="1">
            <a:spLocks noGrp="1"/>
          </p:cNvSpPr>
          <p:nvPr>
            <p:ph type="sldNum" idx="12"/>
          </p:nvPr>
        </p:nvSpPr>
        <p:spPr>
          <a:xfrm>
            <a:off x="8226436" y="4944340"/>
            <a:ext cx="4605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62"/>
          <p:cNvSpPr txBox="1">
            <a:spLocks noGrp="1"/>
          </p:cNvSpPr>
          <p:nvPr>
            <p:ph type="body" idx="3"/>
          </p:nvPr>
        </p:nvSpPr>
        <p:spPr>
          <a:xfrm>
            <a:off x="457200" y="4601718"/>
            <a:ext cx="82296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24" name="Google Shape;324;p6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25" name="Google Shape;325;p63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2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5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6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65"/>
          <p:cNvSpPr txBox="1">
            <a:spLocks noGrp="1"/>
          </p:cNvSpPr>
          <p:nvPr>
            <p:ph type="body" idx="2"/>
          </p:nvPr>
        </p:nvSpPr>
        <p:spPr>
          <a:xfrm>
            <a:off x="457200" y="4601718"/>
            <a:ext cx="82296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i="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66"/>
          <p:cNvSpPr txBox="1">
            <a:spLocks noGrp="1"/>
          </p:cNvSpPr>
          <p:nvPr>
            <p:ph type="sldNum" idx="12"/>
          </p:nvPr>
        </p:nvSpPr>
        <p:spPr>
          <a:xfrm>
            <a:off x="8210616" y="4944340"/>
            <a:ext cx="4761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7"/>
          <p:cNvSpPr txBox="1">
            <a:spLocks noGrp="1"/>
          </p:cNvSpPr>
          <p:nvPr>
            <p:ph type="sldNum" idx="12"/>
          </p:nvPr>
        </p:nvSpPr>
        <p:spPr>
          <a:xfrm>
            <a:off x="8210616" y="4944340"/>
            <a:ext cx="4761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8"/>
          <p:cNvSpPr>
            <a:spLocks noGrp="1"/>
          </p:cNvSpPr>
          <p:nvPr>
            <p:ph type="pic" idx="2"/>
          </p:nvPr>
        </p:nvSpPr>
        <p:spPr>
          <a:xfrm>
            <a:off x="0" y="1"/>
            <a:ext cx="9138300" cy="437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343" name="Google Shape;34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7" y="4251726"/>
            <a:ext cx="9139235" cy="89296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8"/>
          <p:cNvSpPr txBox="1">
            <a:spLocks noGrp="1"/>
          </p:cNvSpPr>
          <p:nvPr>
            <p:ph type="sldNum" idx="12"/>
          </p:nvPr>
        </p:nvSpPr>
        <p:spPr>
          <a:xfrm>
            <a:off x="8737892" y="4869660"/>
            <a:ext cx="4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5" name="Google Shape;345;p68" descr="Untitled-2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04" y="4457701"/>
            <a:ext cx="628814" cy="60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68"/>
          <p:cNvSpPr txBox="1">
            <a:spLocks noGrp="1"/>
          </p:cNvSpPr>
          <p:nvPr>
            <p:ph type="body" idx="1"/>
          </p:nvPr>
        </p:nvSpPr>
        <p:spPr>
          <a:xfrm>
            <a:off x="5772463" y="1143256"/>
            <a:ext cx="21150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">
  <p:cSld name="Section Divider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9"/>
          <p:cNvSpPr txBox="1">
            <a:spLocks noGrp="1"/>
          </p:cNvSpPr>
          <p:nvPr>
            <p:ph type="title"/>
          </p:nvPr>
        </p:nvSpPr>
        <p:spPr>
          <a:xfrm>
            <a:off x="-789" y="995324"/>
            <a:ext cx="9144000" cy="1769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69"/>
          <p:cNvSpPr txBox="1">
            <a:spLocks noGrp="1"/>
          </p:cNvSpPr>
          <p:nvPr>
            <p:ph type="subTitle" idx="1"/>
          </p:nvPr>
        </p:nvSpPr>
        <p:spPr>
          <a:xfrm>
            <a:off x="0" y="2764775"/>
            <a:ext cx="91440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lvl="2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lvl="3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lvl="4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lvl="5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lvl="6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lvl="7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lvl="8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350" name="Google Shape;350;p69"/>
          <p:cNvSpPr txBox="1">
            <a:spLocks noGrp="1"/>
          </p:cNvSpPr>
          <p:nvPr>
            <p:ph type="sldNum" idx="12"/>
          </p:nvPr>
        </p:nvSpPr>
        <p:spPr>
          <a:xfrm>
            <a:off x="8536118" y="4944340"/>
            <a:ext cx="1509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69"/>
          <p:cNvSpPr/>
          <p:nvPr/>
        </p:nvSpPr>
        <p:spPr>
          <a:xfrm>
            <a:off x="0" y="4798914"/>
            <a:ext cx="9144000" cy="48300"/>
          </a:xfrm>
          <a:prstGeom prst="rect">
            <a:avLst/>
          </a:prstGeom>
          <a:gradFill>
            <a:gsLst>
              <a:gs pos="0">
                <a:srgbClr val="37BCA5"/>
              </a:gs>
              <a:gs pos="100000">
                <a:srgbClr val="0959A7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69" descr="A close up of a scree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920" t="39674" r="70602" b="16985"/>
          <a:stretch/>
        </p:blipFill>
        <p:spPr>
          <a:xfrm>
            <a:off x="457200" y="4944340"/>
            <a:ext cx="613069" cy="12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7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0" name="Google Shape;360;p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7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7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7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7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7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7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79" name="Google Shape;379;p7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80" name="Google Shape;380;p7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7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87" name="Google Shape;387;p7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7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7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7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7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7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7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7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1ITgKEYL5ZgDshSZbj2TCU3NOdVBUNQGeOhLYNyqwE/edit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8"/>
          <p:cNvSpPr txBox="1">
            <a:spLocks noGrp="1"/>
          </p:cNvSpPr>
          <p:nvPr>
            <p:ph type="title"/>
          </p:nvPr>
        </p:nvSpPr>
        <p:spPr>
          <a:xfrm>
            <a:off x="433556" y="995325"/>
            <a:ext cx="8188200" cy="1769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dirty="0"/>
              <a:t>Professional Learning with Impact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dirty="0"/>
              <a:t>Workshop: Breakout Rooms</a:t>
            </a:r>
            <a:endParaRPr dirty="0"/>
          </a:p>
        </p:txBody>
      </p:sp>
      <p:sp>
        <p:nvSpPr>
          <p:cNvPr id="410" name="Google Shape;410;p78"/>
          <p:cNvSpPr txBox="1">
            <a:spLocks noGrp="1"/>
          </p:cNvSpPr>
          <p:nvPr>
            <p:ph type="subTitle" idx="3"/>
          </p:nvPr>
        </p:nvSpPr>
        <p:spPr>
          <a:xfrm>
            <a:off x="1143000" y="2764775"/>
            <a:ext cx="68580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200" dirty="0"/>
              <a:t>Fall 2021</a:t>
            </a:r>
            <a:endParaRPr sz="3200" dirty="0"/>
          </a:p>
        </p:txBody>
      </p:sp>
      <p:sp>
        <p:nvSpPr>
          <p:cNvPr id="2" name="Google Shape;628;p116">
            <a:extLst>
              <a:ext uri="{FF2B5EF4-FFF2-40B4-BE49-F238E27FC236}">
                <a16:creationId xmlns:a16="http://schemas.microsoft.com/office/drawing/2014/main" id="{A4268AAB-4FFD-34C4-9160-2A9C477C2025}"/>
              </a:ext>
            </a:extLst>
          </p:cNvPr>
          <p:cNvSpPr txBox="1">
            <a:spLocks/>
          </p:cNvSpPr>
          <p:nvPr/>
        </p:nvSpPr>
        <p:spPr>
          <a:xfrm>
            <a:off x="1378926" y="3941734"/>
            <a:ext cx="3500674" cy="108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/>
              <a:t>Professional Learning with Impact Workshop: Breakout Rooms. Fall 2021. This work is licensed under a Creative Commons Attribution-</a:t>
            </a:r>
            <a:r>
              <a:rPr lang="en-US" sz="800" dirty="0" err="1"/>
              <a:t>NonCommercial</a:t>
            </a:r>
            <a:r>
              <a:rPr lang="en-US" sz="800" dirty="0"/>
              <a:t>-</a:t>
            </a:r>
            <a:r>
              <a:rPr lang="en-US" sz="800" dirty="0" err="1"/>
              <a:t>ShareAlike</a:t>
            </a:r>
            <a:r>
              <a:rPr lang="en-US" sz="800" dirty="0"/>
              <a:t> 4.0 International (</a:t>
            </a:r>
            <a:r>
              <a:rPr lang="en-US" sz="800" dirty="0">
                <a:hlinkClick r:id="rId3"/>
              </a:rPr>
              <a:t>CC BY-NC-SA 4.0</a:t>
            </a:r>
            <a:r>
              <a:rPr lang="en-US" sz="800" dirty="0"/>
              <a:t>) License.</a:t>
            </a:r>
          </a:p>
        </p:txBody>
      </p:sp>
      <p:sp>
        <p:nvSpPr>
          <p:cNvPr id="3" name="Google Shape;628;p116">
            <a:extLst>
              <a:ext uri="{FF2B5EF4-FFF2-40B4-BE49-F238E27FC236}">
                <a16:creationId xmlns:a16="http://schemas.microsoft.com/office/drawing/2014/main" id="{2F10879E-7E27-8205-FBFF-B79F5CB192D9}"/>
              </a:ext>
            </a:extLst>
          </p:cNvPr>
          <p:cNvSpPr txBox="1">
            <a:spLocks/>
          </p:cNvSpPr>
          <p:nvPr/>
        </p:nvSpPr>
        <p:spPr>
          <a:xfrm>
            <a:off x="5257962" y="4001201"/>
            <a:ext cx="3515762" cy="108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endParaRPr lang="en-US" sz="900" dirty="0"/>
          </a:p>
          <a:p>
            <a:pPr algn="l"/>
            <a:r>
              <a:rPr lang="en-US" sz="900" dirty="0"/>
              <a:t>The contents of this slide deck were developed under a grant from U.S. Department of Education, Office of Elementary and Secondary Education, Award No. U411B180032; However, those contents do not necessarily represent the policy of the Department of Education, and you should not assume endorsement by the Federal Government.</a:t>
            </a:r>
          </a:p>
          <a:p>
            <a:pPr algn="l">
              <a:buFont typeface="Calibri"/>
              <a:buNone/>
            </a:pPr>
            <a:endParaRPr lang="en-US" sz="900" dirty="0"/>
          </a:p>
          <a:p>
            <a:pPr algn="l"/>
            <a:endParaRPr lang="en-US" sz="900" dirty="0"/>
          </a:p>
        </p:txBody>
      </p:sp>
      <p:pic>
        <p:nvPicPr>
          <p:cNvPr id="4" name="Picture 3" descr="A sign with a person and dollar symbol&#10;&#10;Description automatically generated">
            <a:extLst>
              <a:ext uri="{FF2B5EF4-FFF2-40B4-BE49-F238E27FC236}">
                <a16:creationId xmlns:a16="http://schemas.microsoft.com/office/drawing/2014/main" id="{1FBD5C7A-6662-A46E-BD13-63D124B74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56" y="4337883"/>
            <a:ext cx="827675" cy="289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7"/>
          <p:cNvSpPr txBox="1"/>
          <p:nvPr/>
        </p:nvSpPr>
        <p:spPr>
          <a:xfrm>
            <a:off x="486697" y="471950"/>
            <a:ext cx="27387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 Goal Statements </a:t>
            </a:r>
            <a:endParaRPr sz="3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87"/>
          <p:cNvSpPr txBox="1">
            <a:spLocks noGrp="1"/>
          </p:cNvSpPr>
          <p:nvPr>
            <p:ph type="body" idx="1"/>
          </p:nvPr>
        </p:nvSpPr>
        <p:spPr>
          <a:xfrm>
            <a:off x="141642" y="1828800"/>
            <a:ext cx="30837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en"/>
              <a:t>Examine the student and educator goals in the Jamboard.  </a:t>
            </a:r>
            <a:endParaRPr/>
          </a:p>
          <a:p>
            <a:pPr marL="3429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en"/>
              <a:t>Read the goals and match the educator goal with the student goal that it supports</a:t>
            </a: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503" name="Google Shape;503;p87" descr="A person sitting at a tabl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 b="9198"/>
          <a:stretch/>
        </p:blipFill>
        <p:spPr>
          <a:xfrm>
            <a:off x="3479292" y="8"/>
            <a:ext cx="5664709" cy="5143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8"/>
          <p:cNvSpPr/>
          <p:nvPr/>
        </p:nvSpPr>
        <p:spPr>
          <a:xfrm rot="-5400000">
            <a:off x="4980727" y="744614"/>
            <a:ext cx="4442700" cy="3648300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88"/>
          <p:cNvSpPr txBox="1"/>
          <p:nvPr/>
        </p:nvSpPr>
        <p:spPr>
          <a:xfrm>
            <a:off x="5892291" y="731524"/>
            <a:ext cx="288600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Application of KASAB </a:t>
            </a: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88"/>
          <p:cNvSpPr/>
          <p:nvPr/>
        </p:nvSpPr>
        <p:spPr>
          <a:xfrm rot="-5400000">
            <a:off x="683463" y="476191"/>
            <a:ext cx="1993500" cy="1993500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 cap="flat" cmpd="sng">
            <a:solidFill>
              <a:srgbClr val="5791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449" y="604302"/>
            <a:ext cx="1781428" cy="173738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88"/>
          <p:cNvSpPr/>
          <p:nvPr/>
        </p:nvSpPr>
        <p:spPr>
          <a:xfrm>
            <a:off x="2788150" y="975203"/>
            <a:ext cx="1494600" cy="1494600"/>
          </a:xfrm>
          <a:prstGeom prst="round1Rect">
            <a:avLst>
              <a:gd name="adj" fmla="val 11295"/>
            </a:avLst>
          </a:prstGeom>
          <a:solidFill>
            <a:srgbClr val="57918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88"/>
          <p:cNvSpPr/>
          <p:nvPr/>
        </p:nvSpPr>
        <p:spPr>
          <a:xfrm rot="10800000">
            <a:off x="965961" y="2578635"/>
            <a:ext cx="1710900" cy="1710900"/>
          </a:xfrm>
          <a:prstGeom prst="round1Rect">
            <a:avLst>
              <a:gd name="adj" fmla="val 11295"/>
            </a:avLst>
          </a:prstGeom>
          <a:solidFill>
            <a:srgbClr val="57918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88"/>
          <p:cNvSpPr/>
          <p:nvPr/>
        </p:nvSpPr>
        <p:spPr>
          <a:xfrm rot="5400000">
            <a:off x="2788048" y="2578601"/>
            <a:ext cx="1993500" cy="1993500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 cap="flat" cmpd="sng">
            <a:solidFill>
              <a:srgbClr val="5791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88" descr="A screenshot of a computer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 r="-715" b="3818"/>
          <a:stretch/>
        </p:blipFill>
        <p:spPr>
          <a:xfrm>
            <a:off x="2894135" y="2786355"/>
            <a:ext cx="1781427" cy="157789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88"/>
          <p:cNvSpPr txBox="1"/>
          <p:nvPr/>
        </p:nvSpPr>
        <p:spPr>
          <a:xfrm>
            <a:off x="5967772" y="2289641"/>
            <a:ext cx="2846400" cy="21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 back to the three examples of          Team Learning Goals: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 you review the educator goal through the lens of KASAB, what elements of that framework stand out?</a:t>
            </a:r>
            <a:endParaRPr sz="1100"/>
          </a:p>
          <a:p>
            <a:pPr marL="5588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Which of the FFT clusters might be the focus of this goal? How do you know?</a:t>
            </a:r>
            <a:endParaRPr sz="1100"/>
          </a:p>
          <a:p>
            <a:pPr marL="0" marR="0" lvl="0" indent="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88"/>
          <p:cNvSpPr/>
          <p:nvPr/>
        </p:nvSpPr>
        <p:spPr>
          <a:xfrm rot="-5400000">
            <a:off x="5319682" y="784928"/>
            <a:ext cx="4206900" cy="3567900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0" name="Google Shape;520;p88"/>
          <p:cNvCxnSpPr/>
          <p:nvPr/>
        </p:nvCxnSpPr>
        <p:spPr>
          <a:xfrm>
            <a:off x="5964680" y="2142451"/>
            <a:ext cx="1198200" cy="0"/>
          </a:xfrm>
          <a:prstGeom prst="straightConnector1">
            <a:avLst/>
          </a:prstGeom>
          <a:noFill/>
          <a:ln w="50800" cap="flat" cmpd="sng">
            <a:solidFill>
              <a:srgbClr val="A6A6A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9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 sz="3300" b="1">
                <a:solidFill>
                  <a:schemeClr val="lt1"/>
                </a:solidFill>
              </a:rPr>
              <a:t>Stage</a:t>
            </a:r>
            <a:r>
              <a:rPr lang="en" b="1">
                <a:solidFill>
                  <a:schemeClr val="lt1"/>
                </a:solidFill>
              </a:rPr>
              <a:t>s 4 &amp; 5</a:t>
            </a:r>
            <a:r>
              <a:rPr lang="en" sz="3300" b="1">
                <a:solidFill>
                  <a:schemeClr val="lt1"/>
                </a:solidFill>
              </a:rPr>
              <a:t>: </a:t>
            </a:r>
            <a:endParaRPr/>
          </a:p>
        </p:txBody>
      </p:sp>
      <p:sp>
        <p:nvSpPr>
          <p:cNvPr id="529" name="Google Shape;529;p89"/>
          <p:cNvSpPr txBox="1">
            <a:spLocks noGrp="1"/>
          </p:cNvSpPr>
          <p:nvPr>
            <p:ph type="sldNum" idx="12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530" name="Google Shape;530;p89"/>
          <p:cNvGrpSpPr/>
          <p:nvPr/>
        </p:nvGrpSpPr>
        <p:grpSpPr>
          <a:xfrm>
            <a:off x="627778" y="1546482"/>
            <a:ext cx="7885541" cy="2994532"/>
            <a:chOff x="821" y="179339"/>
            <a:chExt cx="10514055" cy="3992709"/>
          </a:xfrm>
        </p:grpSpPr>
        <p:sp>
          <p:nvSpPr>
            <p:cNvPr id="531" name="Google Shape;531;p89"/>
            <p:cNvSpPr/>
            <p:nvPr/>
          </p:nvSpPr>
          <p:spPr>
            <a:xfrm>
              <a:off x="821" y="179348"/>
              <a:ext cx="3327300" cy="39927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9"/>
            <p:cNvSpPr txBox="1"/>
            <p:nvPr/>
          </p:nvSpPr>
          <p:spPr>
            <a:xfrm>
              <a:off x="821" y="1776404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0" rIns="246500" bIns="24765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Jigsaw the guidebook sections for Stage 4 &amp; 5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89"/>
            <p:cNvSpPr/>
            <p:nvPr/>
          </p:nvSpPr>
          <p:spPr>
            <a:xfrm>
              <a:off x="821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9"/>
            <p:cNvSpPr txBox="1"/>
            <p:nvPr/>
          </p:nvSpPr>
          <p:spPr>
            <a:xfrm>
              <a:off x="833" y="179339"/>
              <a:ext cx="3327300" cy="136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123825" rIns="246500" bIns="123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Calibri"/>
                <a:buNone/>
              </a:pPr>
              <a:r>
                <a:rPr lang="en" sz="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1100"/>
            </a:p>
          </p:txBody>
        </p:sp>
        <p:sp>
          <p:nvSpPr>
            <p:cNvPr id="535" name="Google Shape;535;p89"/>
            <p:cNvSpPr/>
            <p:nvPr/>
          </p:nvSpPr>
          <p:spPr>
            <a:xfrm>
              <a:off x="3594199" y="179348"/>
              <a:ext cx="3327300" cy="3992700"/>
            </a:xfrm>
            <a:prstGeom prst="rect">
              <a:avLst/>
            </a:prstGeom>
            <a:solidFill>
              <a:srgbClr val="4CC38C"/>
            </a:solidFill>
            <a:ln w="12700" cap="flat" cmpd="sng">
              <a:solidFill>
                <a:srgbClr val="4CC3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9"/>
            <p:cNvSpPr txBox="1"/>
            <p:nvPr/>
          </p:nvSpPr>
          <p:spPr>
            <a:xfrm>
              <a:off x="3594199" y="1776404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0" rIns="246500" bIns="2476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Dig Deeper into each stage using the narrative and protocols 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89"/>
            <p:cNvSpPr/>
            <p:nvPr/>
          </p:nvSpPr>
          <p:spPr>
            <a:xfrm>
              <a:off x="3594199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9"/>
            <p:cNvSpPr txBox="1"/>
            <p:nvPr/>
          </p:nvSpPr>
          <p:spPr>
            <a:xfrm>
              <a:off x="3594199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123825" rIns="246500" bIns="123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Calibri"/>
                <a:buNone/>
              </a:pPr>
              <a:r>
                <a:rPr lang="en" sz="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1100"/>
            </a:p>
          </p:txBody>
        </p:sp>
        <p:sp>
          <p:nvSpPr>
            <p:cNvPr id="539" name="Google Shape;539;p89"/>
            <p:cNvSpPr/>
            <p:nvPr/>
          </p:nvSpPr>
          <p:spPr>
            <a:xfrm>
              <a:off x="7187576" y="179348"/>
              <a:ext cx="3327300" cy="3992700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9"/>
            <p:cNvSpPr txBox="1"/>
            <p:nvPr/>
          </p:nvSpPr>
          <p:spPr>
            <a:xfrm>
              <a:off x="7187576" y="1776404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0" rIns="246500" bIns="2476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Find an image/metaphor that how these 2 stages are different from Stages 1-3 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 ready to share out in whole group during the debrief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89"/>
            <p:cNvSpPr/>
            <p:nvPr/>
          </p:nvSpPr>
          <p:spPr>
            <a:xfrm>
              <a:off x="7187576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9"/>
            <p:cNvSpPr txBox="1"/>
            <p:nvPr/>
          </p:nvSpPr>
          <p:spPr>
            <a:xfrm>
              <a:off x="7187576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123825" rIns="246500" bIns="123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Calibri"/>
                <a:buNone/>
              </a:pPr>
              <a:r>
                <a:rPr lang="en" sz="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11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0"/>
          <p:cNvSpPr txBox="1">
            <a:spLocks noGrp="1"/>
          </p:cNvSpPr>
          <p:nvPr>
            <p:ph type="title"/>
          </p:nvPr>
        </p:nvSpPr>
        <p:spPr>
          <a:xfrm>
            <a:off x="718887" y="193634"/>
            <a:ext cx="7886700" cy="9942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alibri"/>
              <a:buNone/>
            </a:pPr>
            <a:r>
              <a:rPr lang="en" b="1">
                <a:solidFill>
                  <a:schemeClr val="lt2"/>
                </a:solidFill>
              </a:rPr>
              <a:t>Stage 4 &amp; 5: Deeper Dive Part 2</a:t>
            </a:r>
            <a:endParaRPr b="1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alibri"/>
              <a:buNone/>
            </a:pPr>
            <a:r>
              <a:rPr lang="en" b="1">
                <a:solidFill>
                  <a:schemeClr val="lt2"/>
                </a:solidFill>
              </a:rPr>
              <a:t>Drilling Down to the Details  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553" name="Google Shape;553;p90"/>
          <p:cNvSpPr txBox="1"/>
          <p:nvPr/>
        </p:nvSpPr>
        <p:spPr>
          <a:xfrm>
            <a:off x="3626456" y="1396313"/>
            <a:ext cx="1981500" cy="3524700"/>
          </a:xfrm>
          <a:prstGeom prst="rect">
            <a:avLst/>
          </a:prstGeom>
          <a:noFill/>
          <a:ln w="28575" cap="flat" cmpd="sng">
            <a:solidFill>
              <a:srgbClr val="4CC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Stage 4 Practice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Read the stage 4 narrative on pg. 64 in the Guidebook.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As you consider this team’s journey, what do you anticipate might be similar to yours? What might be different?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Read through the protocol on page 37.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Consider which step might prove the most challenging.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Where will you get the support needed to complete that step?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90"/>
          <p:cNvSpPr txBox="1"/>
          <p:nvPr/>
        </p:nvSpPr>
        <p:spPr>
          <a:xfrm>
            <a:off x="6769500" y="1396313"/>
            <a:ext cx="1981500" cy="35247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Stage 5 Practice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Read the stage 5 narrative on pg.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65-66 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in the Guidebook.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As you consider this team’s journey, what do you anticipate might be similar to yours? What might be different?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Read through the protocol on page 41.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Consider which step might prove the most challenging.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Where will you get the support needed to complete that step?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5" name="Google Shape;555;p90"/>
          <p:cNvCxnSpPr/>
          <p:nvPr/>
        </p:nvCxnSpPr>
        <p:spPr>
          <a:xfrm rot="10800000" flipH="1">
            <a:off x="2578838" y="2767088"/>
            <a:ext cx="1075800" cy="183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6" name="Google Shape;556;p90"/>
          <p:cNvCxnSpPr/>
          <p:nvPr/>
        </p:nvCxnSpPr>
        <p:spPr>
          <a:xfrm rot="10800000" flipH="1">
            <a:off x="5579644" y="2789850"/>
            <a:ext cx="1188300" cy="75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7" name="Google Shape;557;p90"/>
          <p:cNvSpPr txBox="1"/>
          <p:nvPr/>
        </p:nvSpPr>
        <p:spPr>
          <a:xfrm>
            <a:off x="597488" y="1694363"/>
            <a:ext cx="1981500" cy="1831800"/>
          </a:xfrm>
          <a:prstGeom prst="rect">
            <a:avLst/>
          </a:prstGeom>
          <a:noFill/>
          <a:ln w="28575" cap="flat" cmpd="sng">
            <a:solidFill>
              <a:srgbClr val="7E3F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Jigsaw pages 34-41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pgs. 34-35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pgs. 36-37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pags. 38-41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now, leave out the protocol as you jigsaw.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out your learning with the other two sections.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1"/>
          <p:cNvSpPr txBox="1">
            <a:spLocks noGrp="1"/>
          </p:cNvSpPr>
          <p:nvPr>
            <p:ph type="title"/>
          </p:nvPr>
        </p:nvSpPr>
        <p:spPr>
          <a:xfrm>
            <a:off x="718887" y="193634"/>
            <a:ext cx="7886700" cy="9942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alibri"/>
              <a:buNone/>
            </a:pPr>
            <a:r>
              <a:rPr lang="en" b="1">
                <a:solidFill>
                  <a:schemeClr val="lt2"/>
                </a:solidFill>
              </a:rPr>
              <a:t>Create an Image or a Metaphor that Explains…. 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567" name="Google Shape;567;p91"/>
          <p:cNvSpPr/>
          <p:nvPr/>
        </p:nvSpPr>
        <p:spPr>
          <a:xfrm>
            <a:off x="2257247" y="1231725"/>
            <a:ext cx="4283304" cy="19794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Spectral"/>
              </a:rPr>
              <a:t>How are these last two stages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Spectr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Spectral"/>
              </a:rPr>
              <a:t>different from the first three?</a:t>
            </a:r>
          </a:p>
        </p:txBody>
      </p:sp>
      <p:pic>
        <p:nvPicPr>
          <p:cNvPr id="568" name="Google Shape;56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617" y="3391388"/>
            <a:ext cx="1885257" cy="150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6992">
            <a:alpha val="87450"/>
          </a:srgbClr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9"/>
          <p:cNvSpPr txBox="1"/>
          <p:nvPr/>
        </p:nvSpPr>
        <p:spPr>
          <a:xfrm>
            <a:off x="436550" y="1386600"/>
            <a:ext cx="76755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In your breakout room, select:</a:t>
            </a:r>
            <a:endParaRPr sz="2400" b="1" i="0" u="none" strike="noStrike" cap="non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b="1" i="0" u="none" strike="noStrike" cap="non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marR="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arla"/>
              <a:buChar char="●"/>
            </a:pPr>
            <a:r>
              <a:rPr lang="en" sz="2800" b="1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Facilitator</a:t>
            </a:r>
            <a:r>
              <a:rPr lang="en" sz="28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- leads discussions</a:t>
            </a:r>
            <a:endParaRPr sz="2800" b="0" i="0" u="none" strike="noStrike" cap="non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marR="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arla"/>
              <a:buChar char="●"/>
            </a:pPr>
            <a:r>
              <a:rPr lang="en" sz="2800" b="1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Recorder</a:t>
            </a:r>
            <a:r>
              <a:rPr lang="en" sz="28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- takes notes to share with the whole group</a:t>
            </a:r>
            <a:endParaRPr sz="2800" b="0" i="0" u="none" strike="noStrike" cap="non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marR="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arla"/>
              <a:buChar char="●"/>
            </a:pPr>
            <a:r>
              <a:rPr lang="en" sz="2800" b="1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Time Keeper </a:t>
            </a:r>
            <a:r>
              <a:rPr lang="en" sz="28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- keeps track of time</a:t>
            </a:r>
            <a:endParaRPr sz="2800" b="0" i="0" u="none" strike="noStrike" cap="non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marR="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arla"/>
              <a:buChar char="●"/>
            </a:pPr>
            <a:r>
              <a:rPr lang="en" sz="2800" b="1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Technology Lead</a:t>
            </a:r>
            <a:r>
              <a:rPr lang="en" sz="28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- operates the technology in breakout rooms</a:t>
            </a:r>
            <a:endParaRPr sz="2800" b="0" i="0" u="none" strike="noStrike" cap="non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18" name="Google Shape;418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8200" y="107775"/>
            <a:ext cx="1937719" cy="1937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79"/>
          <p:cNvCxnSpPr/>
          <p:nvPr/>
        </p:nvCxnSpPr>
        <p:spPr>
          <a:xfrm>
            <a:off x="572625" y="1076638"/>
            <a:ext cx="1602300" cy="0"/>
          </a:xfrm>
          <a:prstGeom prst="straightConnector1">
            <a:avLst/>
          </a:prstGeom>
          <a:noFill/>
          <a:ln w="76200" cap="flat" cmpd="sng">
            <a:solidFill>
              <a:srgbClr val="FBD87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4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 4R’s: Round Robin, Rapid Recall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26" name="Google Shape;426;p80"/>
          <p:cNvSpPr txBox="1">
            <a:spLocks noGrp="1"/>
          </p:cNvSpPr>
          <p:nvPr>
            <p:ph type="body" idx="1"/>
          </p:nvPr>
        </p:nvSpPr>
        <p:spPr>
          <a:xfrm>
            <a:off x="76856" y="1172156"/>
            <a:ext cx="8909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 break out rooms by school teams,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recall key ideas for each FFT Cluster in round-robin fashion.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There will be 1 minute for each FFT Cluster.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Each person will share key ideas of the FFT Cluster until time up.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There will be a broadcast when it is time to move to the next FFT Cluster.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1"/>
          <p:cNvSpPr txBox="1">
            <a:spLocks noGrp="1"/>
          </p:cNvSpPr>
          <p:nvPr>
            <p:ph type="title"/>
          </p:nvPr>
        </p:nvSpPr>
        <p:spPr>
          <a:xfrm>
            <a:off x="222169" y="114300"/>
            <a:ext cx="7037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692"/>
              <a:buNone/>
            </a:pPr>
            <a:r>
              <a:rPr lang="en" sz="2600" b="1">
                <a:solidFill>
                  <a:srgbClr val="003594"/>
                </a:solidFill>
              </a:rPr>
              <a:t>COLLABORATIVE CONVERSATION SKILLS CARD </a:t>
            </a:r>
            <a:r>
              <a:rPr lang="en" sz="2600" b="1" cap="none">
                <a:solidFill>
                  <a:srgbClr val="003594"/>
                </a:solidFill>
              </a:rPr>
              <a:t>SORT</a:t>
            </a:r>
            <a:endParaRPr b="1">
              <a:solidFill>
                <a:srgbClr val="003594"/>
              </a:solidFill>
            </a:endParaRPr>
          </a:p>
        </p:txBody>
      </p:sp>
      <p:sp>
        <p:nvSpPr>
          <p:cNvPr id="435" name="Google Shape;435;p81"/>
          <p:cNvSpPr txBox="1"/>
          <p:nvPr/>
        </p:nvSpPr>
        <p:spPr>
          <a:xfrm>
            <a:off x="57150" y="1371600"/>
            <a:ext cx="4890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1F47B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1F47B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F47B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F47B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F47B7"/>
                </a:solidFill>
                <a:latin typeface="Lato"/>
                <a:ea typeface="Lato"/>
                <a:cs typeface="Lato"/>
                <a:sym typeface="Lato"/>
              </a:rPr>
              <a:t>In Breakout Rooms:</a:t>
            </a:r>
            <a:endParaRPr sz="1800" b="1" i="0" u="none" strike="noStrike" cap="none">
              <a:solidFill>
                <a:srgbClr val="1F47B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1F47B7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Open the jamboard for your district.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AutoNum type="arabicPeriod"/>
            </a:pPr>
            <a:r>
              <a:rPr lang="en" sz="180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Analyze 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en" sz="180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statement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r>
              <a:rPr lang="en" sz="180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questions or similarities and differences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prompt thinking?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ones might you feel comfortable or confident answering?</a:t>
            </a:r>
            <a:endParaRPr sz="1800" i="0" u="none" strike="noStrike" cap="none">
              <a:solidFill>
                <a:srgbClr val="1F4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F4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7B7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1F47B7"/>
                </a:solidFill>
                <a:latin typeface="Calibri"/>
                <a:ea typeface="Calibri"/>
                <a:cs typeface="Calibri"/>
                <a:sym typeface="Calibri"/>
              </a:rPr>
              <a:t>Sort the statements and questions into two groups/piles: </a:t>
            </a:r>
            <a:endParaRPr sz="1800">
              <a:solidFill>
                <a:srgbClr val="1F4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7B7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1F47B7"/>
                </a:solidFill>
                <a:latin typeface="Calibri"/>
                <a:ea typeface="Calibri"/>
                <a:cs typeface="Calibri"/>
                <a:sym typeface="Calibri"/>
              </a:rPr>
              <a:t>invites thinking</a:t>
            </a:r>
            <a:endParaRPr sz="1800">
              <a:solidFill>
                <a:srgbClr val="1F4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7B7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1F47B7"/>
                </a:solidFill>
                <a:latin typeface="Calibri"/>
                <a:ea typeface="Calibri"/>
                <a:cs typeface="Calibri"/>
                <a:sym typeface="Calibri"/>
              </a:rPr>
              <a:t>doesn’t invite thinking</a:t>
            </a:r>
            <a:endParaRPr sz="1800">
              <a:solidFill>
                <a:srgbClr val="1F4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1F4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F4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6" name="Google Shape;436;p81" descr="1200px-02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045" r="25329" b="3512"/>
          <a:stretch/>
        </p:blipFill>
        <p:spPr>
          <a:xfrm>
            <a:off x="5255850" y="897131"/>
            <a:ext cx="3714900" cy="37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2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en" sz="3600"/>
              <a:t>In breakout rooms with a partner:</a:t>
            </a:r>
            <a:endParaRPr/>
          </a:p>
          <a:p>
            <a:pPr marL="342900" lvl="0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Determine who is A and who is B.</a:t>
            </a:r>
            <a:endParaRPr/>
          </a:p>
          <a:p>
            <a:pPr marL="3429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A shares responses to the two questions:</a:t>
            </a:r>
            <a:endParaRPr sz="27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latin typeface="Arial"/>
                <a:ea typeface="Arial"/>
                <a:cs typeface="Arial"/>
                <a:sym typeface="Arial"/>
              </a:rPr>
              <a:t>   Which skills are already part of your repertoire?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latin typeface="Arial"/>
                <a:ea typeface="Arial"/>
                <a:cs typeface="Arial"/>
                <a:sym typeface="Arial"/>
              </a:rPr>
              <a:t>         What might  be some skills to add next to your repertoire?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B practices asking invitational questions and paraphrasing.</a:t>
            </a:r>
            <a:endParaRPr/>
          </a:p>
          <a:p>
            <a:pPr marL="3429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Reverse roles.				</a:t>
            </a:r>
            <a:endParaRPr/>
          </a:p>
          <a:p>
            <a:pPr marL="2743200" lvl="8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  <p:sp>
        <p:nvSpPr>
          <p:cNvPr id="445" name="Google Shape;445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solidFill>
            <a:srgbClr val="1B499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4500">
                <a:solidFill>
                  <a:schemeClr val="lt1"/>
                </a:solidFill>
              </a:rPr>
              <a:t>Practicing Skills</a:t>
            </a:r>
            <a:endParaRPr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3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9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3000"/>
              <a:t>In the breakout rooms with school teams,</a:t>
            </a:r>
            <a:endParaRPr sz="3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3000"/>
              <a:t>each person shares the annotations they made for </a:t>
            </a:r>
            <a:r>
              <a:rPr lang="en" sz="3000" b="1"/>
              <a:t>voice or choice</a:t>
            </a:r>
            <a:r>
              <a:rPr lang="en" sz="3000"/>
              <a:t>.</a:t>
            </a:r>
            <a:endParaRPr sz="3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3000"/>
              <a:t>What questions might you have about coaching rounds?</a:t>
            </a:r>
            <a:endParaRPr sz="3000"/>
          </a:p>
        </p:txBody>
      </p:sp>
      <p:sp>
        <p:nvSpPr>
          <p:cNvPr id="454" name="Google Shape;454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  How do teachers have voice and choice?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4"/>
          <p:cNvSpPr txBox="1">
            <a:spLocks noGrp="1"/>
          </p:cNvSpPr>
          <p:nvPr>
            <p:ph type="title"/>
          </p:nvPr>
        </p:nvSpPr>
        <p:spPr>
          <a:xfrm>
            <a:off x="311738" y="373963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Your Turn!</a:t>
            </a:r>
            <a:endParaRPr b="1"/>
          </a:p>
        </p:txBody>
      </p:sp>
      <p:sp>
        <p:nvSpPr>
          <p:cNvPr id="463" name="Google Shape;463;p84"/>
          <p:cNvSpPr txBox="1">
            <a:spLocks noGrp="1"/>
          </p:cNvSpPr>
          <p:nvPr>
            <p:ph type="body" idx="1"/>
          </p:nvPr>
        </p:nvSpPr>
        <p:spPr>
          <a:xfrm>
            <a:off x="233775" y="864356"/>
            <a:ext cx="3000000" cy="2562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In breakout rooms with a partner,</a:t>
            </a:r>
            <a:endParaRPr/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practice uploading a video in your own account and tag with comments to your coach.</a:t>
            </a:r>
            <a:endParaRPr/>
          </a:p>
          <a:p>
            <a:pPr marL="3429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Think collaborative conversation skills.</a:t>
            </a:r>
            <a:endParaRPr/>
          </a:p>
          <a:p>
            <a:pPr marL="3429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Use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Your Turn</a:t>
            </a:r>
            <a:r>
              <a:rPr lang="en"/>
              <a:t> document to navigate through this exercise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If you do not have a video of your own, use the video provided in the Your Turn document.</a:t>
            </a:r>
            <a:endParaRPr/>
          </a:p>
        </p:txBody>
      </p:sp>
      <p:pic>
        <p:nvPicPr>
          <p:cNvPr id="464" name="Google Shape;464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9700" y="1137900"/>
            <a:ext cx="5117101" cy="3791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5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 sz="3300" b="1">
                <a:solidFill>
                  <a:schemeClr val="lt1"/>
                </a:solidFill>
              </a:rPr>
              <a:t>Stage 1: Analyze Data: Review</a:t>
            </a:r>
            <a:endParaRPr/>
          </a:p>
        </p:txBody>
      </p:sp>
      <p:sp>
        <p:nvSpPr>
          <p:cNvPr id="473" name="Google Shape;473;p85"/>
          <p:cNvSpPr txBox="1">
            <a:spLocks noGrp="1"/>
          </p:cNvSpPr>
          <p:nvPr>
            <p:ph type="sldNum" idx="12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474" name="Google Shape;474;p85"/>
          <p:cNvGrpSpPr/>
          <p:nvPr/>
        </p:nvGrpSpPr>
        <p:grpSpPr>
          <a:xfrm>
            <a:off x="627778" y="1546490"/>
            <a:ext cx="7885541" cy="2994525"/>
            <a:chOff x="821" y="179348"/>
            <a:chExt cx="10514055" cy="3992700"/>
          </a:xfrm>
        </p:grpSpPr>
        <p:sp>
          <p:nvSpPr>
            <p:cNvPr id="475" name="Google Shape;475;p85"/>
            <p:cNvSpPr/>
            <p:nvPr/>
          </p:nvSpPr>
          <p:spPr>
            <a:xfrm>
              <a:off x="821" y="179348"/>
              <a:ext cx="3327300" cy="39927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5"/>
            <p:cNvSpPr txBox="1"/>
            <p:nvPr/>
          </p:nvSpPr>
          <p:spPr>
            <a:xfrm>
              <a:off x="821" y="1776404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0" rIns="246500" bIns="2476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Review/Skim Stage 1 in Manual (pg. 21-23 )</a:t>
              </a:r>
              <a:endParaRPr sz="1100"/>
            </a:p>
          </p:txBody>
        </p:sp>
        <p:sp>
          <p:nvSpPr>
            <p:cNvPr id="477" name="Google Shape;477;p85"/>
            <p:cNvSpPr/>
            <p:nvPr/>
          </p:nvSpPr>
          <p:spPr>
            <a:xfrm>
              <a:off x="821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5"/>
            <p:cNvSpPr txBox="1"/>
            <p:nvPr/>
          </p:nvSpPr>
          <p:spPr>
            <a:xfrm>
              <a:off x="821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123825" rIns="246500" bIns="123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Calibri"/>
                <a:buNone/>
              </a:pPr>
              <a:r>
                <a:rPr lang="en" sz="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1100"/>
            </a:p>
          </p:txBody>
        </p:sp>
        <p:sp>
          <p:nvSpPr>
            <p:cNvPr id="479" name="Google Shape;479;p85"/>
            <p:cNvSpPr/>
            <p:nvPr/>
          </p:nvSpPr>
          <p:spPr>
            <a:xfrm>
              <a:off x="3594199" y="179348"/>
              <a:ext cx="3327300" cy="3992700"/>
            </a:xfrm>
            <a:prstGeom prst="rect">
              <a:avLst/>
            </a:prstGeom>
            <a:solidFill>
              <a:srgbClr val="4CC38C"/>
            </a:solidFill>
            <a:ln w="12700" cap="flat" cmpd="sng">
              <a:solidFill>
                <a:srgbClr val="4CC3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5"/>
            <p:cNvSpPr txBox="1"/>
            <p:nvPr/>
          </p:nvSpPr>
          <p:spPr>
            <a:xfrm>
              <a:off x="3594199" y="1776404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0" rIns="246500" bIns="2476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 breakout rooms, read the reflective statements around data and determine your most comfortable and your least comfortable for your team.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85"/>
            <p:cNvSpPr/>
            <p:nvPr/>
          </p:nvSpPr>
          <p:spPr>
            <a:xfrm>
              <a:off x="3594199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5"/>
            <p:cNvSpPr txBox="1"/>
            <p:nvPr/>
          </p:nvSpPr>
          <p:spPr>
            <a:xfrm>
              <a:off x="3594199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123825" rIns="246500" bIns="123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Calibri"/>
                <a:buNone/>
              </a:pPr>
              <a:r>
                <a:rPr lang="en" sz="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1100"/>
            </a:p>
          </p:txBody>
        </p:sp>
        <p:sp>
          <p:nvSpPr>
            <p:cNvPr id="483" name="Google Shape;483;p85"/>
            <p:cNvSpPr/>
            <p:nvPr/>
          </p:nvSpPr>
          <p:spPr>
            <a:xfrm>
              <a:off x="7187576" y="179348"/>
              <a:ext cx="3327300" cy="3992700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5"/>
            <p:cNvSpPr txBox="1"/>
            <p:nvPr/>
          </p:nvSpPr>
          <p:spPr>
            <a:xfrm>
              <a:off x="7187576" y="1776404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0" rIns="246500" bIns="2476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Each team share out their most comfortable or their least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85"/>
            <p:cNvSpPr/>
            <p:nvPr/>
          </p:nvSpPr>
          <p:spPr>
            <a:xfrm>
              <a:off x="7187576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5"/>
            <p:cNvSpPr txBox="1"/>
            <p:nvPr/>
          </p:nvSpPr>
          <p:spPr>
            <a:xfrm>
              <a:off x="7187576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500" tIns="123825" rIns="246500" bIns="123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Calibri"/>
                <a:buNone/>
              </a:pPr>
              <a:r>
                <a:rPr lang="en" sz="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11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6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 sz="3300" b="1">
                <a:solidFill>
                  <a:schemeClr val="lt1"/>
                </a:solidFill>
              </a:rPr>
              <a:t>Stage 1: Analyze Data: Review</a:t>
            </a:r>
            <a:endParaRPr/>
          </a:p>
        </p:txBody>
      </p:sp>
      <p:sp>
        <p:nvSpPr>
          <p:cNvPr id="495" name="Google Shape;495;p86"/>
          <p:cNvSpPr txBox="1">
            <a:spLocks noGrp="1"/>
          </p:cNvSpPr>
          <p:nvPr>
            <p:ph type="sldNum" idx="12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496" name="Google Shape;496;p86"/>
          <p:cNvGraphicFramePr/>
          <p:nvPr/>
        </p:nvGraphicFramePr>
        <p:xfrm>
          <a:off x="1326056" y="1341731"/>
          <a:ext cx="6663050" cy="3664966"/>
        </p:xfrm>
        <a:graphic>
          <a:graphicData uri="http://schemas.openxmlformats.org/drawingml/2006/table">
            <a:tbl>
              <a:tblPr>
                <a:noFill/>
                <a:tableStyleId>{E897BCFC-8E6A-4A5B-84AD-08861CEDE47A}</a:tableStyleId>
              </a:tblPr>
              <a:tblGrid>
                <a:gridCol w="666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150">
                <a:tc>
                  <a:txBody>
                    <a:bodyPr/>
                    <a:lstStyle/>
                    <a:p>
                      <a:pPr marL="342900" lvl="0" indent="-2603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AutoNum type="arabicPeriod"/>
                      </a:pPr>
                      <a:r>
                        <a:rPr lang="en" sz="1500"/>
                        <a:t>We collect data to determine gaps between our vision and current state. </a:t>
                      </a:r>
                      <a:endParaRPr sz="1500"/>
                    </a:p>
                  </a:txBody>
                  <a:tcPr marL="47625" marR="47625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2.  We know what types of data we will need to access regularly to define our current state and we know how to access them.</a:t>
                      </a:r>
                      <a:endParaRPr sz="1500"/>
                    </a:p>
                  </a:txBody>
                  <a:tcPr marL="47625" marR="47625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3.  We are confident that we have the skills and knowledge to interpret and use data to guide decisions about learning and improvement.</a:t>
                      </a:r>
                      <a:endParaRPr sz="1500"/>
                    </a:p>
                  </a:txBody>
                  <a:tcPr marL="47625" marR="47625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4.  We can create a safe environment for analyzing data so team members are comfortable discussing potentially difficult topics.</a:t>
                      </a:r>
                      <a:endParaRPr sz="1500"/>
                    </a:p>
                  </a:txBody>
                  <a:tcPr marL="47625" marR="47625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5.  We know what data we will regularly collect to inform our current learning and improvement process.</a:t>
                      </a:r>
                      <a:endParaRPr sz="1500"/>
                    </a:p>
                  </a:txBody>
                  <a:tcPr marL="47625" marR="47625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6.  We know how to use protocols to support the data analysis stage.</a:t>
                      </a:r>
                      <a:endParaRPr sz="1500"/>
                    </a:p>
                  </a:txBody>
                  <a:tcPr marL="47625" marR="47625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7.  We know what information is available to define our desired state and we know where to find it.</a:t>
                      </a:r>
                      <a:endParaRPr sz="1500"/>
                    </a:p>
                  </a:txBody>
                  <a:tcPr marL="47625" marR="47625" marT="47625" marB="476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587a50-9407-4fe0-bb3b-f127d44cfded">
      <Terms xmlns="http://schemas.microsoft.com/office/infopath/2007/PartnerControls"/>
    </lcf76f155ced4ddcb4097134ff3c332f>
    <TaxCatchAll xmlns="a62648ab-4ab3-488a-b30e-80ca8914296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CB94FDBD2034C96A702FB0DF396D2" ma:contentTypeVersion="17" ma:contentTypeDescription="Create a new document." ma:contentTypeScope="" ma:versionID="76cc484a9733098d3acb620752cf7e54">
  <xsd:schema xmlns:xsd="http://www.w3.org/2001/XMLSchema" xmlns:xs="http://www.w3.org/2001/XMLSchema" xmlns:p="http://schemas.microsoft.com/office/2006/metadata/properties" xmlns:ns2="8d587a50-9407-4fe0-bb3b-f127d44cfded" xmlns:ns3="a62648ab-4ab3-488a-b30e-80ca8914296c" targetNamespace="http://schemas.microsoft.com/office/2006/metadata/properties" ma:root="true" ma:fieldsID="9fb32493361ae1cbc104bca9c311f18c" ns2:_="" ns3:_="">
    <xsd:import namespace="8d587a50-9407-4fe0-bb3b-f127d44cfded"/>
    <xsd:import namespace="a62648ab-4ab3-488a-b30e-80ca89142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7a50-9407-4fe0-bb3b-f127d44cf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31da6f4-e52d-49d7-b108-9c7783d774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648ab-4ab3-488a-b30e-80ca89142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8a7b91-3e4d-4a21-be15-7e98c1940a27}" ma:internalName="TaxCatchAll" ma:showField="CatchAllData" ma:web="a62648ab-4ab3-488a-b30e-80ca89142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8F5602-398A-4797-85BE-3D6951904CDD}">
  <ds:schemaRefs>
    <ds:schemaRef ds:uri="http://www.w3.org/XML/1998/namespace"/>
    <ds:schemaRef ds:uri="http://purl.org/dc/elements/1.1/"/>
    <ds:schemaRef ds:uri="http://schemas.microsoft.com/office/2006/documentManagement/types"/>
    <ds:schemaRef ds:uri="8d587a50-9407-4fe0-bb3b-f127d44cfded"/>
    <ds:schemaRef ds:uri="a62648ab-4ab3-488a-b30e-80ca8914296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EB0224B-46AD-4F50-B768-4F819AB23A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87a50-9407-4fe0-bb3b-f127d44cfded"/>
    <ds:schemaRef ds:uri="a62648ab-4ab3-488a-b30e-80ca89142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E9D0E-7D32-4DBB-944E-0041CAEDFC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1082</Words>
  <Application>Microsoft Office PowerPoint</Application>
  <PresentationFormat>On-screen Show (16:9)</PresentationFormat>
  <Paragraphs>160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Spectral</vt:lpstr>
      <vt:lpstr>Montserrat</vt:lpstr>
      <vt:lpstr>Lato</vt:lpstr>
      <vt:lpstr>Noto Sans Symbols</vt:lpstr>
      <vt:lpstr>Arial</vt:lpstr>
      <vt:lpstr>Calibri</vt:lpstr>
      <vt:lpstr>Karla</vt:lpstr>
      <vt:lpstr>Simple Light</vt:lpstr>
      <vt:lpstr>Simple Light</vt:lpstr>
      <vt:lpstr>Office Theme</vt:lpstr>
      <vt:lpstr>Office Theme</vt:lpstr>
      <vt:lpstr>Professional Learning with Impact Workshop: Breakout Rooms</vt:lpstr>
      <vt:lpstr>PowerPoint Presentation</vt:lpstr>
      <vt:lpstr> 4R’s: Round Robin, Rapid Recall</vt:lpstr>
      <vt:lpstr>COLLABORATIVE CONVERSATION SKILLS CARD SORT</vt:lpstr>
      <vt:lpstr>Practicing Skills</vt:lpstr>
      <vt:lpstr>  How do teachers have voice and choice?</vt:lpstr>
      <vt:lpstr>Your Turn!</vt:lpstr>
      <vt:lpstr>Stage 1: Analyze Data: Review</vt:lpstr>
      <vt:lpstr>Stage 1: Analyze Data: Review</vt:lpstr>
      <vt:lpstr>PowerPoint Presentation</vt:lpstr>
      <vt:lpstr>PowerPoint Presentation</vt:lpstr>
      <vt:lpstr>Stages 4 &amp; 5: </vt:lpstr>
      <vt:lpstr>Stage 4 &amp; 5: Deeper Dive Part 2 Drilling Down to the Details  </vt:lpstr>
      <vt:lpstr>Create an Image or a Metaphor that Explains….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Fipaza, Jenni</dc:creator>
  <cp:lastModifiedBy>Fipaza, Jenni</cp:lastModifiedBy>
  <cp:revision>3</cp:revision>
  <dcterms:modified xsi:type="dcterms:W3CDTF">2024-09-29T11:05:00Z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0x010100783CB94FDBD2034C96A702FB0DF396D2</vt:lpwstr>
  </property>
  <property fmtid="{D5CDD505-2E9C-101B-9397-08002B2CF9AE}" pid="3" name="MediaServiceImageTags">
    <vt:lpwstr/>
  </property>
</Properties>
</file>