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7" r:id="rId4"/>
    <p:sldMasterId id="2147483758" r:id="rId5"/>
    <p:sldMasterId id="2147483759" r:id="rId6"/>
    <p:sldMasterId id="2147483760" r:id="rId7"/>
    <p:sldMasterId id="2147483761" r:id="rId8"/>
    <p:sldMasterId id="2147483762" r:id="rId9"/>
  </p:sldMasterIdLst>
  <p:notesMasterIdLst>
    <p:notesMasterId r:id="rId60"/>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Lst>
  <p:sldSz cx="12192000" cy="6858000"/>
  <p:notesSz cx="6858000" cy="9144000"/>
  <p:embeddedFontLst>
    <p:embeddedFont>
      <p:font typeface="Arial Narrow" panose="020B0606020202030204" pitchFamily="34" charset="0"/>
      <p:regular r:id="rId61"/>
      <p:bold r:id="rId62"/>
      <p:italic r:id="rId63"/>
      <p:boldItalic r:id="rId64"/>
    </p:embeddedFont>
    <p:embeddedFont>
      <p:font typeface="Gill Sans" panose="020B0604020202020204" charset="0"/>
      <p:regular r:id="rId65"/>
      <p:bold r:id="rId66"/>
    </p:embeddedFont>
    <p:embeddedFont>
      <p:font typeface="Karla" pitchFamily="2" charset="0"/>
      <p:regular r:id="rId67"/>
      <p:bold r:id="rId68"/>
      <p:italic r:id="rId69"/>
      <p:boldItalic r:id="rId70"/>
    </p:embeddedFont>
    <p:embeddedFont>
      <p:font typeface="Lato" panose="020F0502020204030203" pitchFamily="34" charset="0"/>
      <p:regular r:id="rId71"/>
      <p:bold r:id="rId72"/>
      <p:italic r:id="rId73"/>
      <p:boldItalic r:id="rId74"/>
    </p:embeddedFont>
    <p:embeddedFont>
      <p:font typeface="Montserrat" panose="00000500000000000000" pitchFamily="2" charset="0"/>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Tahoma" panose="020B0604030504040204" pitchFamily="34" charset="0"/>
      <p:regular r:id="rId83"/>
      <p:bold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CC37A3-A4F7-4471-95A2-499305D43662}">
  <a:tblStyle styleId="{F2CC37A3-A4F7-4471-95A2-499305D4366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8860450-5B31-4D1C-B6D4-486EC034F75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31E334-DD82-482D-A6C8-8B72147FE57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55" autoAdjust="0"/>
  </p:normalViewPr>
  <p:slideViewPr>
    <p:cSldViewPr snapToGrid="0">
      <p:cViewPr varScale="1">
        <p:scale>
          <a:sx n="91" d="100"/>
          <a:sy n="91" d="100"/>
        </p:scale>
        <p:origin x="13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microsoft.com/office/2016/11/relationships/changesInfo" Target="changesInfos/changesInfo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7.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6.fntdata"/><Relationship Id="rId87" Type="http://schemas.openxmlformats.org/officeDocument/2006/relationships/theme" Target="theme/theme1.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paza, Jenni" userId="934b44ea-77d0-44dd-b0de-9882f380aa51" providerId="ADAL" clId="{9443D3AD-7B65-4A63-AE93-C21B75CD3726}"/>
    <pc:docChg chg="modSld">
      <pc:chgData name="Fipaza, Jenni" userId="934b44ea-77d0-44dd-b0de-9882f380aa51" providerId="ADAL" clId="{9443D3AD-7B65-4A63-AE93-C21B75CD3726}" dt="2024-09-29T11:05:15.046" v="2"/>
      <pc:docMkLst>
        <pc:docMk/>
      </pc:docMkLst>
      <pc:sldChg chg="modSp mod">
        <pc:chgData name="Fipaza, Jenni" userId="934b44ea-77d0-44dd-b0de-9882f380aa51" providerId="ADAL" clId="{9443D3AD-7B65-4A63-AE93-C21B75CD3726}" dt="2024-09-29T11:05:15.046" v="2"/>
        <pc:sldMkLst>
          <pc:docMk/>
          <pc:sldMk cId="0" sldId="256"/>
        </pc:sldMkLst>
        <pc:spChg chg="mod">
          <ac:chgData name="Fipaza, Jenni" userId="934b44ea-77d0-44dd-b0de-9882f380aa51" providerId="ADAL" clId="{9443D3AD-7B65-4A63-AE93-C21B75CD3726}" dt="2024-09-29T11:05:15.046" v="2"/>
          <ac:spMkLst>
            <pc:docMk/>
            <pc:sldMk cId="0" sldId="256"/>
            <ac:spMk id="2" creationId="{00C579FA-DB15-A273-038A-FACE6A42AF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rive.google.com/file/d/1PdFZi4Gd5aru7KKvj-t2DDUKu8TrPway/view?usp=shari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cs.google.com/document/d/1EvH5XhiB6tUDdFczUGfGR4rotGskifAWVREOwSSHLAI/edit?usp=shari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notes"/>
          <p:cNvSpPr>
            <a:spLocks noGrp="1" noRot="1" noChangeAspect="1"/>
          </p:cNvSpPr>
          <p:nvPr>
            <p:ph type="sldImg" idx="2"/>
          </p:nvPr>
        </p:nvSpPr>
        <p:spPr>
          <a:xfrm>
            <a:off x="2892425" y="546100"/>
            <a:ext cx="3830638"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1:notes"/>
          <p:cNvSpPr txBox="1">
            <a:spLocks noGrp="1"/>
          </p:cNvSpPr>
          <p:nvPr>
            <p:ph type="sldNum" idx="12"/>
          </p:nvPr>
        </p:nvSpPr>
        <p:spPr>
          <a:xfrm>
            <a:off x="4760095" y="7071376"/>
            <a:ext cx="81013" cy="24142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a:t>
            </a:fld>
            <a:endParaRPr/>
          </a:p>
        </p:txBody>
      </p:sp>
      <p:sp>
        <p:nvSpPr>
          <p:cNvPr id="623" name="Google Shape;623;p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1400"/>
              <a:buFont typeface="Calibri"/>
              <a:buNone/>
            </a:pPr>
            <a:r>
              <a:rPr lang="en-US"/>
              <a:t>(added from Insert tab, Header &amp; Footer icon, Fixed Date and time)  1/23/2018</a:t>
            </a:r>
            <a:endParaRPr/>
          </a:p>
        </p:txBody>
      </p:sp>
      <p:sp>
        <p:nvSpPr>
          <p:cNvPr id="624" name="Google Shape;624;p1: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400"/>
              <a:buFont typeface="Calibri"/>
              <a:buNone/>
            </a:pPr>
            <a:r>
              <a:rPr lang="en-US"/>
              <a:t>Presentation Title (added from Insert tab, Header &amp; Footer icon)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ebab47fd3a_0_4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ebab47fd3a_0_4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Everyone engages in collaborative conversations. We should know how to engage in conversations skillfully.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By learning to be more effective in our discussions about teaching and learning, we will be intentional in our practice. </a:t>
            </a:r>
            <a:endParaRPr/>
          </a:p>
        </p:txBody>
      </p:sp>
      <p:sp>
        <p:nvSpPr>
          <p:cNvPr id="726" name="Google Shape;726;gebab47fd3a_0_4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ebab47fd3a_0_2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ebab47fd3a_0_2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Introducing the Smart Card. Have the participants find their Smart Cards. This was given to them for this workshop.</a:t>
            </a:r>
            <a:endParaRPr/>
          </a:p>
          <a:p>
            <a:pPr marL="0" lvl="0" indent="0" algn="l" rtl="0">
              <a:spcBef>
                <a:spcPts val="0"/>
              </a:spcBef>
              <a:spcAft>
                <a:spcPts val="0"/>
              </a:spcAft>
              <a:buNone/>
            </a:pPr>
            <a:r>
              <a:rPr lang="en-US"/>
              <a:t>Ask the participants to look over the Smart Card independently. Give them 3 minutes to do this.</a:t>
            </a:r>
            <a:endParaRPr/>
          </a:p>
          <a:p>
            <a:pPr marL="0" lvl="0" indent="0" algn="l" rtl="0">
              <a:spcBef>
                <a:spcPts val="0"/>
              </a:spcBef>
              <a:spcAft>
                <a:spcPts val="0"/>
              </a:spcAft>
              <a:buNone/>
            </a:pPr>
            <a:endParaRPr/>
          </a:p>
        </p:txBody>
      </p:sp>
      <p:sp>
        <p:nvSpPr>
          <p:cNvPr id="733" name="Google Shape;733;gebab47fd3a_0_21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ebadda2131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gebadda2131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Tell participants that we will be getting into our first breakout group and using breakout rooms throughout our time together. We have  thoughtfully made decisions on how the groups will be formed based on the activity, so at times they will be random and other times, they will be in school teams.</a:t>
            </a:r>
            <a:endParaRPr/>
          </a:p>
          <a:p>
            <a:pPr marL="0" lvl="0" indent="0" algn="l" rtl="0">
              <a:lnSpc>
                <a:spcPct val="100000"/>
              </a:lnSpc>
              <a:spcBef>
                <a:spcPts val="0"/>
              </a:spcBef>
              <a:spcAft>
                <a:spcPts val="0"/>
              </a:spcAft>
              <a:buSzPts val="1100"/>
              <a:buNone/>
            </a:pPr>
            <a:r>
              <a:rPr lang="en-US"/>
              <a:t>The first order of business when getting into breakout groups is to define 4 important roles.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ebab47fd3a_0_2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ebab47fd3a_0_2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8 minutes total. Broadcast every minute to the breakout rooms when it is time for them to move to the next FFT Cluster.</a:t>
            </a:r>
            <a:endParaRPr/>
          </a:p>
        </p:txBody>
      </p:sp>
      <p:sp>
        <p:nvSpPr>
          <p:cNvPr id="748" name="Google Shape;748;gebab47fd3a_0_2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ebab47fd3a_0_2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ebab47fd3a_0_22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Returning from the breakout room, emphasize the use of the Smart Card and summarize by asking the following questions (responses in chat):</a:t>
            </a:r>
            <a:endParaRPr/>
          </a:p>
          <a:p>
            <a:pPr marL="0" lvl="0" indent="0" algn="l" rtl="0">
              <a:spcBef>
                <a:spcPts val="0"/>
              </a:spcBef>
              <a:spcAft>
                <a:spcPts val="0"/>
              </a:spcAft>
              <a:buClr>
                <a:schemeClr val="dk1"/>
              </a:buClr>
              <a:buSzPts val="1100"/>
              <a:buFont typeface="Arial"/>
              <a:buNone/>
            </a:pPr>
            <a:r>
              <a:rPr lang="en-US"/>
              <a:t>Which FFT Cluster have you been most engaged with so far?</a:t>
            </a:r>
            <a:endParaRPr/>
          </a:p>
          <a:p>
            <a:pPr marL="0" lvl="0" indent="0" algn="l" rtl="0">
              <a:spcBef>
                <a:spcPts val="0"/>
              </a:spcBef>
              <a:spcAft>
                <a:spcPts val="0"/>
              </a:spcAft>
              <a:buClr>
                <a:schemeClr val="dk1"/>
              </a:buClr>
              <a:buSzPts val="1100"/>
              <a:buFont typeface="Arial"/>
              <a:buNone/>
            </a:pPr>
            <a:r>
              <a:rPr lang="en-US"/>
              <a:t>Which FFT Cluster did you learn more about?</a:t>
            </a: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In PLI, whether during TLTs or 1:1 Coaching Rounds, both coach and teacher engage in collaborative conversations using FFT Clusters to anchor thinking.</a:t>
            </a:r>
            <a:endParaRPr b="1"/>
          </a:p>
        </p:txBody>
      </p:sp>
      <p:sp>
        <p:nvSpPr>
          <p:cNvPr id="757" name="Google Shape;757;gebab47fd3a_0_22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ebab47fd3a_0_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ebab47fd3a_0_7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After the participants put qualities in the chat, mention some qualities and how these qualities are effective in collaborative conversations and with tagging video. Teachers will tag video and coaches will tag video, so having these skills will be beneficial to reflective practice.</a:t>
            </a:r>
            <a:endParaRPr/>
          </a:p>
          <a:p>
            <a:pPr marL="0" lvl="0" indent="0" algn="l" rtl="0">
              <a:lnSpc>
                <a:spcPct val="100000"/>
              </a:lnSpc>
              <a:spcBef>
                <a:spcPts val="0"/>
              </a:spcBef>
              <a:spcAft>
                <a:spcPts val="0"/>
              </a:spcAft>
              <a:buSzPts val="1400"/>
              <a:buNone/>
            </a:pPr>
            <a:endParaRPr/>
          </a:p>
        </p:txBody>
      </p:sp>
      <p:sp>
        <p:nvSpPr>
          <p:cNvPr id="764" name="Google Shape;764;gebab47fd3a_0_7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ebab47fd3a_0_84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ebab47fd3a_0_8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71" name="Google Shape;771;gebab47fd3a_0_8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ebadda2131_0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ebadda2131_0_4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gebadda2131_0_4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ebadda2131_0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ebadda2131_0_4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gebadda2131_0_4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ebadda2131_0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ebadda2131_0_4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en-US"/>
              <a:t>The rationale for practicing writing of questions/comments is for tagging video.</a:t>
            </a:r>
            <a:endParaRPr/>
          </a:p>
          <a:p>
            <a:pPr marL="457200" lvl="0" indent="-228600" algn="l" rtl="0">
              <a:spcBef>
                <a:spcPts val="0"/>
              </a:spcBef>
              <a:spcAft>
                <a:spcPts val="0"/>
              </a:spcAft>
              <a:buClr>
                <a:schemeClr val="dk1"/>
              </a:buClr>
              <a:buSzPts val="1400"/>
              <a:buFont typeface="Arial"/>
              <a:buNone/>
            </a:pPr>
            <a:r>
              <a:rPr lang="en-US"/>
              <a:t>DIRECTIONS:</a:t>
            </a:r>
            <a:endParaRPr/>
          </a:p>
          <a:p>
            <a:pPr marL="457200" lvl="0" indent="-228600" algn="l" rtl="0">
              <a:spcBef>
                <a:spcPts val="0"/>
              </a:spcBef>
              <a:spcAft>
                <a:spcPts val="0"/>
              </a:spcAft>
              <a:buClr>
                <a:schemeClr val="dk1"/>
              </a:buClr>
              <a:buSzPts val="1400"/>
              <a:buFont typeface="Arial"/>
              <a:buNone/>
            </a:pPr>
            <a:r>
              <a:rPr lang="en-US"/>
              <a:t>Pick one of these 3 examples and rewrite them to invite thinking. </a:t>
            </a:r>
            <a:endParaRPr/>
          </a:p>
        </p:txBody>
      </p:sp>
      <p:sp>
        <p:nvSpPr>
          <p:cNvPr id="797" name="Google Shape;797;gebadda2131_0_4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200"/>
              <a:buFont typeface="Calibri"/>
              <a:buNone/>
            </a:pPr>
            <a:endParaRPr/>
          </a:p>
        </p:txBody>
      </p:sp>
      <p:sp>
        <p:nvSpPr>
          <p:cNvPr id="633" name="Google Shape;63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ebab47fd3a_0_2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ebab47fd3a_0_21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gebab47fd3a_0_21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ebab47fd3a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ebab47fd3a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2" name="Google Shape;812;gebab47fd3a_0_1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ebab47fd3a_0_1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ebab47fd3a_0_17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gebab47fd3a_0_17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ebab47fd3a_0_2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ebab47fd3a_0_21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Everyone engages in collaborative conversations. We learn more in conversations that elicit our thinking.</a:t>
            </a:r>
            <a:endParaRPr/>
          </a:p>
        </p:txBody>
      </p:sp>
      <p:sp>
        <p:nvSpPr>
          <p:cNvPr id="829" name="Google Shape;829;gebab47fd3a_0_21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ebab47fd3a_0_1872:notes"/>
          <p:cNvSpPr>
            <a:spLocks noGrp="1" noRot="1" noChangeAspect="1"/>
          </p:cNvSpPr>
          <p:nvPr>
            <p:ph type="sldImg" idx="2"/>
          </p:nvPr>
        </p:nvSpPr>
        <p:spPr>
          <a:xfrm>
            <a:off x="2286000" y="514350"/>
            <a:ext cx="4572000" cy="25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ebab47fd3a_0_18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Using the “Elements of Skillful Conversations and Questioning” handout,</a:t>
            </a:r>
            <a:endParaRPr/>
          </a:p>
          <a:p>
            <a:pPr marL="0" marR="0" lvl="0" indent="0" algn="l" rtl="0">
              <a:lnSpc>
                <a:spcPct val="100000"/>
              </a:lnSpc>
              <a:spcBef>
                <a:spcPts val="0"/>
              </a:spcBef>
              <a:spcAft>
                <a:spcPts val="0"/>
              </a:spcAft>
              <a:buSzPts val="1400"/>
              <a:buNone/>
            </a:pPr>
            <a:r>
              <a:rPr lang="en-US"/>
              <a:t>explain that we just introduced Inviting and Sustaining Thinking which is in italics in this slide.</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Independently have them read Establishing Rapport, Using Positive Presuppositions, Pause and  Paraphrasing. Give them additional think time to answer the two questions at the bottom of the slide. They will be going into breakout rooms with partner next to discuss.</a:t>
            </a:r>
            <a:endParaRPr/>
          </a:p>
        </p:txBody>
      </p:sp>
      <p:sp>
        <p:nvSpPr>
          <p:cNvPr id="837" name="Google Shape;837;gebab47fd3a_0_18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ebab47fd3a_0_20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gebab47fd3a_0_20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6  min</a:t>
            </a:r>
            <a:endParaRPr/>
          </a:p>
        </p:txBody>
      </p:sp>
      <p:sp>
        <p:nvSpPr>
          <p:cNvPr id="847" name="Google Shape;847;gebab47fd3a_0_20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ebab47fd3a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ebab47fd3a_0_4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Segway - by learning to become  effective in collaborative conversations, you can increase your agency.</a:t>
            </a:r>
            <a:endParaRPr/>
          </a:p>
        </p:txBody>
      </p:sp>
      <p:sp>
        <p:nvSpPr>
          <p:cNvPr id="856" name="Google Shape;856;gebab47fd3a_0_4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ebab47fd3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ebab47fd3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two bullets are phrases from the quote used in the previous slide. We will have the participants skim the chapter with the lens of teacher agency and annotate with V for voice and C for choice when the read something that exemplifies how the teacher has agency in the coaching round process. Provide 5 minutes for the participants to do the annotations.</a:t>
            </a:r>
            <a:endParaRPr/>
          </a:p>
          <a:p>
            <a:pPr marL="0" lvl="0" indent="0" algn="l" rtl="0">
              <a:spcBef>
                <a:spcPts val="0"/>
              </a:spcBef>
              <a:spcAft>
                <a:spcPts val="0"/>
              </a:spcAft>
              <a:buNone/>
            </a:pPr>
            <a:endParaRPr/>
          </a:p>
          <a:p>
            <a:pPr marL="0" lvl="0" indent="0" algn="l" rtl="0">
              <a:spcBef>
                <a:spcPts val="0"/>
              </a:spcBef>
              <a:spcAft>
                <a:spcPts val="0"/>
              </a:spcAft>
              <a:buNone/>
            </a:pPr>
            <a:r>
              <a:rPr lang="en-US"/>
              <a:t>Next they will go into a breakout room by school teams.</a:t>
            </a:r>
            <a:endParaRPr/>
          </a:p>
        </p:txBody>
      </p:sp>
      <p:sp>
        <p:nvSpPr>
          <p:cNvPr id="863" name="Google Shape;863;gebab47fd3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ebab47fd3a_0_2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ebab47fd3a_0_22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8 min in breakout rooms.</a:t>
            </a:r>
            <a:endParaRPr/>
          </a:p>
          <a:p>
            <a:pPr marL="0" lvl="0" indent="0" algn="l" rtl="0">
              <a:spcBef>
                <a:spcPts val="0"/>
              </a:spcBef>
              <a:spcAft>
                <a:spcPts val="0"/>
              </a:spcAft>
              <a:buNone/>
            </a:pPr>
            <a:r>
              <a:rPr lang="en-US"/>
              <a:t>After they return to the gallery, inquire about any questions.</a:t>
            </a:r>
            <a:endParaRPr/>
          </a:p>
        </p:txBody>
      </p:sp>
      <p:sp>
        <p:nvSpPr>
          <p:cNvPr id="870" name="Google Shape;870;gebab47fd3a_0_22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ebab47fd3a_0_2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ebab47fd3a_0_2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gebab47fd3a_0_22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640" name="Google Shape;6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41" name="Google Shape;641;p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ee9590233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ee95902330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teacher and coach tags are on this slide so that participants can see the connections being made between the teacher and coach tags to the debrief conversation.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ebab47fd3a_0_2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ebab47fd3a_0_2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After this debrief of the video, have the participants take out the Coaching with the FFT Clusters document that was provided for this workshop. This was shared this summer, but we are sharing again because it is a one pager that has all the reminders on it.</a:t>
            </a:r>
            <a:endParaRPr/>
          </a:p>
          <a:p>
            <a:pPr marL="0" lvl="0" indent="0" algn="l" rtl="0">
              <a:spcBef>
                <a:spcPts val="0"/>
              </a:spcBef>
              <a:spcAft>
                <a:spcPts val="0"/>
              </a:spcAft>
              <a:buNone/>
            </a:pPr>
            <a:r>
              <a:rPr lang="en-US"/>
              <a:t>This is the Coaching with the FFT Clusters document: </a:t>
            </a:r>
            <a:r>
              <a:rPr lang="en-US" u="sng">
                <a:solidFill>
                  <a:schemeClr val="hlink"/>
                </a:solidFill>
                <a:hlinkClick r:id="rId3"/>
              </a:rPr>
              <a:t>https://drive.google.com/file/d/1PdFZi4Gd5aru7KKvj-t2DDUKu8TrPway/view?usp=sharing</a:t>
            </a:r>
            <a:r>
              <a:rPr lang="en-US"/>
              <a:t>.</a:t>
            </a:r>
            <a:endParaRPr/>
          </a:p>
        </p:txBody>
      </p:sp>
      <p:sp>
        <p:nvSpPr>
          <p:cNvPr id="916" name="Google Shape;916;gebab47fd3a_0_2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ebab47fd3a_0_2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ebab47fd3a_0_2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15 min</a:t>
            </a:r>
            <a:endParaRPr/>
          </a:p>
          <a:p>
            <a:pPr marL="0" lvl="0" indent="0" algn="l" rtl="0">
              <a:spcBef>
                <a:spcPts val="0"/>
              </a:spcBef>
              <a:spcAft>
                <a:spcPts val="0"/>
              </a:spcAft>
              <a:buNone/>
            </a:pPr>
            <a:r>
              <a:rPr lang="en-US"/>
              <a:t>Remind coaches that they will be needing these skills too because  they will be uploading and tagging the video captured of coaching conversations.</a:t>
            </a:r>
            <a:endParaRPr/>
          </a:p>
        </p:txBody>
      </p:sp>
      <p:sp>
        <p:nvSpPr>
          <p:cNvPr id="925" name="Google Shape;925;gebab47fd3a_0_22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ebab47fd3a_0_2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ebab47fd3a_0_2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gebab47fd3a_0_22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c0d94fc76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42" name="Google Shape;942;gec0d94fc7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ee822b4812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gee822b4812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1" name="Google Shape;951;gee822b4812_0_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Share out:</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Clr>
                <a:schemeClr val="dk1"/>
              </a:buClr>
              <a:buSzPts val="1100"/>
              <a:buFont typeface="Arial"/>
              <a:buNone/>
            </a:pPr>
            <a:r>
              <a:rPr lang="en-US" b="1">
                <a:latin typeface="Lato"/>
                <a:ea typeface="Lato"/>
                <a:cs typeface="Lato"/>
                <a:sym typeface="Lato"/>
              </a:rPr>
              <a:t> what can we share with each other to support our comfort/skills with data analysis? </a:t>
            </a:r>
            <a:endParaRPr b="1">
              <a:latin typeface="Lato"/>
              <a:ea typeface="Lato"/>
              <a:cs typeface="Lato"/>
              <a:sym typeface="Lato"/>
            </a:endParaRPr>
          </a:p>
          <a:p>
            <a:pPr marL="0" lvl="0" indent="0" algn="l" rtl="0">
              <a:lnSpc>
                <a:spcPct val="100000"/>
              </a:lnSpc>
              <a:spcBef>
                <a:spcPts val="0"/>
              </a:spcBef>
              <a:spcAft>
                <a:spcPts val="0"/>
              </a:spcAft>
              <a:buClr>
                <a:schemeClr val="dk1"/>
              </a:buClr>
              <a:buSzPts val="1400"/>
              <a:buFont typeface="Calibri"/>
              <a:buNone/>
            </a:pPr>
            <a:endParaRPr/>
          </a:p>
        </p:txBody>
      </p:sp>
      <p:sp>
        <p:nvSpPr>
          <p:cNvPr id="960" name="Google Shape;96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9e4b60e21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g9e4b60e212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982" name="Google Shape;982;g9e4b60e212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9e4b60e212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g9e4b60e212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2400">
                <a:solidFill>
                  <a:srgbClr val="052261"/>
                </a:solidFill>
              </a:rPr>
              <a:t>Example.  What do  you notice?  </a:t>
            </a:r>
            <a:endParaRPr sz="1400"/>
          </a:p>
        </p:txBody>
      </p:sp>
      <p:sp>
        <p:nvSpPr>
          <p:cNvPr id="997" name="Google Shape;997;g9e4b60e212_0_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ee822b4812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ee822b4812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4 min</a:t>
            </a:r>
            <a:endParaRPr/>
          </a:p>
        </p:txBody>
      </p:sp>
      <p:sp>
        <p:nvSpPr>
          <p:cNvPr id="1010" name="Google Shape;10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ee822b4812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gee822b4812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Page 32, Guiding questions, Key actions and protocol</a:t>
            </a:r>
            <a:endParaRPr/>
          </a:p>
          <a:p>
            <a:pPr marL="0" lvl="0" indent="0" algn="l" rtl="0">
              <a:lnSpc>
                <a:spcPct val="100000"/>
              </a:lnSpc>
              <a:spcBef>
                <a:spcPts val="0"/>
              </a:spcBef>
              <a:spcAft>
                <a:spcPts val="0"/>
              </a:spcAft>
              <a:buClr>
                <a:schemeClr val="dk1"/>
              </a:buClr>
              <a:buSzPts val="1400"/>
              <a:buFont typeface="Calibri"/>
              <a:buNone/>
            </a:pPr>
            <a:r>
              <a:rPr lang="en-US"/>
              <a:t>(5 min)</a:t>
            </a:r>
            <a:endParaRPr/>
          </a:p>
        </p:txBody>
      </p:sp>
      <p:sp>
        <p:nvSpPr>
          <p:cNvPr id="1020" name="Google Shape;1020;gee822b4812_0_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a:t>In chat, ask people to share a sentence to describe that component in their own words before revealing the description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u="sng">
                <a:solidFill>
                  <a:schemeClr val="hlink"/>
                </a:solidFill>
                <a:hlinkClick r:id="rId3"/>
              </a:rPr>
              <a:t>https://docs.google.com/document/d/1EvH5XhiB6tUDdFczUGfGR4rotGskifAWVREOwSSHLAI/edit?usp=sharing</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5 min</a:t>
            </a:r>
            <a:endParaRPr/>
          </a:p>
        </p:txBody>
      </p:sp>
      <p:sp>
        <p:nvSpPr>
          <p:cNvPr id="1045" name="Google Shape;10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ee822b481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ee822b4812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Similar</a:t>
            </a:r>
            <a:endParaRPr/>
          </a:p>
          <a:p>
            <a:pPr marL="0" lvl="0" indent="0" algn="l" rtl="0">
              <a:lnSpc>
                <a:spcPct val="100000"/>
              </a:lnSpc>
              <a:spcBef>
                <a:spcPts val="0"/>
              </a:spcBef>
              <a:spcAft>
                <a:spcPts val="0"/>
              </a:spcAft>
              <a:buClr>
                <a:schemeClr val="dk1"/>
              </a:buClr>
              <a:buSzPts val="1400"/>
              <a:buFont typeface="Calibri"/>
              <a:buNone/>
            </a:pPr>
            <a:r>
              <a:rPr lang="en-US"/>
              <a:t>Guiding questions and key actions and protol beginning on page 36</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(5 min)</a:t>
            </a:r>
            <a:endParaRPr/>
          </a:p>
        </p:txBody>
      </p:sp>
      <p:sp>
        <p:nvSpPr>
          <p:cNvPr id="1063" name="Google Shape;1063;gee822b4812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ee822b481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ee822b4812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Suggested edits:</a:t>
            </a:r>
            <a:endParaRPr/>
          </a:p>
          <a:p>
            <a:pPr marL="0" lvl="0" indent="0" algn="l" rtl="0">
              <a:lnSpc>
                <a:spcPct val="100000"/>
              </a:lnSpc>
              <a:spcBef>
                <a:spcPts val="0"/>
              </a:spcBef>
              <a:spcAft>
                <a:spcPts val="0"/>
              </a:spcAft>
              <a:buClr>
                <a:schemeClr val="dk1"/>
              </a:buClr>
              <a:buSzPts val="1400"/>
              <a:buFont typeface="Calibri"/>
              <a:buNone/>
            </a:pPr>
            <a:r>
              <a:rPr lang="en-US"/>
              <a:t> Be curious</a:t>
            </a:r>
            <a:endParaRPr/>
          </a:p>
          <a:p>
            <a:pPr marL="0" lvl="0" indent="0" algn="l" rtl="0">
              <a:lnSpc>
                <a:spcPct val="100000"/>
              </a:lnSpc>
              <a:spcBef>
                <a:spcPts val="0"/>
              </a:spcBef>
              <a:spcAft>
                <a:spcPts val="0"/>
              </a:spcAft>
              <a:buClr>
                <a:schemeClr val="dk1"/>
              </a:buClr>
              <a:buSzPts val="1400"/>
              <a:buFont typeface="Calibri"/>
              <a:buNone/>
            </a:pPr>
            <a:r>
              <a:rPr lang="en-US"/>
              <a:t>Ask questions</a:t>
            </a:r>
            <a:endParaRPr/>
          </a:p>
          <a:p>
            <a:pPr marL="0" lvl="0" indent="0" algn="l" rtl="0">
              <a:lnSpc>
                <a:spcPct val="100000"/>
              </a:lnSpc>
              <a:spcBef>
                <a:spcPts val="0"/>
              </a:spcBef>
              <a:spcAft>
                <a:spcPts val="0"/>
              </a:spcAft>
              <a:buClr>
                <a:schemeClr val="dk1"/>
              </a:buClr>
              <a:buSzPts val="1400"/>
              <a:buFont typeface="Calibri"/>
              <a:buNone/>
            </a:pPr>
            <a:r>
              <a:rPr lang="en-US"/>
              <a:t>All learning together</a:t>
            </a:r>
            <a:endParaRPr/>
          </a:p>
          <a:p>
            <a:pPr marL="0" lvl="0" indent="0" algn="l" rtl="0">
              <a:lnSpc>
                <a:spcPct val="100000"/>
              </a:lnSpc>
              <a:spcBef>
                <a:spcPts val="0"/>
              </a:spcBef>
              <a:spcAft>
                <a:spcPts val="0"/>
              </a:spcAft>
              <a:buClr>
                <a:schemeClr val="dk1"/>
              </a:buClr>
              <a:buSzPts val="1400"/>
              <a:buFont typeface="Calibri"/>
              <a:buNone/>
            </a:pPr>
            <a:r>
              <a:rPr lang="en-US"/>
              <a:t>Be an active contributor</a:t>
            </a:r>
            <a:endParaRPr/>
          </a:p>
          <a:p>
            <a:pPr marL="0" lvl="0" indent="0" algn="l" rtl="0">
              <a:lnSpc>
                <a:spcPct val="100000"/>
              </a:lnSpc>
              <a:spcBef>
                <a:spcPts val="0"/>
              </a:spcBef>
              <a:spcAft>
                <a:spcPts val="0"/>
              </a:spcAft>
              <a:buClr>
                <a:schemeClr val="dk1"/>
              </a:buClr>
              <a:buSzPts val="1400"/>
              <a:buFont typeface="Calibri"/>
              <a:buNone/>
            </a:pPr>
            <a:r>
              <a:rPr lang="en-US"/>
              <a:t>Page 40</a:t>
            </a:r>
            <a:endParaRPr/>
          </a:p>
          <a:p>
            <a:pPr marL="0" lvl="0" indent="0" algn="l" rtl="0">
              <a:lnSpc>
                <a:spcPct val="100000"/>
              </a:lnSpc>
              <a:spcBef>
                <a:spcPts val="0"/>
              </a:spcBef>
              <a:spcAft>
                <a:spcPts val="0"/>
              </a:spcAft>
              <a:buClr>
                <a:schemeClr val="dk1"/>
              </a:buClr>
              <a:buSzPts val="1400"/>
              <a:buFont typeface="Calibri"/>
              <a:buNone/>
            </a:pPr>
            <a:r>
              <a:rPr lang="en-US"/>
              <a:t>(5 min)</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1071" name="Google Shape;1071;gee822b4812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ee9590233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ee9590233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Ask questions</a:t>
            </a:r>
            <a:endParaRPr/>
          </a:p>
          <a:p>
            <a:pPr marL="0" lvl="0" indent="0" algn="l" rtl="0">
              <a:lnSpc>
                <a:spcPct val="100000"/>
              </a:lnSpc>
              <a:spcBef>
                <a:spcPts val="0"/>
              </a:spcBef>
              <a:spcAft>
                <a:spcPts val="0"/>
              </a:spcAft>
              <a:buClr>
                <a:schemeClr val="dk1"/>
              </a:buClr>
              <a:buSzPts val="1400"/>
              <a:buFont typeface="Calibri"/>
              <a:buNone/>
            </a:pPr>
            <a:r>
              <a:rPr lang="en-US"/>
              <a:t>All learning together</a:t>
            </a:r>
            <a:endParaRPr/>
          </a:p>
          <a:p>
            <a:pPr marL="0" lvl="0" indent="0" algn="l" rtl="0">
              <a:lnSpc>
                <a:spcPct val="100000"/>
              </a:lnSpc>
              <a:spcBef>
                <a:spcPts val="0"/>
              </a:spcBef>
              <a:spcAft>
                <a:spcPts val="0"/>
              </a:spcAft>
              <a:buClr>
                <a:schemeClr val="dk1"/>
              </a:buClr>
              <a:buSzPts val="1400"/>
              <a:buFont typeface="Calibri"/>
              <a:buNone/>
            </a:pPr>
            <a:r>
              <a:rPr lang="en-US"/>
              <a:t>Be an active contributor</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1 min</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1087" name="Google Shape;1087;gee95902330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ee822b481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ee822b4812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Similar</a:t>
            </a:r>
            <a:endParaRPr/>
          </a:p>
          <a:p>
            <a:pPr marL="0" lvl="0" indent="0" algn="l" rtl="0">
              <a:lnSpc>
                <a:spcPct val="100000"/>
              </a:lnSpc>
              <a:spcBef>
                <a:spcPts val="0"/>
              </a:spcBef>
              <a:spcAft>
                <a:spcPts val="0"/>
              </a:spcAft>
              <a:buClr>
                <a:schemeClr val="dk1"/>
              </a:buClr>
              <a:buSzPts val="1400"/>
              <a:buFont typeface="Calibri"/>
              <a:buNone/>
            </a:pPr>
            <a:r>
              <a:rPr lang="en-US"/>
              <a:t>Guiding questions and key actions and protol beginning on page 36</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(5 min)</a:t>
            </a:r>
            <a:endParaRPr/>
          </a:p>
        </p:txBody>
      </p:sp>
      <p:sp>
        <p:nvSpPr>
          <p:cNvPr id="1109" name="Google Shape;1109;gee822b4812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ee95902330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ee95902330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23" name="Google Shape;1123;gee95902330_1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e822b481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Introducing the “PLI” acronym</a:t>
            </a:r>
            <a:endParaRPr/>
          </a:p>
          <a:p>
            <a:pPr marL="0" lvl="0" indent="0" algn="l" rtl="0">
              <a:lnSpc>
                <a:spcPct val="100000"/>
              </a:lnSpc>
              <a:spcBef>
                <a:spcPts val="0"/>
              </a:spcBef>
              <a:spcAft>
                <a:spcPts val="0"/>
              </a:spcAft>
              <a:buClr>
                <a:schemeClr val="dk1"/>
              </a:buClr>
              <a:buSzPts val="1400"/>
              <a:buFont typeface="Calibri"/>
              <a:buNone/>
            </a:pPr>
            <a:r>
              <a:rPr lang="en-US"/>
              <a:t>Review program, briefing figure from inside out</a:t>
            </a:r>
            <a:endParaRPr/>
          </a:p>
          <a:p>
            <a:pPr marL="457200" lvl="0" indent="-317500" algn="l" rtl="0">
              <a:lnSpc>
                <a:spcPct val="100000"/>
              </a:lnSpc>
              <a:spcBef>
                <a:spcPts val="0"/>
              </a:spcBef>
              <a:spcAft>
                <a:spcPts val="0"/>
              </a:spcAft>
              <a:buClr>
                <a:schemeClr val="dk1"/>
              </a:buClr>
              <a:buSzPts val="1400"/>
              <a:buFont typeface="Calibri"/>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Clr>
                <a:schemeClr val="dk1"/>
              </a:buClr>
              <a:buSzPts val="1400"/>
              <a:buFont typeface="Calibri"/>
              <a:buChar char="●"/>
            </a:pPr>
            <a:r>
              <a:rPr lang="en-US"/>
              <a:t>Exploring collaboratively and individually </a:t>
            </a:r>
            <a:endParaRPr/>
          </a:p>
          <a:p>
            <a:pPr marL="457200" lvl="0" indent="-317500" algn="l" rtl="0">
              <a:lnSpc>
                <a:spcPct val="100000"/>
              </a:lnSpc>
              <a:spcBef>
                <a:spcPts val="0"/>
              </a:spcBef>
              <a:spcAft>
                <a:spcPts val="0"/>
              </a:spcAft>
              <a:buClr>
                <a:schemeClr val="dk1"/>
              </a:buClr>
              <a:buSzPts val="1400"/>
              <a:buFont typeface="Calibri"/>
              <a:buChar char="●"/>
            </a:pPr>
            <a:r>
              <a:rPr lang="en-US"/>
              <a:t>Material that teachers and students engage with - clusters and curriculum</a:t>
            </a:r>
            <a:endParaRPr/>
          </a:p>
          <a:p>
            <a:pPr marL="457200" lvl="0" indent="-317500" algn="l" rtl="0">
              <a:lnSpc>
                <a:spcPct val="100000"/>
              </a:lnSpc>
              <a:spcBef>
                <a:spcPts val="0"/>
              </a:spcBef>
              <a:spcAft>
                <a:spcPts val="0"/>
              </a:spcAft>
              <a:buClr>
                <a:schemeClr val="dk1"/>
              </a:buClr>
              <a:buSzPts val="1400"/>
              <a:buFont typeface="Calibri"/>
              <a:buChar char="●"/>
            </a:pPr>
            <a:r>
              <a:rPr lang="en-US"/>
              <a:t>Collaborative process through which teachers improve - TLT and coaching </a:t>
            </a:r>
            <a:endParaRPr/>
          </a:p>
          <a:p>
            <a:pPr marL="914400" lvl="1" indent="-317500" algn="l" rtl="0">
              <a:lnSpc>
                <a:spcPct val="100000"/>
              </a:lnSpc>
              <a:spcBef>
                <a:spcPts val="0"/>
              </a:spcBef>
              <a:spcAft>
                <a:spcPts val="0"/>
              </a:spcAft>
              <a:buClr>
                <a:schemeClr val="dk1"/>
              </a:buClr>
              <a:buSzPts val="1400"/>
              <a:buFont typeface="Calibri"/>
              <a:buChar char="○"/>
            </a:pPr>
            <a:r>
              <a:rPr lang="en-US"/>
              <a:t>Mutually reinforcing each other</a:t>
            </a:r>
            <a:endParaRPr/>
          </a:p>
          <a:p>
            <a:pPr marL="914400" lvl="1" indent="-317500" algn="l" rtl="0">
              <a:lnSpc>
                <a:spcPct val="100000"/>
              </a:lnSpc>
              <a:spcBef>
                <a:spcPts val="0"/>
              </a:spcBef>
              <a:spcAft>
                <a:spcPts val="0"/>
              </a:spcAft>
              <a:buClr>
                <a:schemeClr val="dk1"/>
              </a:buClr>
              <a:buSzPts val="1400"/>
              <a:buFont typeface="Calibri"/>
              <a:buChar char="○"/>
            </a:pPr>
            <a:r>
              <a:rPr lang="en-US"/>
              <a:t>Cyclical </a:t>
            </a:r>
            <a:endParaRPr/>
          </a:p>
        </p:txBody>
      </p:sp>
      <p:sp>
        <p:nvSpPr>
          <p:cNvPr id="1131" name="Google Shape;1131;gee822b48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ee822b4812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ee822b4812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81" name="Google Shape;681;gee822b4812_0_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Lead through whole group</a:t>
            </a:r>
            <a:endParaRPr/>
          </a:p>
        </p:txBody>
      </p:sp>
      <p:sp>
        <p:nvSpPr>
          <p:cNvPr id="1150" name="Google Shape;11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e822b4812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ee822b4812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gee822b4812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ebadda2131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ebadda2131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gebadda2131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Review program, briefing figure from inside out</a:t>
            </a:r>
            <a:endParaRPr/>
          </a:p>
          <a:p>
            <a:pPr marL="457200" lvl="0" indent="-317500" algn="l" rtl="0">
              <a:lnSpc>
                <a:spcPct val="100000"/>
              </a:lnSpc>
              <a:spcBef>
                <a:spcPts val="0"/>
              </a:spcBef>
              <a:spcAft>
                <a:spcPts val="0"/>
              </a:spcAft>
              <a:buClr>
                <a:schemeClr val="dk1"/>
              </a:buClr>
              <a:buSzPts val="1400"/>
              <a:buFont typeface="Calibri"/>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Clr>
                <a:schemeClr val="dk1"/>
              </a:buClr>
              <a:buSzPts val="1400"/>
              <a:buFont typeface="Calibri"/>
              <a:buChar char="●"/>
            </a:pPr>
            <a:r>
              <a:rPr lang="en-US"/>
              <a:t>Exploring collaboratively and individually </a:t>
            </a:r>
            <a:endParaRPr/>
          </a:p>
          <a:p>
            <a:pPr marL="457200" lvl="0" indent="-317500" algn="l" rtl="0">
              <a:lnSpc>
                <a:spcPct val="100000"/>
              </a:lnSpc>
              <a:spcBef>
                <a:spcPts val="0"/>
              </a:spcBef>
              <a:spcAft>
                <a:spcPts val="0"/>
              </a:spcAft>
              <a:buClr>
                <a:schemeClr val="dk1"/>
              </a:buClr>
              <a:buSzPts val="1400"/>
              <a:buFont typeface="Calibri"/>
              <a:buChar char="●"/>
            </a:pPr>
            <a:r>
              <a:rPr lang="en-US"/>
              <a:t>Material that teachers and students engage with - clusters and curriculum</a:t>
            </a:r>
            <a:endParaRPr/>
          </a:p>
          <a:p>
            <a:pPr marL="457200" lvl="0" indent="-317500" algn="l" rtl="0">
              <a:lnSpc>
                <a:spcPct val="100000"/>
              </a:lnSpc>
              <a:spcBef>
                <a:spcPts val="0"/>
              </a:spcBef>
              <a:spcAft>
                <a:spcPts val="0"/>
              </a:spcAft>
              <a:buClr>
                <a:schemeClr val="dk1"/>
              </a:buClr>
              <a:buSzPts val="1400"/>
              <a:buFont typeface="Calibri"/>
              <a:buChar char="●"/>
            </a:pPr>
            <a:r>
              <a:rPr lang="en-US"/>
              <a:t>Collaborative process through which teachers improve - TLT and coaching </a:t>
            </a:r>
            <a:endParaRPr/>
          </a:p>
          <a:p>
            <a:pPr marL="914400" lvl="1" indent="-317500" algn="l" rtl="0">
              <a:lnSpc>
                <a:spcPct val="100000"/>
              </a:lnSpc>
              <a:spcBef>
                <a:spcPts val="0"/>
              </a:spcBef>
              <a:spcAft>
                <a:spcPts val="0"/>
              </a:spcAft>
              <a:buClr>
                <a:schemeClr val="dk1"/>
              </a:buClr>
              <a:buSzPts val="1400"/>
              <a:buFont typeface="Calibri"/>
              <a:buChar char="○"/>
            </a:pPr>
            <a:r>
              <a:rPr lang="en-US"/>
              <a:t>Mutually reinforcing each other</a:t>
            </a:r>
            <a:endParaRPr/>
          </a:p>
          <a:p>
            <a:pPr marL="914400" lvl="1" indent="-317500" algn="l" rtl="0">
              <a:lnSpc>
                <a:spcPct val="100000"/>
              </a:lnSpc>
              <a:spcBef>
                <a:spcPts val="0"/>
              </a:spcBef>
              <a:spcAft>
                <a:spcPts val="0"/>
              </a:spcAft>
              <a:buClr>
                <a:schemeClr val="dk1"/>
              </a:buClr>
              <a:buSzPts val="1400"/>
              <a:buFont typeface="Calibri"/>
              <a:buChar char="○"/>
            </a:pPr>
            <a:r>
              <a:rPr lang="en-US"/>
              <a:t>Cyclical </a:t>
            </a:r>
            <a:endParaRPr/>
          </a:p>
        </p:txBody>
      </p:sp>
      <p:sp>
        <p:nvSpPr>
          <p:cNvPr id="709" name="Google Shape;7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17" name="Google Shape;7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0" y="4751200"/>
            <a:ext cx="12192000" cy="415022"/>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400"/>
              <a:buNone/>
              <a:defRPr sz="1400">
                <a:solidFill>
                  <a:schemeClr val="dk1"/>
                </a:solidFill>
              </a:defRPr>
            </a:lvl1pPr>
            <a:lvl2pPr marL="914400" lvl="1" indent="-228600" algn="l">
              <a:lnSpc>
                <a:spcPct val="100000"/>
              </a:lnSpc>
              <a:spcBef>
                <a:spcPts val="300"/>
              </a:spcBef>
              <a:spcAft>
                <a:spcPts val="0"/>
              </a:spcAft>
              <a:buClr>
                <a:schemeClr val="lt1"/>
              </a:buClr>
              <a:buSzPts val="2000"/>
              <a:buNone/>
              <a:defRPr>
                <a:solidFill>
                  <a:schemeClr val="lt1"/>
                </a:solidFill>
              </a:defRPr>
            </a:lvl2pPr>
            <a:lvl3pPr marL="1371600" lvl="2" indent="-228600" algn="l">
              <a:lnSpc>
                <a:spcPct val="100000"/>
              </a:lnSpc>
              <a:spcBef>
                <a:spcPts val="300"/>
              </a:spcBef>
              <a:spcAft>
                <a:spcPts val="0"/>
              </a:spcAft>
              <a:buClr>
                <a:schemeClr val="lt1"/>
              </a:buClr>
              <a:buSzPts val="1800"/>
              <a:buNone/>
              <a:defRPr>
                <a:solidFill>
                  <a:schemeClr val="lt1"/>
                </a:solidFill>
              </a:defRPr>
            </a:lvl3pPr>
            <a:lvl4pPr marL="1828800" lvl="3" indent="-228600" algn="l">
              <a:lnSpc>
                <a:spcPct val="100000"/>
              </a:lnSpc>
              <a:spcBef>
                <a:spcPts val="300"/>
              </a:spcBef>
              <a:spcAft>
                <a:spcPts val="0"/>
              </a:spcAft>
              <a:buClr>
                <a:schemeClr val="lt1"/>
              </a:buClr>
              <a:buSzPts val="1600"/>
              <a:buNone/>
              <a:defRPr>
                <a:solidFill>
                  <a:schemeClr val="lt1"/>
                </a:solidFill>
              </a:defRPr>
            </a:lvl4pPr>
            <a:lvl5pPr marL="2286000" lvl="4" indent="-228600" algn="l">
              <a:lnSpc>
                <a:spcPct val="100000"/>
              </a:lnSpc>
              <a:spcBef>
                <a:spcPts val="30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title"/>
          </p:nvPr>
        </p:nvSpPr>
        <p:spPr>
          <a:xfrm>
            <a:off x="-1052" y="1327099"/>
            <a:ext cx="12192000" cy="2359267"/>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body" idx="2"/>
          </p:nvPr>
        </p:nvSpPr>
        <p:spPr>
          <a:xfrm>
            <a:off x="0" y="4382184"/>
            <a:ext cx="12192000" cy="3556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a:lnSpc>
                <a:spcPct val="100000"/>
              </a:lnSpc>
              <a:spcBef>
                <a:spcPts val="0"/>
              </a:spcBef>
              <a:spcAft>
                <a:spcPts val="0"/>
              </a:spcAft>
              <a:buClr>
                <a:schemeClr val="lt1"/>
              </a:buClr>
              <a:buSzPts val="2000"/>
              <a:buNone/>
              <a:defRPr>
                <a:solidFill>
                  <a:schemeClr val="lt1"/>
                </a:solidFill>
              </a:defRPr>
            </a:lvl2pPr>
            <a:lvl3pPr marL="1371600" lvl="2" indent="-228600" algn="ctr">
              <a:lnSpc>
                <a:spcPct val="100000"/>
              </a:lnSpc>
              <a:spcBef>
                <a:spcPts val="0"/>
              </a:spcBef>
              <a:spcAft>
                <a:spcPts val="0"/>
              </a:spcAft>
              <a:buClr>
                <a:schemeClr val="lt1"/>
              </a:buClr>
              <a:buSzPts val="1800"/>
              <a:buNone/>
              <a:defRPr>
                <a:solidFill>
                  <a:schemeClr val="lt1"/>
                </a:solidFill>
              </a:defRPr>
            </a:lvl3pPr>
            <a:lvl4pPr marL="1828800" lvl="3" indent="-228600" algn="ctr">
              <a:lnSpc>
                <a:spcPct val="100000"/>
              </a:lnSpc>
              <a:spcBef>
                <a:spcPts val="0"/>
              </a:spcBef>
              <a:spcAft>
                <a:spcPts val="0"/>
              </a:spcAft>
              <a:buClr>
                <a:schemeClr val="lt1"/>
              </a:buClr>
              <a:buSzPts val="1600"/>
              <a:buNone/>
              <a:defRPr>
                <a:solidFill>
                  <a:schemeClr val="lt1"/>
                </a:solidFill>
              </a:defRPr>
            </a:lvl4pPr>
            <a:lvl5pPr marL="2286000" lvl="4" indent="-228600" algn="ctr">
              <a:lnSpc>
                <a:spcPct val="100000"/>
              </a:lnSpc>
              <a:spcBef>
                <a:spcPts val="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2"/>
          <p:cNvSpPr txBox="1">
            <a:spLocks noGrp="1"/>
          </p:cNvSpPr>
          <p:nvPr>
            <p:ph type="subTitle" idx="3"/>
          </p:nvPr>
        </p:nvSpPr>
        <p:spPr>
          <a:xfrm>
            <a:off x="0" y="3686366"/>
            <a:ext cx="12192000" cy="682402"/>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100000"/>
              </a:lnSpc>
              <a:spcBef>
                <a:spcPts val="300"/>
              </a:spcBef>
              <a:spcAft>
                <a:spcPts val="0"/>
              </a:spcAft>
              <a:buClr>
                <a:schemeClr val="dk1"/>
              </a:buClr>
              <a:buSzPts val="1125"/>
              <a:buNone/>
              <a:defRPr sz="1125"/>
            </a:lvl2pPr>
            <a:lvl3pPr lvl="2" algn="ctr">
              <a:lnSpc>
                <a:spcPct val="100000"/>
              </a:lnSpc>
              <a:spcBef>
                <a:spcPts val="300"/>
              </a:spcBef>
              <a:spcAft>
                <a:spcPts val="0"/>
              </a:spcAft>
              <a:buClr>
                <a:schemeClr val="dk1"/>
              </a:buClr>
              <a:buSzPts val="1013"/>
              <a:buNone/>
              <a:defRPr sz="1013"/>
            </a:lvl3pPr>
            <a:lvl4pPr lvl="3" algn="ctr">
              <a:lnSpc>
                <a:spcPct val="100000"/>
              </a:lnSpc>
              <a:spcBef>
                <a:spcPts val="300"/>
              </a:spcBef>
              <a:spcAft>
                <a:spcPts val="0"/>
              </a:spcAft>
              <a:buClr>
                <a:schemeClr val="dk1"/>
              </a:buClr>
              <a:buSzPts val="900"/>
              <a:buNone/>
              <a:defRPr sz="900"/>
            </a:lvl4pPr>
            <a:lvl5pPr lvl="4" algn="ctr">
              <a:lnSpc>
                <a:spcPct val="100000"/>
              </a:lnSpc>
              <a:spcBef>
                <a:spcPts val="300"/>
              </a:spcBef>
              <a:spcAft>
                <a:spcPts val="0"/>
              </a:spcAft>
              <a:buClr>
                <a:schemeClr val="dk1"/>
              </a:buClr>
              <a:buSzPts val="900"/>
              <a:buNone/>
              <a:defRPr sz="900"/>
            </a:lvl5pPr>
            <a:lvl6pPr lvl="5" algn="ctr">
              <a:lnSpc>
                <a:spcPct val="100000"/>
              </a:lnSpc>
              <a:spcBef>
                <a:spcPts val="180"/>
              </a:spcBef>
              <a:spcAft>
                <a:spcPts val="0"/>
              </a:spcAft>
              <a:buClr>
                <a:schemeClr val="dk1"/>
              </a:buClr>
              <a:buSzPts val="900"/>
              <a:buNone/>
              <a:defRPr sz="900"/>
            </a:lvl6pPr>
            <a:lvl7pPr lvl="6" algn="ctr">
              <a:lnSpc>
                <a:spcPct val="100000"/>
              </a:lnSpc>
              <a:spcBef>
                <a:spcPts val="180"/>
              </a:spcBef>
              <a:spcAft>
                <a:spcPts val="0"/>
              </a:spcAft>
              <a:buClr>
                <a:schemeClr val="dk1"/>
              </a:buClr>
              <a:buSzPts val="900"/>
              <a:buNone/>
              <a:defRPr sz="900"/>
            </a:lvl7pPr>
            <a:lvl8pPr lvl="7" algn="ctr">
              <a:lnSpc>
                <a:spcPct val="100000"/>
              </a:lnSpc>
              <a:spcBef>
                <a:spcPts val="180"/>
              </a:spcBef>
              <a:spcAft>
                <a:spcPts val="0"/>
              </a:spcAft>
              <a:buClr>
                <a:schemeClr val="dk1"/>
              </a:buClr>
              <a:buSzPts val="900"/>
              <a:buNone/>
              <a:defRPr sz="900"/>
            </a:lvl8pPr>
            <a:lvl9pPr lvl="8" algn="ctr">
              <a:lnSpc>
                <a:spcPct val="100000"/>
              </a:lnSpc>
              <a:spcBef>
                <a:spcPts val="180"/>
              </a:spcBef>
              <a:spcAft>
                <a:spcPts val="0"/>
              </a:spcAft>
              <a:buClr>
                <a:schemeClr val="dk1"/>
              </a:buClr>
              <a:buSzPts val="900"/>
              <a:buNone/>
              <a:defRPr sz="900"/>
            </a:lvl9pPr>
          </a:lstStyle>
          <a:p>
            <a:endParaRPr/>
          </a:p>
        </p:txBody>
      </p:sp>
      <p:pic>
        <p:nvPicPr>
          <p:cNvPr id="23" name="Google Shape;23;p2" descr="A close up of a screen&#10;&#10;Description automatically generated"/>
          <p:cNvPicPr preferRelativeResize="0"/>
          <p:nvPr/>
        </p:nvPicPr>
        <p:blipFill rotWithShape="1">
          <a:blip r:embed="rId2">
            <a:alphaModFix/>
          </a:blip>
          <a:srcRect l="5882" t="39672" r="70642"/>
          <a:stretch/>
        </p:blipFill>
        <p:spPr>
          <a:xfrm>
            <a:off x="199475" y="132972"/>
            <a:ext cx="3041031" cy="8504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64"/>
        <p:cNvGrpSpPr/>
        <p:nvPr/>
      </p:nvGrpSpPr>
      <p:grpSpPr>
        <a:xfrm>
          <a:off x="0" y="0"/>
          <a:ext cx="0" cy="0"/>
          <a:chOff x="0" y="0"/>
          <a:chExt cx="0" cy="0"/>
        </a:xfrm>
      </p:grpSpPr>
      <p:sp>
        <p:nvSpPr>
          <p:cNvPr id="65" name="Google Shape;65;p11"/>
          <p:cNvSpPr txBox="1">
            <a:spLocks noGrp="1"/>
          </p:cNvSpPr>
          <p:nvPr>
            <p:ph type="body" idx="1"/>
          </p:nvPr>
        </p:nvSpPr>
        <p:spPr>
          <a:xfrm>
            <a:off x="609600" y="1371600"/>
            <a:ext cx="10972800" cy="466344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600"/>
              </a:spcBef>
              <a:spcAft>
                <a:spcPts val="0"/>
              </a:spcAft>
              <a:buClr>
                <a:schemeClr val="dk1"/>
              </a:buClr>
              <a:buSzPts val="2800"/>
              <a:buChar char="•"/>
              <a:defRPr/>
            </a:lvl1pPr>
            <a:lvl2pPr marL="914400" lvl="1" indent="-381000" algn="l">
              <a:lnSpc>
                <a:spcPct val="100000"/>
              </a:lnSpc>
              <a:spcBef>
                <a:spcPts val="600"/>
              </a:spcBef>
              <a:spcAft>
                <a:spcPts val="0"/>
              </a:spcAft>
              <a:buClr>
                <a:schemeClr val="dk1"/>
              </a:buClr>
              <a:buSzPts val="2400"/>
              <a:buChar char="•"/>
              <a:defRPr/>
            </a:lvl2pPr>
            <a:lvl3pPr marL="1371600" lvl="2" indent="-355600" algn="l">
              <a:lnSpc>
                <a:spcPct val="100000"/>
              </a:lnSpc>
              <a:spcBef>
                <a:spcPts val="600"/>
              </a:spcBef>
              <a:spcAft>
                <a:spcPts val="0"/>
              </a:spcAft>
              <a:buClr>
                <a:schemeClr val="dk1"/>
              </a:buClr>
              <a:buSzPts val="20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11"/>
          <p:cNvSpPr txBox="1">
            <a:spLocks noGrp="1"/>
          </p:cNvSpPr>
          <p:nvPr>
            <p:ph type="body" idx="2"/>
          </p:nvPr>
        </p:nvSpPr>
        <p:spPr>
          <a:xfrm>
            <a:off x="609600" y="6135624"/>
            <a:ext cx="10972800" cy="192024"/>
          </a:xfrm>
          <a:prstGeom prst="rect">
            <a:avLst/>
          </a:prstGeom>
          <a:noFill/>
          <a:ln>
            <a:noFill/>
          </a:ln>
        </p:spPr>
        <p:txBody>
          <a:bodyPr spcFirstLastPara="1" wrap="square" lIns="91425" tIns="45700" rIns="91425" bIns="45700" anchor="b" anchorCtr="0">
            <a:noAutofit/>
          </a:bodyPr>
          <a:lstStyle>
            <a:lvl1pPr marL="457200" marR="0" lvl="0" indent="-228600" algn="l">
              <a:lnSpc>
                <a:spcPct val="125000"/>
              </a:lnSpc>
              <a:spcBef>
                <a:spcPts val="0"/>
              </a:spcBef>
              <a:spcAft>
                <a:spcPts val="0"/>
              </a:spcAft>
              <a:buClr>
                <a:schemeClr val="dk1"/>
              </a:buClr>
              <a:buSzPts val="800"/>
              <a:buFont typeface="Arial"/>
              <a:buNone/>
              <a:defRPr sz="800" i="0"/>
            </a:lvl1pPr>
            <a:lvl2pPr marL="914400" lvl="1" indent="-228600" algn="l">
              <a:lnSpc>
                <a:spcPct val="90000"/>
              </a:lnSpc>
              <a:spcBef>
                <a:spcPts val="500"/>
              </a:spcBef>
              <a:spcAft>
                <a:spcPts val="0"/>
              </a:spcAft>
              <a:buClr>
                <a:schemeClr val="dk1"/>
              </a:buClr>
              <a:buSzPts val="400"/>
              <a:buNone/>
              <a:defRPr sz="400"/>
            </a:lvl2pPr>
            <a:lvl3pPr marL="1371600" lvl="2" indent="-228600" algn="l">
              <a:lnSpc>
                <a:spcPct val="90000"/>
              </a:lnSpc>
              <a:spcBef>
                <a:spcPts val="500"/>
              </a:spcBef>
              <a:spcAft>
                <a:spcPts val="0"/>
              </a:spcAft>
              <a:buClr>
                <a:schemeClr val="dk1"/>
              </a:buClr>
              <a:buSzPts val="400"/>
              <a:buNone/>
              <a:defRPr sz="400"/>
            </a:lvl3pPr>
            <a:lvl4pPr marL="1828800" lvl="3" indent="-228600" algn="l">
              <a:lnSpc>
                <a:spcPct val="90000"/>
              </a:lnSpc>
              <a:spcBef>
                <a:spcPts val="500"/>
              </a:spcBef>
              <a:spcAft>
                <a:spcPts val="0"/>
              </a:spcAft>
              <a:buClr>
                <a:schemeClr val="dk1"/>
              </a:buClr>
              <a:buSzPts val="400"/>
              <a:buNone/>
              <a:defRPr sz="400"/>
            </a:lvl4pPr>
            <a:lvl5pPr marL="2286000" lvl="4" indent="-228600" algn="l">
              <a:lnSpc>
                <a:spcPct val="90000"/>
              </a:lnSpc>
              <a:spcBef>
                <a:spcPts val="500"/>
              </a:spcBef>
              <a:spcAft>
                <a:spcPts val="0"/>
              </a:spcAft>
              <a:buClr>
                <a:schemeClr val="dk1"/>
              </a:buClr>
              <a:buSzPts val="400"/>
              <a:buNone/>
              <a:defRPr sz="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hoto Right">
  <p:cSld name="CUSTOM_2">
    <p:spTree>
      <p:nvGrpSpPr>
        <p:cNvPr id="1" name="Shape 574"/>
        <p:cNvGrpSpPr/>
        <p:nvPr/>
      </p:nvGrpSpPr>
      <p:grpSpPr>
        <a:xfrm>
          <a:off x="0" y="0"/>
          <a:ext cx="0" cy="0"/>
          <a:chOff x="0" y="0"/>
          <a:chExt cx="0" cy="0"/>
        </a:xfrm>
      </p:grpSpPr>
      <p:sp>
        <p:nvSpPr>
          <p:cNvPr id="575" name="Google Shape;575;p106"/>
          <p:cNvSpPr txBox="1">
            <a:spLocks noGrp="1"/>
          </p:cNvSpPr>
          <p:nvPr>
            <p:ph type="title"/>
          </p:nvPr>
        </p:nvSpPr>
        <p:spPr>
          <a:xfrm>
            <a:off x="737400" y="593367"/>
            <a:ext cx="3553500" cy="49419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576" name="Google Shape;576;p106"/>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3251">
          <p15:clr>
            <a:srgbClr val="FA7B17"/>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7"/>
        <p:cNvGrpSpPr/>
        <p:nvPr/>
      </p:nvGrpSpPr>
      <p:grpSpPr>
        <a:xfrm>
          <a:off x="0" y="0"/>
          <a:ext cx="0" cy="0"/>
          <a:chOff x="0" y="0"/>
          <a:chExt cx="0" cy="0"/>
        </a:xfrm>
      </p:grpSpPr>
      <p:pic>
        <p:nvPicPr>
          <p:cNvPr id="578" name="Google Shape;578;p107"/>
          <p:cNvPicPr preferRelativeResize="0"/>
          <p:nvPr/>
        </p:nvPicPr>
        <p:blipFill rotWithShape="1">
          <a:blip r:embed="rId2">
            <a:alphaModFix amt="48000"/>
          </a:blip>
          <a:srcRect t="209" b="219"/>
          <a:stretch/>
        </p:blipFill>
        <p:spPr>
          <a:xfrm>
            <a:off x="8555200" y="3963800"/>
            <a:ext cx="3509550" cy="3489799"/>
          </a:xfrm>
          <a:prstGeom prst="rect">
            <a:avLst/>
          </a:prstGeom>
          <a:noFill/>
          <a:ln>
            <a:noFill/>
          </a:ln>
        </p:spPr>
      </p:pic>
      <p:sp>
        <p:nvSpPr>
          <p:cNvPr id="579" name="Google Shape;579;p107"/>
          <p:cNvSpPr txBox="1">
            <a:spLocks noGrp="1"/>
          </p:cNvSpPr>
          <p:nvPr>
            <p:ph type="ctrTitle"/>
          </p:nvPr>
        </p:nvSpPr>
        <p:spPr>
          <a:xfrm>
            <a:off x="415600" y="3557700"/>
            <a:ext cx="11360700" cy="931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3000"/>
              <a:buNone/>
              <a:defRPr sz="3000" b="1">
                <a:solidFill>
                  <a:srgbClr val="003594"/>
                </a:solidFill>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80" name="Google Shape;580;p107"/>
          <p:cNvSpPr txBox="1">
            <a:spLocks noGrp="1"/>
          </p:cNvSpPr>
          <p:nvPr>
            <p:ph type="subTitle" idx="1"/>
          </p:nvPr>
        </p:nvSpPr>
        <p:spPr>
          <a:xfrm>
            <a:off x="415600" y="4635433"/>
            <a:ext cx="113607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581" name="Google Shape;581;p107"/>
          <p:cNvPicPr preferRelativeResize="0"/>
          <p:nvPr/>
        </p:nvPicPr>
        <p:blipFill rotWithShape="1">
          <a:blip r:embed="rId2">
            <a:alphaModFix amt="19000"/>
          </a:blip>
          <a:srcRect t="209" b="219"/>
          <a:stretch/>
        </p:blipFill>
        <p:spPr>
          <a:xfrm rot="5400000">
            <a:off x="-1399379" y="-4098545"/>
            <a:ext cx="6360599" cy="6324825"/>
          </a:xfrm>
          <a:prstGeom prst="rect">
            <a:avLst/>
          </a:prstGeom>
          <a:noFill/>
          <a:ln>
            <a:noFill/>
          </a:ln>
        </p:spPr>
      </p:pic>
      <p:pic>
        <p:nvPicPr>
          <p:cNvPr id="582" name="Google Shape;582;p107"/>
          <p:cNvPicPr preferRelativeResize="0"/>
          <p:nvPr/>
        </p:nvPicPr>
        <p:blipFill rotWithShape="1">
          <a:blip r:embed="rId3">
            <a:alphaModFix/>
          </a:blip>
          <a:srcRect/>
          <a:stretch/>
        </p:blipFill>
        <p:spPr>
          <a:xfrm>
            <a:off x="4864533" y="686433"/>
            <a:ext cx="1847199" cy="18548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3"/>
        <p:cNvGrpSpPr/>
        <p:nvPr/>
      </p:nvGrpSpPr>
      <p:grpSpPr>
        <a:xfrm>
          <a:off x="0" y="0"/>
          <a:ext cx="0" cy="0"/>
          <a:chOff x="0" y="0"/>
          <a:chExt cx="0" cy="0"/>
        </a:xfrm>
      </p:grpSpPr>
      <p:sp>
        <p:nvSpPr>
          <p:cNvPr id="584" name="Google Shape;584;p108"/>
          <p:cNvSpPr/>
          <p:nvPr/>
        </p:nvSpPr>
        <p:spPr>
          <a:xfrm>
            <a:off x="0" y="5036600"/>
            <a:ext cx="12192000" cy="1855500"/>
          </a:xfrm>
          <a:prstGeom prst="rect">
            <a:avLst/>
          </a:prstGeom>
          <a:solidFill>
            <a:srgbClr val="003594">
              <a:alpha val="7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5" name="Google Shape;585;p108"/>
          <p:cNvPicPr preferRelativeResize="0"/>
          <p:nvPr/>
        </p:nvPicPr>
        <p:blipFill rotWithShape="1">
          <a:blip r:embed="rId2">
            <a:alphaModFix amt="21000"/>
          </a:blip>
          <a:srcRect t="209" b="219"/>
          <a:stretch/>
        </p:blipFill>
        <p:spPr>
          <a:xfrm>
            <a:off x="5783733" y="1923684"/>
            <a:ext cx="6360599" cy="6324825"/>
          </a:xfrm>
          <a:prstGeom prst="rect">
            <a:avLst/>
          </a:prstGeom>
          <a:noFill/>
          <a:ln>
            <a:noFill/>
          </a:ln>
        </p:spPr>
      </p:pic>
      <p:sp>
        <p:nvSpPr>
          <p:cNvPr id="586" name="Google Shape;586;p108"/>
          <p:cNvSpPr txBox="1">
            <a:spLocks noGrp="1"/>
          </p:cNvSpPr>
          <p:nvPr>
            <p:ph type="title"/>
          </p:nvPr>
        </p:nvSpPr>
        <p:spPr>
          <a:xfrm>
            <a:off x="415600" y="5809600"/>
            <a:ext cx="11360700" cy="11223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rgbClr val="FFFFFF"/>
              </a:buClr>
              <a:buSzPts val="4800"/>
              <a:buNone/>
              <a:defRPr sz="4800" b="1">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7"/>
        <p:cNvGrpSpPr/>
        <p:nvPr/>
      </p:nvGrpSpPr>
      <p:grpSpPr>
        <a:xfrm>
          <a:off x="0" y="0"/>
          <a:ext cx="0" cy="0"/>
          <a:chOff x="0" y="0"/>
          <a:chExt cx="0" cy="0"/>
        </a:xfrm>
      </p:grpSpPr>
      <p:sp>
        <p:nvSpPr>
          <p:cNvPr id="588" name="Google Shape;588;p109"/>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89" name="Google Shape;589;p109"/>
          <p:cNvSpPr txBox="1">
            <a:spLocks noGrp="1"/>
          </p:cNvSpPr>
          <p:nvPr>
            <p:ph type="body" idx="1"/>
          </p:nvPr>
        </p:nvSpPr>
        <p:spPr>
          <a:xfrm>
            <a:off x="415600" y="1536633"/>
            <a:ext cx="53331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90" name="Google Shape;590;p109"/>
          <p:cNvSpPr txBox="1">
            <a:spLocks noGrp="1"/>
          </p:cNvSpPr>
          <p:nvPr>
            <p:ph type="body" idx="2"/>
          </p:nvPr>
        </p:nvSpPr>
        <p:spPr>
          <a:xfrm>
            <a:off x="6443200" y="1536633"/>
            <a:ext cx="53331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591" name="Google Shape;591;p109"/>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2"/>
        <p:cNvGrpSpPr/>
        <p:nvPr/>
      </p:nvGrpSpPr>
      <p:grpSpPr>
        <a:xfrm>
          <a:off x="0" y="0"/>
          <a:ext cx="0" cy="0"/>
          <a:chOff x="0" y="0"/>
          <a:chExt cx="0" cy="0"/>
        </a:xfrm>
      </p:grpSpPr>
      <p:sp>
        <p:nvSpPr>
          <p:cNvPr id="593" name="Google Shape;593;p11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594" name="Google Shape;594;p110"/>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5"/>
        <p:cNvGrpSpPr/>
        <p:nvPr/>
      </p:nvGrpSpPr>
      <p:grpSpPr>
        <a:xfrm>
          <a:off x="0" y="0"/>
          <a:ext cx="0" cy="0"/>
          <a:chOff x="0" y="0"/>
          <a:chExt cx="0" cy="0"/>
        </a:xfrm>
      </p:grpSpPr>
      <p:sp>
        <p:nvSpPr>
          <p:cNvPr id="596" name="Google Shape;596;p111"/>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97" name="Google Shape;597;p111"/>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598" name="Google Shape;598;p111"/>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kinny Header">
  <p:cSld name="CUSTOM">
    <p:spTree>
      <p:nvGrpSpPr>
        <p:cNvPr id="1" name="Shape 599"/>
        <p:cNvGrpSpPr/>
        <p:nvPr/>
      </p:nvGrpSpPr>
      <p:grpSpPr>
        <a:xfrm>
          <a:off x="0" y="0"/>
          <a:ext cx="0" cy="0"/>
          <a:chOff x="0" y="0"/>
          <a:chExt cx="0" cy="0"/>
        </a:xfrm>
      </p:grpSpPr>
      <p:sp>
        <p:nvSpPr>
          <p:cNvPr id="600" name="Google Shape;600;p112"/>
          <p:cNvSpPr/>
          <p:nvPr/>
        </p:nvSpPr>
        <p:spPr>
          <a:xfrm>
            <a:off x="0" y="1475733"/>
            <a:ext cx="12192000" cy="893700"/>
          </a:xfrm>
          <a:prstGeom prst="rect">
            <a:avLst/>
          </a:prstGeom>
          <a:solidFill>
            <a:srgbClr val="7C6992">
              <a:alpha val="8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112"/>
          <p:cNvSpPr txBox="1">
            <a:spLocks noGrp="1"/>
          </p:cNvSpPr>
          <p:nvPr>
            <p:ph type="title"/>
          </p:nvPr>
        </p:nvSpPr>
        <p:spPr>
          <a:xfrm>
            <a:off x="133733" y="1540733"/>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3000">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602" name="Google Shape;602;p112"/>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3"/>
        <p:cNvGrpSpPr/>
        <p:nvPr/>
      </p:nvGrpSpPr>
      <p:grpSpPr>
        <a:xfrm>
          <a:off x="0" y="0"/>
          <a:ext cx="0" cy="0"/>
          <a:chOff x="0" y="0"/>
          <a:chExt cx="0" cy="0"/>
        </a:xfrm>
      </p:grpSpPr>
      <p:sp>
        <p:nvSpPr>
          <p:cNvPr id="604" name="Google Shape;604;p113"/>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113"/>
          <p:cNvSpPr txBox="1">
            <a:spLocks noGrp="1"/>
          </p:cNvSpPr>
          <p:nvPr>
            <p:ph type="title"/>
          </p:nvPr>
        </p:nvSpPr>
        <p:spPr>
          <a:xfrm>
            <a:off x="354000" y="1644233"/>
            <a:ext cx="53937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2400"/>
              <a:buNone/>
              <a:defRPr sz="2400" b="1">
                <a:solidFill>
                  <a:srgbClr val="003594"/>
                </a:solidFill>
              </a:defRPr>
            </a:lvl1pPr>
            <a:lvl2pPr lvl="1" algn="ctr" rtl="0">
              <a:lnSpc>
                <a:spcPct val="100000"/>
              </a:lnSpc>
              <a:spcBef>
                <a:spcPts val="0"/>
              </a:spcBef>
              <a:spcAft>
                <a:spcPts val="0"/>
              </a:spcAft>
              <a:buClr>
                <a:srgbClr val="003594"/>
              </a:buClr>
              <a:buSzPts val="2400"/>
              <a:buNone/>
              <a:defRPr sz="2400" b="1">
                <a:solidFill>
                  <a:srgbClr val="003594"/>
                </a:solidFill>
              </a:defRPr>
            </a:lvl2pPr>
            <a:lvl3pPr lvl="2" algn="ctr" rtl="0">
              <a:lnSpc>
                <a:spcPct val="100000"/>
              </a:lnSpc>
              <a:spcBef>
                <a:spcPts val="0"/>
              </a:spcBef>
              <a:spcAft>
                <a:spcPts val="0"/>
              </a:spcAft>
              <a:buClr>
                <a:srgbClr val="003594"/>
              </a:buClr>
              <a:buSzPts val="2400"/>
              <a:buNone/>
              <a:defRPr sz="2400" b="1">
                <a:solidFill>
                  <a:srgbClr val="003594"/>
                </a:solidFill>
              </a:defRPr>
            </a:lvl3pPr>
            <a:lvl4pPr lvl="3" algn="ctr" rtl="0">
              <a:lnSpc>
                <a:spcPct val="100000"/>
              </a:lnSpc>
              <a:spcBef>
                <a:spcPts val="0"/>
              </a:spcBef>
              <a:spcAft>
                <a:spcPts val="0"/>
              </a:spcAft>
              <a:buClr>
                <a:srgbClr val="003594"/>
              </a:buClr>
              <a:buSzPts val="2400"/>
              <a:buNone/>
              <a:defRPr sz="2400" b="1">
                <a:solidFill>
                  <a:srgbClr val="003594"/>
                </a:solidFill>
              </a:defRPr>
            </a:lvl4pPr>
            <a:lvl5pPr lvl="4" algn="ctr" rtl="0">
              <a:lnSpc>
                <a:spcPct val="100000"/>
              </a:lnSpc>
              <a:spcBef>
                <a:spcPts val="0"/>
              </a:spcBef>
              <a:spcAft>
                <a:spcPts val="0"/>
              </a:spcAft>
              <a:buClr>
                <a:srgbClr val="003594"/>
              </a:buClr>
              <a:buSzPts val="2400"/>
              <a:buNone/>
              <a:defRPr sz="2400" b="1">
                <a:solidFill>
                  <a:srgbClr val="003594"/>
                </a:solidFill>
              </a:defRPr>
            </a:lvl5pPr>
            <a:lvl6pPr lvl="5" algn="ctr" rtl="0">
              <a:lnSpc>
                <a:spcPct val="100000"/>
              </a:lnSpc>
              <a:spcBef>
                <a:spcPts val="0"/>
              </a:spcBef>
              <a:spcAft>
                <a:spcPts val="0"/>
              </a:spcAft>
              <a:buClr>
                <a:srgbClr val="003594"/>
              </a:buClr>
              <a:buSzPts val="2400"/>
              <a:buNone/>
              <a:defRPr sz="2400" b="1">
                <a:solidFill>
                  <a:srgbClr val="003594"/>
                </a:solidFill>
              </a:defRPr>
            </a:lvl6pPr>
            <a:lvl7pPr lvl="6" algn="ctr" rtl="0">
              <a:lnSpc>
                <a:spcPct val="100000"/>
              </a:lnSpc>
              <a:spcBef>
                <a:spcPts val="0"/>
              </a:spcBef>
              <a:spcAft>
                <a:spcPts val="0"/>
              </a:spcAft>
              <a:buClr>
                <a:srgbClr val="003594"/>
              </a:buClr>
              <a:buSzPts val="2400"/>
              <a:buNone/>
              <a:defRPr sz="2400" b="1">
                <a:solidFill>
                  <a:srgbClr val="003594"/>
                </a:solidFill>
              </a:defRPr>
            </a:lvl7pPr>
            <a:lvl8pPr lvl="7" algn="ctr" rtl="0">
              <a:lnSpc>
                <a:spcPct val="100000"/>
              </a:lnSpc>
              <a:spcBef>
                <a:spcPts val="0"/>
              </a:spcBef>
              <a:spcAft>
                <a:spcPts val="0"/>
              </a:spcAft>
              <a:buClr>
                <a:srgbClr val="003594"/>
              </a:buClr>
              <a:buSzPts val="2400"/>
              <a:buNone/>
              <a:defRPr sz="2400" b="1">
                <a:solidFill>
                  <a:srgbClr val="003594"/>
                </a:solidFill>
              </a:defRPr>
            </a:lvl8pPr>
            <a:lvl9pPr lvl="8" algn="ctr" rtl="0">
              <a:lnSpc>
                <a:spcPct val="100000"/>
              </a:lnSpc>
              <a:spcBef>
                <a:spcPts val="0"/>
              </a:spcBef>
              <a:spcAft>
                <a:spcPts val="0"/>
              </a:spcAft>
              <a:buClr>
                <a:srgbClr val="003594"/>
              </a:buClr>
              <a:buSzPts val="2400"/>
              <a:buNone/>
              <a:defRPr sz="2400" b="1">
                <a:solidFill>
                  <a:srgbClr val="003594"/>
                </a:solidFill>
              </a:defRPr>
            </a:lvl9pPr>
          </a:lstStyle>
          <a:p>
            <a:endParaRPr/>
          </a:p>
        </p:txBody>
      </p:sp>
      <p:sp>
        <p:nvSpPr>
          <p:cNvPr id="606" name="Google Shape;606;p113"/>
          <p:cNvSpPr txBox="1">
            <a:spLocks noGrp="1"/>
          </p:cNvSpPr>
          <p:nvPr>
            <p:ph type="subTitle" idx="1"/>
          </p:nvPr>
        </p:nvSpPr>
        <p:spPr>
          <a:xfrm>
            <a:off x="354000" y="3737433"/>
            <a:ext cx="53937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07" name="Google Shape;607;p113"/>
          <p:cNvSpPr txBox="1">
            <a:spLocks noGrp="1"/>
          </p:cNvSpPr>
          <p:nvPr>
            <p:ph type="body" idx="2"/>
          </p:nvPr>
        </p:nvSpPr>
        <p:spPr>
          <a:xfrm>
            <a:off x="6586000" y="965433"/>
            <a:ext cx="51159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608" name="Google Shape;608;p113"/>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9"/>
        <p:cNvGrpSpPr/>
        <p:nvPr/>
      </p:nvGrpSpPr>
      <p:grpSpPr>
        <a:xfrm>
          <a:off x="0" y="0"/>
          <a:ext cx="0" cy="0"/>
          <a:chOff x="0" y="0"/>
          <a:chExt cx="0" cy="0"/>
        </a:xfrm>
      </p:grpSpPr>
      <p:sp>
        <p:nvSpPr>
          <p:cNvPr id="610" name="Google Shape;610;p114"/>
          <p:cNvSpPr txBox="1">
            <a:spLocks noGrp="1"/>
          </p:cNvSpPr>
          <p:nvPr>
            <p:ph type="title" hasCustomPrompt="1"/>
          </p:nvPr>
        </p:nvSpPr>
        <p:spPr>
          <a:xfrm>
            <a:off x="415600" y="1474833"/>
            <a:ext cx="113607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003594"/>
              </a:buClr>
              <a:buSzPts val="12000"/>
              <a:buNone/>
              <a:defRPr sz="12000" b="1">
                <a:solidFill>
                  <a:srgbClr val="003594"/>
                </a:solidFill>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611" name="Google Shape;611;p114"/>
          <p:cNvSpPr txBox="1">
            <a:spLocks noGrp="1"/>
          </p:cNvSpPr>
          <p:nvPr>
            <p:ph type="body" idx="1"/>
          </p:nvPr>
        </p:nvSpPr>
        <p:spPr>
          <a:xfrm>
            <a:off x="415600" y="4202967"/>
            <a:ext cx="113607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pic>
        <p:nvPicPr>
          <p:cNvPr id="612" name="Google Shape;612;p114"/>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613"/>
        <p:cNvGrpSpPr/>
        <p:nvPr/>
      </p:nvGrpSpPr>
      <p:grpSpPr>
        <a:xfrm>
          <a:off x="0" y="0"/>
          <a:ext cx="0" cy="0"/>
          <a:chOff x="0" y="0"/>
          <a:chExt cx="0" cy="0"/>
        </a:xfrm>
      </p:grpSpPr>
      <p:pic>
        <p:nvPicPr>
          <p:cNvPr id="614" name="Google Shape;614;p115"/>
          <p:cNvPicPr preferRelativeResize="0"/>
          <p:nvPr/>
        </p:nvPicPr>
        <p:blipFill rotWithShape="1">
          <a:blip r:embed="rId2">
            <a:alphaModFix/>
          </a:blip>
          <a:srcRect/>
          <a:stretch/>
        </p:blipFill>
        <p:spPr>
          <a:xfrm>
            <a:off x="5370691" y="3545833"/>
            <a:ext cx="1087950" cy="1087950"/>
          </a:xfrm>
          <a:prstGeom prst="rect">
            <a:avLst/>
          </a:prstGeom>
          <a:noFill/>
          <a:ln>
            <a:noFill/>
          </a:ln>
        </p:spPr>
      </p:pic>
      <p:pic>
        <p:nvPicPr>
          <p:cNvPr id="615" name="Google Shape;615;p115"/>
          <p:cNvPicPr preferRelativeResize="0"/>
          <p:nvPr/>
        </p:nvPicPr>
        <p:blipFill rotWithShape="1">
          <a:blip r:embed="rId3">
            <a:alphaModFix amt="19000"/>
          </a:blip>
          <a:srcRect t="209" b="219"/>
          <a:stretch/>
        </p:blipFill>
        <p:spPr>
          <a:xfrm rot="5400000">
            <a:off x="-1399379" y="-4098545"/>
            <a:ext cx="6360599" cy="6324825"/>
          </a:xfrm>
          <a:prstGeom prst="rect">
            <a:avLst/>
          </a:prstGeom>
          <a:noFill/>
          <a:ln>
            <a:noFill/>
          </a:ln>
        </p:spPr>
      </p:pic>
      <p:pic>
        <p:nvPicPr>
          <p:cNvPr id="616" name="Google Shape;616;p115"/>
          <p:cNvPicPr preferRelativeResize="0"/>
          <p:nvPr/>
        </p:nvPicPr>
        <p:blipFill rotWithShape="1">
          <a:blip r:embed="rId3">
            <a:alphaModFix amt="48000"/>
          </a:blip>
          <a:srcRect t="209" b="219"/>
          <a:stretch/>
        </p:blipFill>
        <p:spPr>
          <a:xfrm>
            <a:off x="8555200" y="3963800"/>
            <a:ext cx="3509550" cy="3489799"/>
          </a:xfrm>
          <a:prstGeom prst="rect">
            <a:avLst/>
          </a:prstGeom>
          <a:noFill/>
          <a:ln>
            <a:noFill/>
          </a:ln>
        </p:spPr>
      </p:pic>
      <p:pic>
        <p:nvPicPr>
          <p:cNvPr id="617" name="Google Shape;617;p115"/>
          <p:cNvPicPr preferRelativeResize="0"/>
          <p:nvPr/>
        </p:nvPicPr>
        <p:blipFill rotWithShape="1">
          <a:blip r:embed="rId4">
            <a:alphaModFix/>
          </a:blip>
          <a:srcRect/>
          <a:stretch/>
        </p:blipFill>
        <p:spPr>
          <a:xfrm>
            <a:off x="4785751" y="914400"/>
            <a:ext cx="1965375" cy="1973576"/>
          </a:xfrm>
          <a:prstGeom prst="rect">
            <a:avLst/>
          </a:prstGeom>
          <a:noFill/>
          <a:ln>
            <a:noFill/>
          </a:ln>
        </p:spPr>
      </p:pic>
      <p:sp>
        <p:nvSpPr>
          <p:cNvPr id="618" name="Google Shape;618;p115"/>
          <p:cNvSpPr txBox="1">
            <a:spLocks noGrp="1"/>
          </p:cNvSpPr>
          <p:nvPr>
            <p:ph type="title"/>
          </p:nvPr>
        </p:nvSpPr>
        <p:spPr>
          <a:xfrm>
            <a:off x="4319217" y="4792067"/>
            <a:ext cx="3553500" cy="4941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69"/>
        <p:cNvGrpSpPr/>
        <p:nvPr/>
      </p:nvGrpSpPr>
      <p:grpSpPr>
        <a:xfrm>
          <a:off x="0" y="0"/>
          <a:ext cx="0" cy="0"/>
          <a:chOff x="0" y="0"/>
          <a:chExt cx="0" cy="0"/>
        </a:xfrm>
      </p:grpSpPr>
      <p:sp>
        <p:nvSpPr>
          <p:cNvPr id="70" name="Google Shape;70;p12"/>
          <p:cNvSpPr>
            <a:spLocks noGrp="1"/>
          </p:cNvSpPr>
          <p:nvPr>
            <p:ph type="pic" idx="2"/>
          </p:nvPr>
        </p:nvSpPr>
        <p:spPr>
          <a:xfrm>
            <a:off x="0" y="1"/>
            <a:ext cx="12184061" cy="58352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1" name="Google Shape;71;p12"/>
          <p:cNvPicPr preferRelativeResize="0"/>
          <p:nvPr/>
        </p:nvPicPr>
        <p:blipFill rotWithShape="1">
          <a:blip r:embed="rId2">
            <a:alphaModFix/>
          </a:blip>
          <a:srcRect/>
          <a:stretch/>
        </p:blipFill>
        <p:spPr>
          <a:xfrm>
            <a:off x="7942" y="5668968"/>
            <a:ext cx="12185648" cy="1190625"/>
          </a:xfrm>
          <a:prstGeom prst="rect">
            <a:avLst/>
          </a:prstGeom>
          <a:noFill/>
          <a:ln>
            <a:noFill/>
          </a:ln>
        </p:spPr>
      </p:pic>
      <p:sp>
        <p:nvSpPr>
          <p:cNvPr id="72" name="Google Shape;72;p12"/>
          <p:cNvSpPr txBox="1">
            <a:spLocks noGrp="1"/>
          </p:cNvSpPr>
          <p:nvPr>
            <p:ph type="sldNum" idx="12"/>
          </p:nvPr>
        </p:nvSpPr>
        <p:spPr>
          <a:xfrm>
            <a:off x="11650523" y="6492880"/>
            <a:ext cx="5335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1"/>
                </a:solidFill>
                <a:latin typeface="Lato"/>
                <a:ea typeface="Lato"/>
                <a:cs typeface="Lato"/>
                <a:sym typeface="Lato"/>
              </a:defRPr>
            </a:lvl1pPr>
            <a:lvl2pPr marL="0" lvl="1" indent="0" algn="r">
              <a:spcBef>
                <a:spcPts val="0"/>
              </a:spcBef>
              <a:buNone/>
              <a:defRPr sz="1200" b="1">
                <a:solidFill>
                  <a:schemeClr val="lt1"/>
                </a:solidFill>
                <a:latin typeface="Lato"/>
                <a:ea typeface="Lato"/>
                <a:cs typeface="Lato"/>
                <a:sym typeface="Lato"/>
              </a:defRPr>
            </a:lvl2pPr>
            <a:lvl3pPr marL="0" lvl="2" indent="0" algn="r">
              <a:spcBef>
                <a:spcPts val="0"/>
              </a:spcBef>
              <a:buNone/>
              <a:defRPr sz="1200" b="1">
                <a:solidFill>
                  <a:schemeClr val="lt1"/>
                </a:solidFill>
                <a:latin typeface="Lato"/>
                <a:ea typeface="Lato"/>
                <a:cs typeface="Lato"/>
                <a:sym typeface="Lato"/>
              </a:defRPr>
            </a:lvl3pPr>
            <a:lvl4pPr marL="0" lvl="3" indent="0" algn="r">
              <a:spcBef>
                <a:spcPts val="0"/>
              </a:spcBef>
              <a:buNone/>
              <a:defRPr sz="1200" b="1">
                <a:solidFill>
                  <a:schemeClr val="lt1"/>
                </a:solidFill>
                <a:latin typeface="Lato"/>
                <a:ea typeface="Lato"/>
                <a:cs typeface="Lato"/>
                <a:sym typeface="Lato"/>
              </a:defRPr>
            </a:lvl4pPr>
            <a:lvl5pPr marL="0" lvl="4" indent="0" algn="r">
              <a:spcBef>
                <a:spcPts val="0"/>
              </a:spcBef>
              <a:buNone/>
              <a:defRPr sz="1200" b="1">
                <a:solidFill>
                  <a:schemeClr val="lt1"/>
                </a:solidFill>
                <a:latin typeface="Lato"/>
                <a:ea typeface="Lato"/>
                <a:cs typeface="Lato"/>
                <a:sym typeface="Lato"/>
              </a:defRPr>
            </a:lvl5pPr>
            <a:lvl6pPr marL="0" lvl="5" indent="0" algn="r">
              <a:spcBef>
                <a:spcPts val="0"/>
              </a:spcBef>
              <a:buNone/>
              <a:defRPr sz="1200" b="1">
                <a:solidFill>
                  <a:schemeClr val="lt1"/>
                </a:solidFill>
                <a:latin typeface="Lato"/>
                <a:ea typeface="Lato"/>
                <a:cs typeface="Lato"/>
                <a:sym typeface="Lato"/>
              </a:defRPr>
            </a:lvl6pPr>
            <a:lvl7pPr marL="0" lvl="6" indent="0" algn="r">
              <a:spcBef>
                <a:spcPts val="0"/>
              </a:spcBef>
              <a:buNone/>
              <a:defRPr sz="1200" b="1">
                <a:solidFill>
                  <a:schemeClr val="lt1"/>
                </a:solidFill>
                <a:latin typeface="Lato"/>
                <a:ea typeface="Lato"/>
                <a:cs typeface="Lato"/>
                <a:sym typeface="Lato"/>
              </a:defRPr>
            </a:lvl7pPr>
            <a:lvl8pPr marL="0" lvl="7" indent="0" algn="r">
              <a:spcBef>
                <a:spcPts val="0"/>
              </a:spcBef>
              <a:buNone/>
              <a:defRPr sz="1200" b="1">
                <a:solidFill>
                  <a:schemeClr val="lt1"/>
                </a:solidFill>
                <a:latin typeface="Lato"/>
                <a:ea typeface="Lato"/>
                <a:cs typeface="Lato"/>
                <a:sym typeface="Lato"/>
              </a:defRPr>
            </a:lvl8pPr>
            <a:lvl9pPr marL="0" lvl="8" indent="0" algn="r">
              <a:spcBef>
                <a:spcPts val="0"/>
              </a:spcBef>
              <a:buNone/>
              <a:defRPr sz="1200" b="1">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73" name="Google Shape;73;p12" descr="Untitled-26.png"/>
          <p:cNvPicPr preferRelativeResize="0"/>
          <p:nvPr/>
        </p:nvPicPr>
        <p:blipFill rotWithShape="1">
          <a:blip r:embed="rId3">
            <a:alphaModFix/>
          </a:blip>
          <a:srcRect/>
          <a:stretch/>
        </p:blipFill>
        <p:spPr>
          <a:xfrm>
            <a:off x="227072" y="5943601"/>
            <a:ext cx="838418" cy="806099"/>
          </a:xfrm>
          <a:prstGeom prst="rect">
            <a:avLst/>
          </a:prstGeom>
          <a:noFill/>
          <a:ln>
            <a:noFill/>
          </a:ln>
        </p:spPr>
      </p:pic>
      <p:sp>
        <p:nvSpPr>
          <p:cNvPr id="74" name="Google Shape;74;p12"/>
          <p:cNvSpPr txBox="1">
            <a:spLocks noGrp="1"/>
          </p:cNvSpPr>
          <p:nvPr>
            <p:ph type="body" idx="1"/>
          </p:nvPr>
        </p:nvSpPr>
        <p:spPr>
          <a:xfrm>
            <a:off x="7696617" y="1524342"/>
            <a:ext cx="2820134" cy="2895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Lato"/>
                <a:ea typeface="Lato"/>
                <a:cs typeface="Lato"/>
                <a:sym typeface="Lato"/>
              </a:defRPr>
            </a:lvl1pPr>
            <a:lvl2pPr marL="914400" lvl="1" indent="-228600" algn="l">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2pPr>
            <a:lvl3pPr marL="1371600" lvl="2" indent="-228600" algn="l">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3pPr>
            <a:lvl4pPr marL="1828800" lvl="3" indent="-228600" algn="l">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4pPr>
            <a:lvl5pPr marL="2286000" lvl="4" indent="-228600" algn="l">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Google Shape;7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 name="Google Shape;7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4" name="Google Shape;8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 name="Google Shape;9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6" name="Google Shape;106;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 name="Google Shape;11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29"/>
        <p:cNvGrpSpPr/>
        <p:nvPr/>
      </p:nvGrpSpPr>
      <p:grpSpPr>
        <a:xfrm>
          <a:off x="0" y="0"/>
          <a:ext cx="0" cy="0"/>
          <a:chOff x="0" y="0"/>
          <a:chExt cx="0" cy="0"/>
        </a:xfrm>
      </p:grpSpPr>
      <p:sp>
        <p:nvSpPr>
          <p:cNvPr id="130" name="Google Shape;130;p21"/>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31"/>
        <p:cNvGrpSpPr/>
        <p:nvPr/>
      </p:nvGrpSpPr>
      <p:grpSpPr>
        <a:xfrm>
          <a:off x="0" y="0"/>
          <a:ext cx="0" cy="0"/>
          <a:chOff x="0" y="0"/>
          <a:chExt cx="0" cy="0"/>
        </a:xfrm>
      </p:grpSpPr>
      <p:sp>
        <p:nvSpPr>
          <p:cNvPr id="132" name="Google Shape;132;p22"/>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Clr>
                <a:srgbClr val="595959"/>
              </a:buClr>
              <a:buSzPts val="1800"/>
              <a:buChar char="•"/>
              <a:defRPr/>
            </a:lvl1pPr>
            <a:lvl2pPr marL="914400" lvl="1" indent="-342900" algn="l" rtl="0">
              <a:lnSpc>
                <a:spcPct val="100000"/>
              </a:lnSpc>
              <a:spcBef>
                <a:spcPts val="6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
              <a:defRPr/>
            </a:lvl3pPr>
            <a:lvl4pPr marL="1828800" lvl="3" indent="-342900" algn="l" rtl="0">
              <a:lnSpc>
                <a:spcPct val="10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33" name="Google Shape;133;p2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225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22"/>
          <p:cNvSpPr txBox="1">
            <a:spLocks noGrp="1"/>
          </p:cNvSpPr>
          <p:nvPr>
            <p:ph type="sldNum" idx="12"/>
          </p:nvPr>
        </p:nvSpPr>
        <p:spPr>
          <a:xfrm>
            <a:off x="10826151" y="6611700"/>
            <a:ext cx="756300" cy="1155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SzPts val="700"/>
              <a:buNone/>
              <a:defRPr sz="1000"/>
            </a:lvl1pPr>
            <a:lvl2pPr marL="0" lvl="1" indent="0" algn="r" rtl="0">
              <a:lnSpc>
                <a:spcPct val="100000"/>
              </a:lnSpc>
              <a:spcBef>
                <a:spcPts val="0"/>
              </a:spcBef>
              <a:spcAft>
                <a:spcPts val="0"/>
              </a:spcAft>
              <a:buSzPts val="700"/>
              <a:buNone/>
              <a:defRPr sz="1000"/>
            </a:lvl2pPr>
            <a:lvl3pPr marL="0" lvl="2" indent="0" algn="r" rtl="0">
              <a:lnSpc>
                <a:spcPct val="100000"/>
              </a:lnSpc>
              <a:spcBef>
                <a:spcPts val="0"/>
              </a:spcBef>
              <a:spcAft>
                <a:spcPts val="0"/>
              </a:spcAft>
              <a:buSzPts val="700"/>
              <a:buNone/>
              <a:defRPr sz="1000"/>
            </a:lvl3pPr>
            <a:lvl4pPr marL="0" lvl="3" indent="0" algn="r" rtl="0">
              <a:lnSpc>
                <a:spcPct val="100000"/>
              </a:lnSpc>
              <a:spcBef>
                <a:spcPts val="0"/>
              </a:spcBef>
              <a:spcAft>
                <a:spcPts val="0"/>
              </a:spcAft>
              <a:buSzPts val="700"/>
              <a:buNone/>
              <a:defRPr sz="1000"/>
            </a:lvl4pPr>
            <a:lvl5pPr marL="0" lvl="4" indent="0" algn="r" rtl="0">
              <a:lnSpc>
                <a:spcPct val="100000"/>
              </a:lnSpc>
              <a:spcBef>
                <a:spcPts val="0"/>
              </a:spcBef>
              <a:spcAft>
                <a:spcPts val="0"/>
              </a:spcAft>
              <a:buSzPts val="700"/>
              <a:buNone/>
              <a:defRPr sz="1000"/>
            </a:lvl5pPr>
            <a:lvl6pPr marL="0" lvl="5" indent="0" algn="r" rtl="0">
              <a:lnSpc>
                <a:spcPct val="100000"/>
              </a:lnSpc>
              <a:spcBef>
                <a:spcPts val="0"/>
              </a:spcBef>
              <a:spcAft>
                <a:spcPts val="0"/>
              </a:spcAft>
              <a:buSzPts val="700"/>
              <a:buNone/>
              <a:defRPr sz="1000"/>
            </a:lvl6pPr>
            <a:lvl7pPr marL="0" lvl="6" indent="0" algn="r" rtl="0">
              <a:lnSpc>
                <a:spcPct val="100000"/>
              </a:lnSpc>
              <a:spcBef>
                <a:spcPts val="0"/>
              </a:spcBef>
              <a:spcAft>
                <a:spcPts val="0"/>
              </a:spcAft>
              <a:buSzPts val="700"/>
              <a:buNone/>
              <a:defRPr sz="1000"/>
            </a:lvl7pPr>
            <a:lvl8pPr marL="0" lvl="7" indent="0" algn="r" rtl="0">
              <a:lnSpc>
                <a:spcPct val="100000"/>
              </a:lnSpc>
              <a:spcBef>
                <a:spcPts val="0"/>
              </a:spcBef>
              <a:spcAft>
                <a:spcPts val="0"/>
              </a:spcAft>
              <a:buSzPts val="700"/>
              <a:buNone/>
              <a:defRPr sz="1000"/>
            </a:lvl8pPr>
            <a:lvl9pPr marL="0" lvl="8" indent="0" algn="r" rtl="0">
              <a:lnSpc>
                <a:spcPct val="100000"/>
              </a:lnSpc>
              <a:spcBef>
                <a:spcPts val="0"/>
              </a:spcBef>
              <a:spcAft>
                <a:spcPts val="0"/>
              </a:spcAft>
              <a:buSzPts val="700"/>
              <a:buNone/>
              <a:defRPr sz="1000"/>
            </a:lvl9pPr>
          </a:lstStyle>
          <a:p>
            <a:pPr marL="0" lvl="0" indent="0" algn="r" rtl="0">
              <a:spcBef>
                <a:spcPts val="0"/>
              </a:spcBef>
              <a:spcAft>
                <a:spcPts val="0"/>
              </a:spcAft>
              <a:buNone/>
            </a:pPr>
            <a:fld id="{00000000-1234-1234-1234-123412341234}" type="slidenum">
              <a:rPr lang="en-US"/>
              <a:t>‹#›</a:t>
            </a:fld>
            <a:endParaRPr/>
          </a:p>
        </p:txBody>
      </p:sp>
      <p:sp>
        <p:nvSpPr>
          <p:cNvPr id="135" name="Google Shape;135;p22"/>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595959"/>
              </a:buClr>
              <a:buSzPts val="750"/>
              <a:buFont typeface="Arial"/>
              <a:buNone/>
              <a:defRPr sz="750" i="0"/>
            </a:lvl1pPr>
            <a:lvl2pPr marL="914400" lvl="1" indent="-228600" algn="l" rtl="0">
              <a:spcBef>
                <a:spcPts val="225"/>
              </a:spcBef>
              <a:spcAft>
                <a:spcPts val="0"/>
              </a:spcAft>
              <a:buClr>
                <a:schemeClr val="dk1"/>
              </a:buClr>
              <a:buSzPts val="422"/>
              <a:buNone/>
              <a:defRPr sz="421"/>
            </a:lvl2pPr>
            <a:lvl3pPr marL="1371600" lvl="2" indent="-228600" algn="l" rtl="0">
              <a:spcBef>
                <a:spcPts val="225"/>
              </a:spcBef>
              <a:spcAft>
                <a:spcPts val="0"/>
              </a:spcAft>
              <a:buClr>
                <a:schemeClr val="dk1"/>
              </a:buClr>
              <a:buSzPts val="422"/>
              <a:buNone/>
              <a:defRPr sz="421"/>
            </a:lvl3pPr>
            <a:lvl4pPr marL="1828800" lvl="3" indent="-228600" algn="l" rtl="0">
              <a:spcBef>
                <a:spcPts val="225"/>
              </a:spcBef>
              <a:spcAft>
                <a:spcPts val="0"/>
              </a:spcAft>
              <a:buClr>
                <a:schemeClr val="dk1"/>
              </a:buClr>
              <a:buSzPts val="422"/>
              <a:buNone/>
              <a:defRPr sz="421"/>
            </a:lvl4pPr>
            <a:lvl5pPr marL="2286000" lvl="4" indent="-228600" algn="l" rtl="0">
              <a:spcBef>
                <a:spcPts val="225"/>
              </a:spcBef>
              <a:spcAft>
                <a:spcPts val="0"/>
              </a:spcAft>
              <a:buClr>
                <a:schemeClr val="dk1"/>
              </a:buClr>
              <a:buSzPts val="422"/>
              <a:buNone/>
              <a:defRPr sz="421"/>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3"/>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139" name="Google Shape;139;p23"/>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140" name="Google Shape;140;p2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1"/>
        <p:cNvGrpSpPr/>
        <p:nvPr/>
      </p:nvGrpSpPr>
      <p:grpSpPr>
        <a:xfrm>
          <a:off x="0" y="0"/>
          <a:ext cx="0" cy="0"/>
          <a:chOff x="0" y="0"/>
          <a:chExt cx="0" cy="0"/>
        </a:xfrm>
      </p:grpSpPr>
      <p:sp>
        <p:nvSpPr>
          <p:cNvPr id="142" name="Google Shape;142;p24"/>
          <p:cNvSpPr/>
          <p:nvPr/>
        </p:nvSpPr>
        <p:spPr>
          <a:xfrm>
            <a:off x="-80633" y="-112600"/>
            <a:ext cx="12363900" cy="7092000"/>
          </a:xfrm>
          <a:prstGeom prst="rect">
            <a:avLst/>
          </a:prstGeom>
          <a:solidFill>
            <a:srgbClr val="7C6992">
              <a:alpha val="886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 name="Google Shape;143;p24"/>
          <p:cNvPicPr preferRelativeResize="0"/>
          <p:nvPr/>
        </p:nvPicPr>
        <p:blipFill rotWithShape="1">
          <a:blip r:embed="rId2">
            <a:alphaModFix/>
          </a:blip>
          <a:srcRect/>
          <a:stretch/>
        </p:blipFill>
        <p:spPr>
          <a:xfrm>
            <a:off x="11271199" y="5934213"/>
            <a:ext cx="538200" cy="540439"/>
          </a:xfrm>
          <a:prstGeom prst="rect">
            <a:avLst/>
          </a:prstGeom>
          <a:noFill/>
          <a:ln>
            <a:noFill/>
          </a:ln>
        </p:spPr>
      </p:pic>
      <p:sp>
        <p:nvSpPr>
          <p:cNvPr id="144" name="Google Shape;144;p24"/>
          <p:cNvSpPr txBox="1">
            <a:spLocks noGrp="1"/>
          </p:cNvSpPr>
          <p:nvPr>
            <p:ph type="title"/>
          </p:nvPr>
        </p:nvSpPr>
        <p:spPr>
          <a:xfrm>
            <a:off x="1568067" y="600200"/>
            <a:ext cx="8490300" cy="3673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2000"/>
              <a:buNone/>
              <a:defRPr sz="2000">
                <a:solidFill>
                  <a:srgbClr val="FFFFFF"/>
                </a:solidFill>
              </a:defRPr>
            </a:lvl1pPr>
            <a:lvl2pPr lvl="1"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2pPr>
            <a:lvl3pPr lvl="2"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3pPr>
            <a:lvl4pPr lvl="3"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4pPr>
            <a:lvl5pPr lvl="4"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5pPr>
            <a:lvl6pPr lvl="5"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6pPr>
            <a:lvl7pPr lvl="6"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7pPr>
            <a:lvl8pPr lvl="7"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8pPr>
            <a:lvl9pPr lvl="8"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G Presentations" type="tx">
  <p:cSld name="TITLE_AND_BODY">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Clr>
                <a:srgbClr val="003594"/>
              </a:buClr>
              <a:buSzPts val="3200"/>
              <a:buNone/>
              <a:defRPr sz="3200" b="1">
                <a:solidFill>
                  <a:srgbClr val="00359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p2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61950" rtl="0">
              <a:spcBef>
                <a:spcPts val="500"/>
              </a:spcBef>
              <a:spcAft>
                <a:spcPts val="0"/>
              </a:spcAft>
              <a:buSzPts val="2100"/>
              <a:buChar char="•"/>
              <a:defRPr sz="2100"/>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pic>
        <p:nvPicPr>
          <p:cNvPr id="148" name="Google Shape;148;p25"/>
          <p:cNvPicPr preferRelativeResize="0"/>
          <p:nvPr/>
        </p:nvPicPr>
        <p:blipFill>
          <a:blip r:embed="rId2">
            <a:alphaModFix/>
          </a:blip>
          <a:stretch>
            <a:fillRect/>
          </a:stretch>
        </p:blipFill>
        <p:spPr>
          <a:xfrm>
            <a:off x="11271199" y="5934213"/>
            <a:ext cx="717600" cy="72058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1052" y="1327099"/>
            <a:ext cx="12192000" cy="2359267"/>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7"/>
          <p:cNvSpPr txBox="1">
            <a:spLocks noGrp="1"/>
          </p:cNvSpPr>
          <p:nvPr>
            <p:ph type="subTitle" idx="1"/>
          </p:nvPr>
        </p:nvSpPr>
        <p:spPr>
          <a:xfrm>
            <a:off x="0" y="3686366"/>
            <a:ext cx="12192000" cy="1490833"/>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90000"/>
              </a:lnSpc>
              <a:spcBef>
                <a:spcPts val="300"/>
              </a:spcBef>
              <a:spcAft>
                <a:spcPts val="0"/>
              </a:spcAft>
              <a:buClr>
                <a:schemeClr val="dk1"/>
              </a:buClr>
              <a:buSzPts val="1125"/>
              <a:buNone/>
              <a:defRPr sz="1125"/>
            </a:lvl2pPr>
            <a:lvl3pPr lvl="2" algn="ctr">
              <a:lnSpc>
                <a:spcPct val="90000"/>
              </a:lnSpc>
              <a:spcBef>
                <a:spcPts val="300"/>
              </a:spcBef>
              <a:spcAft>
                <a:spcPts val="0"/>
              </a:spcAft>
              <a:buClr>
                <a:schemeClr val="dk1"/>
              </a:buClr>
              <a:buSzPts val="1013"/>
              <a:buNone/>
              <a:defRPr sz="1013"/>
            </a:lvl3pPr>
            <a:lvl4pPr lvl="3" algn="ctr">
              <a:lnSpc>
                <a:spcPct val="90000"/>
              </a:lnSpc>
              <a:spcBef>
                <a:spcPts val="300"/>
              </a:spcBef>
              <a:spcAft>
                <a:spcPts val="0"/>
              </a:spcAft>
              <a:buClr>
                <a:schemeClr val="dk1"/>
              </a:buClr>
              <a:buSzPts val="900"/>
              <a:buNone/>
              <a:defRPr sz="900"/>
            </a:lvl4pPr>
            <a:lvl5pPr lvl="4" algn="ctr">
              <a:lnSpc>
                <a:spcPct val="90000"/>
              </a:lnSpc>
              <a:spcBef>
                <a:spcPts val="300"/>
              </a:spcBef>
              <a:spcAft>
                <a:spcPts val="0"/>
              </a:spcAft>
              <a:buClr>
                <a:schemeClr val="dk1"/>
              </a:buClr>
              <a:buSzPts val="900"/>
              <a:buNone/>
              <a:defRPr sz="900"/>
            </a:lvl5pPr>
            <a:lvl6pPr lvl="5" algn="ctr">
              <a:lnSpc>
                <a:spcPct val="90000"/>
              </a:lnSpc>
              <a:spcBef>
                <a:spcPts val="180"/>
              </a:spcBef>
              <a:spcAft>
                <a:spcPts val="0"/>
              </a:spcAft>
              <a:buClr>
                <a:schemeClr val="dk1"/>
              </a:buClr>
              <a:buSzPts val="900"/>
              <a:buNone/>
              <a:defRPr sz="900"/>
            </a:lvl6pPr>
            <a:lvl7pPr lvl="6" algn="ctr">
              <a:lnSpc>
                <a:spcPct val="90000"/>
              </a:lnSpc>
              <a:spcBef>
                <a:spcPts val="180"/>
              </a:spcBef>
              <a:spcAft>
                <a:spcPts val="0"/>
              </a:spcAft>
              <a:buClr>
                <a:schemeClr val="dk1"/>
              </a:buClr>
              <a:buSzPts val="900"/>
              <a:buNone/>
              <a:defRPr sz="900"/>
            </a:lvl7pPr>
            <a:lvl8pPr lvl="7" algn="ctr">
              <a:lnSpc>
                <a:spcPct val="90000"/>
              </a:lnSpc>
              <a:spcBef>
                <a:spcPts val="180"/>
              </a:spcBef>
              <a:spcAft>
                <a:spcPts val="0"/>
              </a:spcAft>
              <a:buClr>
                <a:schemeClr val="dk1"/>
              </a:buClr>
              <a:buSzPts val="900"/>
              <a:buNone/>
              <a:defRPr sz="900"/>
            </a:lvl8pPr>
            <a:lvl9pPr lvl="8" algn="ctr">
              <a:lnSpc>
                <a:spcPct val="90000"/>
              </a:lnSpc>
              <a:spcBef>
                <a:spcPts val="180"/>
              </a:spcBef>
              <a:spcAft>
                <a:spcPts val="0"/>
              </a:spcAft>
              <a:buClr>
                <a:schemeClr val="dk1"/>
              </a:buClr>
              <a:buSzPts val="900"/>
              <a:buNone/>
              <a:defRPr sz="900"/>
            </a:lvl9pPr>
          </a:lstStyle>
          <a:p>
            <a:endParaRPr/>
          </a:p>
        </p:txBody>
      </p:sp>
      <p:sp>
        <p:nvSpPr>
          <p:cNvPr id="158" name="Google Shape;158;p27"/>
          <p:cNvSpPr txBox="1">
            <a:spLocks noGrp="1"/>
          </p:cNvSpPr>
          <p:nvPr>
            <p:ph type="sldNum" idx="12"/>
          </p:nvPr>
        </p:nvSpPr>
        <p:spPr>
          <a:xfrm>
            <a:off x="11381491" y="6592453"/>
            <a:ext cx="200909" cy="153888"/>
          </a:xfrm>
          <a:prstGeom prst="rect">
            <a:avLst/>
          </a:prstGeom>
          <a:noFill/>
          <a:ln>
            <a:noFill/>
          </a:ln>
        </p:spPr>
        <p:txBody>
          <a:bodyPr spcFirstLastPara="1" wrap="square" lIns="0" tIns="0" rIns="0" bIns="0" anchor="ctr" anchorCtr="0">
            <a:noAutofit/>
          </a:bodyPr>
          <a:lstStyle>
            <a:lvl1pPr marL="0" lvl="0"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p27"/>
          <p:cNvSpPr/>
          <p:nvPr/>
        </p:nvSpPr>
        <p:spPr>
          <a:xfrm>
            <a:off x="0" y="6398552"/>
            <a:ext cx="12192000" cy="64384"/>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350"/>
              <a:buFont typeface="Calibri"/>
              <a:buNone/>
            </a:pPr>
            <a:endParaRPr sz="1350" b="0" i="0" u="none" strike="noStrike" cap="none">
              <a:solidFill>
                <a:schemeClr val="lt1"/>
              </a:solidFill>
              <a:latin typeface="Calibri"/>
              <a:ea typeface="Calibri"/>
              <a:cs typeface="Calibri"/>
              <a:sym typeface="Calibri"/>
            </a:endParaRPr>
          </a:p>
        </p:txBody>
      </p:sp>
      <p:pic>
        <p:nvPicPr>
          <p:cNvPr id="160" name="Google Shape;160;p27" descr="A close up of a screen&#10;&#10;Description automatically generated"/>
          <p:cNvPicPr preferRelativeResize="0"/>
          <p:nvPr/>
        </p:nvPicPr>
        <p:blipFill rotWithShape="1">
          <a:blip r:embed="rId2">
            <a:alphaModFix/>
          </a:blip>
          <a:srcRect l="5922" t="39672" r="70601" b="16988"/>
          <a:stretch/>
        </p:blipFill>
        <p:spPr>
          <a:xfrm>
            <a:off x="609600" y="6592453"/>
            <a:ext cx="817425" cy="16421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4" name="Google Shape;16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78"/>
        <p:cNvGrpSpPr/>
        <p:nvPr/>
      </p:nvGrpSpPr>
      <p:grpSpPr>
        <a:xfrm>
          <a:off x="0" y="0"/>
          <a:ext cx="0" cy="0"/>
          <a:chOff x="0" y="0"/>
          <a:chExt cx="0" cy="0"/>
        </a:xfrm>
      </p:grpSpPr>
      <p:sp>
        <p:nvSpPr>
          <p:cNvPr id="179" name="Google Shape;179;p31"/>
          <p:cNvSpPr txBox="1">
            <a:spLocks noGrp="1"/>
          </p:cNvSpPr>
          <p:nvPr>
            <p:ph type="body" idx="1"/>
          </p:nvPr>
        </p:nvSpPr>
        <p:spPr>
          <a:xfrm>
            <a:off x="0" y="4751200"/>
            <a:ext cx="12192000" cy="4149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100000"/>
              </a:lnSpc>
              <a:spcBef>
                <a:spcPts val="300"/>
              </a:spcBef>
              <a:spcAft>
                <a:spcPts val="0"/>
              </a:spcAft>
              <a:buClr>
                <a:schemeClr val="lt1"/>
              </a:buClr>
              <a:buSzPts val="2000"/>
              <a:buNone/>
              <a:defRPr>
                <a:solidFill>
                  <a:schemeClr val="lt1"/>
                </a:solidFill>
              </a:defRPr>
            </a:lvl2pPr>
            <a:lvl3pPr marL="1371600" lvl="2" indent="-228600" algn="l" rtl="0">
              <a:lnSpc>
                <a:spcPct val="100000"/>
              </a:lnSpc>
              <a:spcBef>
                <a:spcPts val="300"/>
              </a:spcBef>
              <a:spcAft>
                <a:spcPts val="0"/>
              </a:spcAft>
              <a:buClr>
                <a:schemeClr val="lt1"/>
              </a:buClr>
              <a:buSzPts val="1800"/>
              <a:buNone/>
              <a:defRPr>
                <a:solidFill>
                  <a:schemeClr val="lt1"/>
                </a:solidFill>
              </a:defRPr>
            </a:lvl3pPr>
            <a:lvl4pPr marL="1828800" lvl="3" indent="-228600" algn="l" rtl="0">
              <a:lnSpc>
                <a:spcPct val="100000"/>
              </a:lnSpc>
              <a:spcBef>
                <a:spcPts val="300"/>
              </a:spcBef>
              <a:spcAft>
                <a:spcPts val="0"/>
              </a:spcAft>
              <a:buClr>
                <a:schemeClr val="lt1"/>
              </a:buClr>
              <a:buSzPts val="1600"/>
              <a:buNone/>
              <a:defRPr>
                <a:solidFill>
                  <a:schemeClr val="lt1"/>
                </a:solidFill>
              </a:defRPr>
            </a:lvl4pPr>
            <a:lvl5pPr marL="2286000" lvl="4" indent="-228600" algn="l" rtl="0">
              <a:lnSpc>
                <a:spcPct val="100000"/>
              </a:lnSpc>
              <a:spcBef>
                <a:spcPts val="30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80" name="Google Shape;180;p31"/>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31"/>
          <p:cNvSpPr txBox="1">
            <a:spLocks noGrp="1"/>
          </p:cNvSpPr>
          <p:nvPr>
            <p:ph type="body" idx="2"/>
          </p:nvPr>
        </p:nvSpPr>
        <p:spPr>
          <a:xfrm>
            <a:off x="0" y="4382184"/>
            <a:ext cx="12192000" cy="3555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rtl="0">
              <a:lnSpc>
                <a:spcPct val="100000"/>
              </a:lnSpc>
              <a:spcBef>
                <a:spcPts val="0"/>
              </a:spcBef>
              <a:spcAft>
                <a:spcPts val="0"/>
              </a:spcAft>
              <a:buClr>
                <a:schemeClr val="lt1"/>
              </a:buClr>
              <a:buSzPts val="2000"/>
              <a:buNone/>
              <a:defRPr>
                <a:solidFill>
                  <a:schemeClr val="lt1"/>
                </a:solidFill>
              </a:defRPr>
            </a:lvl2pPr>
            <a:lvl3pPr marL="1371600" lvl="2" indent="-228600" algn="ctr" rtl="0">
              <a:lnSpc>
                <a:spcPct val="100000"/>
              </a:lnSpc>
              <a:spcBef>
                <a:spcPts val="0"/>
              </a:spcBef>
              <a:spcAft>
                <a:spcPts val="0"/>
              </a:spcAft>
              <a:buClr>
                <a:schemeClr val="lt1"/>
              </a:buClr>
              <a:buSzPts val="1800"/>
              <a:buNone/>
              <a:defRPr>
                <a:solidFill>
                  <a:schemeClr val="lt1"/>
                </a:solidFill>
              </a:defRPr>
            </a:lvl3pPr>
            <a:lvl4pPr marL="1828800" lvl="3" indent="-228600" algn="ctr" rtl="0">
              <a:lnSpc>
                <a:spcPct val="100000"/>
              </a:lnSpc>
              <a:spcBef>
                <a:spcPts val="0"/>
              </a:spcBef>
              <a:spcAft>
                <a:spcPts val="0"/>
              </a:spcAft>
              <a:buClr>
                <a:schemeClr val="lt1"/>
              </a:buClr>
              <a:buSzPts val="1600"/>
              <a:buNone/>
              <a:defRPr>
                <a:solidFill>
                  <a:schemeClr val="lt1"/>
                </a:solidFill>
              </a:defRPr>
            </a:lvl4pPr>
            <a:lvl5pPr marL="2286000" lvl="4" indent="-228600" algn="ctr" rtl="0">
              <a:lnSpc>
                <a:spcPct val="100000"/>
              </a:lnSpc>
              <a:spcBef>
                <a:spcPts val="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82" name="Google Shape;182;p31"/>
          <p:cNvSpPr txBox="1">
            <a:spLocks noGrp="1"/>
          </p:cNvSpPr>
          <p:nvPr>
            <p:ph type="subTitle" idx="3"/>
          </p:nvPr>
        </p:nvSpPr>
        <p:spPr>
          <a:xfrm>
            <a:off x="0" y="3686366"/>
            <a:ext cx="12192000" cy="6825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rtl="0">
              <a:lnSpc>
                <a:spcPct val="100000"/>
              </a:lnSpc>
              <a:spcBef>
                <a:spcPts val="300"/>
              </a:spcBef>
              <a:spcAft>
                <a:spcPts val="0"/>
              </a:spcAft>
              <a:buClr>
                <a:schemeClr val="dk1"/>
              </a:buClr>
              <a:buSzPts val="1125"/>
              <a:buNone/>
              <a:defRPr sz="1125"/>
            </a:lvl2pPr>
            <a:lvl3pPr lvl="2" algn="ctr" rtl="0">
              <a:lnSpc>
                <a:spcPct val="100000"/>
              </a:lnSpc>
              <a:spcBef>
                <a:spcPts val="300"/>
              </a:spcBef>
              <a:spcAft>
                <a:spcPts val="0"/>
              </a:spcAft>
              <a:buClr>
                <a:schemeClr val="dk1"/>
              </a:buClr>
              <a:buSzPts val="1013"/>
              <a:buNone/>
              <a:defRPr sz="1013"/>
            </a:lvl3pPr>
            <a:lvl4pPr lvl="3" algn="ctr" rtl="0">
              <a:lnSpc>
                <a:spcPct val="100000"/>
              </a:lnSpc>
              <a:spcBef>
                <a:spcPts val="300"/>
              </a:spcBef>
              <a:spcAft>
                <a:spcPts val="0"/>
              </a:spcAft>
              <a:buClr>
                <a:schemeClr val="dk1"/>
              </a:buClr>
              <a:buSzPts val="900"/>
              <a:buNone/>
              <a:defRPr sz="900"/>
            </a:lvl4pPr>
            <a:lvl5pPr lvl="4" algn="ctr" rtl="0">
              <a:lnSpc>
                <a:spcPct val="100000"/>
              </a:lnSpc>
              <a:spcBef>
                <a:spcPts val="300"/>
              </a:spcBef>
              <a:spcAft>
                <a:spcPts val="0"/>
              </a:spcAft>
              <a:buClr>
                <a:schemeClr val="dk1"/>
              </a:buClr>
              <a:buSzPts val="900"/>
              <a:buNone/>
              <a:defRPr sz="900"/>
            </a:lvl5pPr>
            <a:lvl6pPr lvl="5" algn="ctr" rtl="0">
              <a:lnSpc>
                <a:spcPct val="100000"/>
              </a:lnSpc>
              <a:spcBef>
                <a:spcPts val="180"/>
              </a:spcBef>
              <a:spcAft>
                <a:spcPts val="0"/>
              </a:spcAft>
              <a:buClr>
                <a:schemeClr val="dk1"/>
              </a:buClr>
              <a:buSzPts val="900"/>
              <a:buNone/>
              <a:defRPr sz="900"/>
            </a:lvl6pPr>
            <a:lvl7pPr lvl="6" algn="ctr" rtl="0">
              <a:lnSpc>
                <a:spcPct val="100000"/>
              </a:lnSpc>
              <a:spcBef>
                <a:spcPts val="180"/>
              </a:spcBef>
              <a:spcAft>
                <a:spcPts val="0"/>
              </a:spcAft>
              <a:buClr>
                <a:schemeClr val="dk1"/>
              </a:buClr>
              <a:buSzPts val="900"/>
              <a:buNone/>
              <a:defRPr sz="900"/>
            </a:lvl7pPr>
            <a:lvl8pPr lvl="7" algn="ctr" rtl="0">
              <a:lnSpc>
                <a:spcPct val="100000"/>
              </a:lnSpc>
              <a:spcBef>
                <a:spcPts val="180"/>
              </a:spcBef>
              <a:spcAft>
                <a:spcPts val="0"/>
              </a:spcAft>
              <a:buClr>
                <a:schemeClr val="dk1"/>
              </a:buClr>
              <a:buSzPts val="900"/>
              <a:buNone/>
              <a:defRPr sz="900"/>
            </a:lvl8pPr>
            <a:lvl9pPr lvl="8" algn="ctr" rtl="0">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83"/>
        <p:cNvGrpSpPr/>
        <p:nvPr/>
      </p:nvGrpSpPr>
      <p:grpSpPr>
        <a:xfrm>
          <a:off x="0" y="0"/>
          <a:ext cx="0" cy="0"/>
          <a:chOff x="0" y="0"/>
          <a:chExt cx="0" cy="0"/>
        </a:xfrm>
      </p:grpSpPr>
      <p:sp>
        <p:nvSpPr>
          <p:cNvPr id="184" name="Google Shape;184;p32"/>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Clr>
                <a:schemeClr val="dk1"/>
              </a:buClr>
              <a:buSzPts val="18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85" name="Google Shape;185;p3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p32"/>
          <p:cNvSpPr txBox="1">
            <a:spLocks noGrp="1"/>
          </p:cNvSpPr>
          <p:nvPr>
            <p:ph type="sldNum" idx="12"/>
          </p:nvPr>
        </p:nvSpPr>
        <p:spPr>
          <a:xfrm>
            <a:off x="10799833" y="6592453"/>
            <a:ext cx="7824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32"/>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609600" y="1371600"/>
            <a:ext cx="10972800" cy="466344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4"/>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11381491" y="6592453"/>
            <a:ext cx="200909"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
          <p:cNvSpPr txBox="1">
            <a:spLocks noGrp="1"/>
          </p:cNvSpPr>
          <p:nvPr>
            <p:ph type="body" idx="2"/>
          </p:nvPr>
        </p:nvSpPr>
        <p:spPr>
          <a:xfrm>
            <a:off x="609600" y="6135624"/>
            <a:ext cx="10972800"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8"/>
        <p:cNvGrpSpPr/>
        <p:nvPr/>
      </p:nvGrpSpPr>
      <p:grpSpPr>
        <a:xfrm>
          <a:off x="0" y="0"/>
          <a:ext cx="0" cy="0"/>
          <a:chOff x="0" y="0"/>
          <a:chExt cx="0" cy="0"/>
        </a:xfrm>
      </p:grpSpPr>
      <p:sp>
        <p:nvSpPr>
          <p:cNvPr id="189" name="Google Shape;189;p33"/>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Clr>
                <a:srgbClr val="595959"/>
              </a:buClr>
              <a:buSzPts val="1800"/>
              <a:buChar char="•"/>
              <a:defRPr/>
            </a:lvl1pPr>
            <a:lvl2pPr marL="914400" lvl="1" indent="-342900" algn="l" rtl="0">
              <a:lnSpc>
                <a:spcPct val="100000"/>
              </a:lnSpc>
              <a:spcBef>
                <a:spcPts val="6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
              <a:defRPr/>
            </a:lvl3pPr>
            <a:lvl4pPr marL="1828800" lvl="3" indent="-342900" algn="l" rtl="0">
              <a:lnSpc>
                <a:spcPct val="10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0" name="Google Shape;190;p3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225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33"/>
          <p:cNvSpPr txBox="1">
            <a:spLocks noGrp="1"/>
          </p:cNvSpPr>
          <p:nvPr>
            <p:ph type="sldNum" idx="12"/>
          </p:nvPr>
        </p:nvSpPr>
        <p:spPr>
          <a:xfrm>
            <a:off x="10826151" y="6611700"/>
            <a:ext cx="756300" cy="1155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SzPts val="700"/>
              <a:buNone/>
              <a:defRPr sz="1000"/>
            </a:lvl1pPr>
            <a:lvl2pPr marL="0" lvl="1" indent="0" algn="r" rtl="0">
              <a:lnSpc>
                <a:spcPct val="100000"/>
              </a:lnSpc>
              <a:spcBef>
                <a:spcPts val="0"/>
              </a:spcBef>
              <a:spcAft>
                <a:spcPts val="0"/>
              </a:spcAft>
              <a:buSzPts val="700"/>
              <a:buNone/>
              <a:defRPr sz="1000"/>
            </a:lvl2pPr>
            <a:lvl3pPr marL="0" lvl="2" indent="0" algn="r" rtl="0">
              <a:lnSpc>
                <a:spcPct val="100000"/>
              </a:lnSpc>
              <a:spcBef>
                <a:spcPts val="0"/>
              </a:spcBef>
              <a:spcAft>
                <a:spcPts val="0"/>
              </a:spcAft>
              <a:buSzPts val="700"/>
              <a:buNone/>
              <a:defRPr sz="1000"/>
            </a:lvl3pPr>
            <a:lvl4pPr marL="0" lvl="3" indent="0" algn="r" rtl="0">
              <a:lnSpc>
                <a:spcPct val="100000"/>
              </a:lnSpc>
              <a:spcBef>
                <a:spcPts val="0"/>
              </a:spcBef>
              <a:spcAft>
                <a:spcPts val="0"/>
              </a:spcAft>
              <a:buSzPts val="700"/>
              <a:buNone/>
              <a:defRPr sz="1000"/>
            </a:lvl4pPr>
            <a:lvl5pPr marL="0" lvl="4" indent="0" algn="r" rtl="0">
              <a:lnSpc>
                <a:spcPct val="100000"/>
              </a:lnSpc>
              <a:spcBef>
                <a:spcPts val="0"/>
              </a:spcBef>
              <a:spcAft>
                <a:spcPts val="0"/>
              </a:spcAft>
              <a:buSzPts val="700"/>
              <a:buNone/>
              <a:defRPr sz="1000"/>
            </a:lvl5pPr>
            <a:lvl6pPr marL="0" lvl="5" indent="0" algn="r" rtl="0">
              <a:lnSpc>
                <a:spcPct val="100000"/>
              </a:lnSpc>
              <a:spcBef>
                <a:spcPts val="0"/>
              </a:spcBef>
              <a:spcAft>
                <a:spcPts val="0"/>
              </a:spcAft>
              <a:buSzPts val="700"/>
              <a:buNone/>
              <a:defRPr sz="1000"/>
            </a:lvl6pPr>
            <a:lvl7pPr marL="0" lvl="6" indent="0" algn="r" rtl="0">
              <a:lnSpc>
                <a:spcPct val="100000"/>
              </a:lnSpc>
              <a:spcBef>
                <a:spcPts val="0"/>
              </a:spcBef>
              <a:spcAft>
                <a:spcPts val="0"/>
              </a:spcAft>
              <a:buSzPts val="700"/>
              <a:buNone/>
              <a:defRPr sz="1000"/>
            </a:lvl7pPr>
            <a:lvl8pPr marL="0" lvl="7" indent="0" algn="r" rtl="0">
              <a:lnSpc>
                <a:spcPct val="100000"/>
              </a:lnSpc>
              <a:spcBef>
                <a:spcPts val="0"/>
              </a:spcBef>
              <a:spcAft>
                <a:spcPts val="0"/>
              </a:spcAft>
              <a:buSzPts val="700"/>
              <a:buNone/>
              <a:defRPr sz="1000"/>
            </a:lvl8pPr>
            <a:lvl9pPr marL="0" lvl="8" indent="0" algn="r" rtl="0">
              <a:lnSpc>
                <a:spcPct val="100000"/>
              </a:lnSpc>
              <a:spcBef>
                <a:spcPts val="0"/>
              </a:spcBef>
              <a:spcAft>
                <a:spcPts val="0"/>
              </a:spcAft>
              <a:buSzPts val="700"/>
              <a:buNone/>
              <a:defRPr sz="1000"/>
            </a:lvl9pPr>
          </a:lstStyle>
          <a:p>
            <a:pPr marL="0" lvl="0" indent="0" algn="r" rtl="0">
              <a:spcBef>
                <a:spcPts val="0"/>
              </a:spcBef>
              <a:spcAft>
                <a:spcPts val="0"/>
              </a:spcAft>
              <a:buNone/>
            </a:pPr>
            <a:fld id="{00000000-1234-1234-1234-123412341234}" type="slidenum">
              <a:rPr lang="en-US"/>
              <a:t>‹#›</a:t>
            </a:fld>
            <a:endParaRPr/>
          </a:p>
        </p:txBody>
      </p:sp>
      <p:sp>
        <p:nvSpPr>
          <p:cNvPr id="192" name="Google Shape;192;p33"/>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595959"/>
              </a:buClr>
              <a:buSzPts val="750"/>
              <a:buFont typeface="Arial"/>
              <a:buNone/>
              <a:defRPr sz="750" i="0"/>
            </a:lvl1pPr>
            <a:lvl2pPr marL="914400" lvl="1" indent="-228600" algn="l" rtl="0">
              <a:spcBef>
                <a:spcPts val="225"/>
              </a:spcBef>
              <a:spcAft>
                <a:spcPts val="0"/>
              </a:spcAft>
              <a:buClr>
                <a:schemeClr val="dk1"/>
              </a:buClr>
              <a:buSzPts val="422"/>
              <a:buNone/>
              <a:defRPr sz="421"/>
            </a:lvl2pPr>
            <a:lvl3pPr marL="1371600" lvl="2" indent="-228600" algn="l" rtl="0">
              <a:spcBef>
                <a:spcPts val="225"/>
              </a:spcBef>
              <a:spcAft>
                <a:spcPts val="0"/>
              </a:spcAft>
              <a:buClr>
                <a:schemeClr val="dk1"/>
              </a:buClr>
              <a:buSzPts val="422"/>
              <a:buNone/>
              <a:defRPr sz="421"/>
            </a:lvl3pPr>
            <a:lvl4pPr marL="1828800" lvl="3" indent="-228600" algn="l" rtl="0">
              <a:spcBef>
                <a:spcPts val="225"/>
              </a:spcBef>
              <a:spcAft>
                <a:spcPts val="0"/>
              </a:spcAft>
              <a:buClr>
                <a:schemeClr val="dk1"/>
              </a:buClr>
              <a:buSzPts val="422"/>
              <a:buNone/>
              <a:defRPr sz="421"/>
            </a:lvl4pPr>
            <a:lvl5pPr marL="2286000" lvl="4" indent="-228600" algn="l" rtl="0">
              <a:spcBef>
                <a:spcPts val="225"/>
              </a:spcBef>
              <a:spcAft>
                <a:spcPts val="0"/>
              </a:spcAft>
              <a:buClr>
                <a:schemeClr val="dk1"/>
              </a:buClr>
              <a:buSzPts val="422"/>
              <a:buNone/>
              <a:defRPr sz="421"/>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1052" y="1327099"/>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3000"/>
              <a:buFont typeface="Calibri"/>
              <a:buNone/>
              <a:defRPr sz="3000" b="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p34"/>
          <p:cNvSpPr txBox="1">
            <a:spLocks noGrp="1"/>
          </p:cNvSpPr>
          <p:nvPr>
            <p:ph type="subTitle" idx="1"/>
          </p:nvPr>
        </p:nvSpPr>
        <p:spPr>
          <a:xfrm>
            <a:off x="0" y="3686366"/>
            <a:ext cx="12192000" cy="14907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1350"/>
              <a:buNone/>
              <a:defRPr sz="1350" b="0" i="0" cap="none">
                <a:solidFill>
                  <a:schemeClr val="dk1"/>
                </a:solidFill>
                <a:latin typeface="Calibri"/>
                <a:ea typeface="Calibri"/>
                <a:cs typeface="Calibri"/>
                <a:sym typeface="Calibri"/>
              </a:defRPr>
            </a:lvl1pPr>
            <a:lvl2pPr lvl="1" algn="ctr" rtl="0">
              <a:spcBef>
                <a:spcPts val="225"/>
              </a:spcBef>
              <a:spcAft>
                <a:spcPts val="0"/>
              </a:spcAft>
              <a:buClr>
                <a:schemeClr val="dk1"/>
              </a:buClr>
              <a:buSzPts val="844"/>
              <a:buNone/>
              <a:defRPr sz="843"/>
            </a:lvl2pPr>
            <a:lvl3pPr lvl="2" algn="ctr" rtl="0">
              <a:spcBef>
                <a:spcPts val="225"/>
              </a:spcBef>
              <a:spcAft>
                <a:spcPts val="0"/>
              </a:spcAft>
              <a:buClr>
                <a:schemeClr val="dk1"/>
              </a:buClr>
              <a:buSzPts val="760"/>
              <a:buNone/>
              <a:defRPr sz="760"/>
            </a:lvl3pPr>
            <a:lvl4pPr lvl="3" algn="ctr" rtl="0">
              <a:spcBef>
                <a:spcPts val="225"/>
              </a:spcBef>
              <a:spcAft>
                <a:spcPts val="0"/>
              </a:spcAft>
              <a:buClr>
                <a:schemeClr val="dk1"/>
              </a:buClr>
              <a:buSzPts val="675"/>
              <a:buNone/>
              <a:defRPr sz="675"/>
            </a:lvl4pPr>
            <a:lvl5pPr lvl="4" algn="ctr" rtl="0">
              <a:spcBef>
                <a:spcPts val="225"/>
              </a:spcBef>
              <a:spcAft>
                <a:spcPts val="0"/>
              </a:spcAft>
              <a:buClr>
                <a:schemeClr val="dk1"/>
              </a:buClr>
              <a:buSzPts val="675"/>
              <a:buNone/>
              <a:defRPr sz="675"/>
            </a:lvl5pPr>
            <a:lvl6pPr lvl="5" algn="ctr" rtl="0">
              <a:spcBef>
                <a:spcPts val="135"/>
              </a:spcBef>
              <a:spcAft>
                <a:spcPts val="0"/>
              </a:spcAft>
              <a:buClr>
                <a:schemeClr val="dk1"/>
              </a:buClr>
              <a:buSzPts val="675"/>
              <a:buNone/>
              <a:defRPr sz="675"/>
            </a:lvl6pPr>
            <a:lvl7pPr lvl="6" algn="ctr" rtl="0">
              <a:spcBef>
                <a:spcPts val="135"/>
              </a:spcBef>
              <a:spcAft>
                <a:spcPts val="0"/>
              </a:spcAft>
              <a:buClr>
                <a:schemeClr val="dk1"/>
              </a:buClr>
              <a:buSzPts val="675"/>
              <a:buNone/>
              <a:defRPr sz="675"/>
            </a:lvl7pPr>
            <a:lvl8pPr lvl="7" algn="ctr" rtl="0">
              <a:spcBef>
                <a:spcPts val="135"/>
              </a:spcBef>
              <a:spcAft>
                <a:spcPts val="0"/>
              </a:spcAft>
              <a:buClr>
                <a:schemeClr val="dk1"/>
              </a:buClr>
              <a:buSzPts val="675"/>
              <a:buNone/>
              <a:defRPr sz="675"/>
            </a:lvl8pPr>
            <a:lvl9pPr lvl="8" algn="ctr" rtl="0">
              <a:spcBef>
                <a:spcPts val="135"/>
              </a:spcBef>
              <a:spcAft>
                <a:spcPts val="0"/>
              </a:spcAft>
              <a:buClr>
                <a:schemeClr val="dk1"/>
              </a:buClr>
              <a:buSzPts val="675"/>
              <a:buNone/>
              <a:defRPr sz="675"/>
            </a:lvl9pPr>
          </a:lstStyle>
          <a:p>
            <a:endParaRPr/>
          </a:p>
        </p:txBody>
      </p:sp>
      <p:sp>
        <p:nvSpPr>
          <p:cNvPr id="196" name="Google Shape;196;p34"/>
          <p:cNvSpPr txBox="1">
            <a:spLocks noGrp="1"/>
          </p:cNvSpPr>
          <p:nvPr>
            <p:ph type="sldNum" idx="12"/>
          </p:nvPr>
        </p:nvSpPr>
        <p:spPr>
          <a:xfrm>
            <a:off x="10826151" y="6611700"/>
            <a:ext cx="756300" cy="1155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1pPr>
            <a:lvl2pPr marL="0" lvl="1"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2pPr>
            <a:lvl3pPr marL="0" lvl="2"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3pPr>
            <a:lvl4pPr marL="0" lvl="3"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4pPr>
            <a:lvl5pPr marL="0" lvl="4"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5pPr>
            <a:lvl6pPr marL="0" lvl="5"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6pPr>
            <a:lvl7pPr marL="0" lvl="6"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7pPr>
            <a:lvl8pPr marL="0" lvl="7"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8pPr>
            <a:lvl9pPr marL="0" lvl="8"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7" name="Google Shape;197;p34"/>
          <p:cNvSpPr/>
          <p:nvPr/>
        </p:nvSpPr>
        <p:spPr>
          <a:xfrm>
            <a:off x="0" y="6398552"/>
            <a:ext cx="12192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3" b="0" i="0" u="none" strike="noStrike" cap="none">
              <a:solidFill>
                <a:schemeClr val="lt1"/>
              </a:solidFill>
              <a:latin typeface="Calibri"/>
              <a:ea typeface="Calibri"/>
              <a:cs typeface="Calibri"/>
              <a:sym typeface="Calibri"/>
            </a:endParaRPr>
          </a:p>
        </p:txBody>
      </p:sp>
      <p:pic>
        <p:nvPicPr>
          <p:cNvPr id="198" name="Google Shape;198;p34" descr="A close up of a screen&#10;&#10;Description automatically generated"/>
          <p:cNvPicPr preferRelativeResize="0"/>
          <p:nvPr/>
        </p:nvPicPr>
        <p:blipFill rotWithShape="1">
          <a:blip r:embed="rId2">
            <a:alphaModFix/>
          </a:blip>
          <a:srcRect l="5922" t="39672" r="70601" b="16988"/>
          <a:stretch/>
        </p:blipFill>
        <p:spPr>
          <a:xfrm>
            <a:off x="609601" y="6592453"/>
            <a:ext cx="817428" cy="16421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eet the Presenters">
  <p:cSld name="1_Meet the Presenters">
    <p:spTree>
      <p:nvGrpSpPr>
        <p:cNvPr id="1" name="Shape 199"/>
        <p:cNvGrpSpPr/>
        <p:nvPr/>
      </p:nvGrpSpPr>
      <p:grpSpPr>
        <a:xfrm>
          <a:off x="0" y="0"/>
          <a:ext cx="0" cy="0"/>
          <a:chOff x="0" y="0"/>
          <a:chExt cx="0" cy="0"/>
        </a:xfrm>
      </p:grpSpPr>
      <p:sp>
        <p:nvSpPr>
          <p:cNvPr id="200" name="Google Shape;200;p35"/>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3000"/>
              <a:buFont typeface="Calibri"/>
              <a:buNone/>
              <a:defRPr>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35"/>
          <p:cNvSpPr>
            <a:spLocks noGrp="1"/>
          </p:cNvSpPr>
          <p:nvPr>
            <p:ph type="pic" idx="2"/>
          </p:nvPr>
        </p:nvSpPr>
        <p:spPr>
          <a:xfrm>
            <a:off x="4572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2" name="Google Shape;202;p35"/>
          <p:cNvSpPr txBox="1">
            <a:spLocks noGrp="1"/>
          </p:cNvSpPr>
          <p:nvPr>
            <p:ph type="body" idx="1"/>
          </p:nvPr>
        </p:nvSpPr>
        <p:spPr>
          <a:xfrm>
            <a:off x="457200" y="3128895"/>
            <a:ext cx="1828800" cy="2952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3" name="Google Shape;203;p35"/>
          <p:cNvSpPr txBox="1">
            <a:spLocks noGrp="1"/>
          </p:cNvSpPr>
          <p:nvPr>
            <p:ph type="body" idx="3"/>
          </p:nvPr>
        </p:nvSpPr>
        <p:spPr>
          <a:xfrm>
            <a:off x="457200" y="3670421"/>
            <a:ext cx="1828800" cy="1715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4" name="Google Shape;204;p35"/>
          <p:cNvSpPr>
            <a:spLocks noGrp="1"/>
          </p:cNvSpPr>
          <p:nvPr>
            <p:ph type="pic" idx="4"/>
          </p:nvPr>
        </p:nvSpPr>
        <p:spPr>
          <a:xfrm>
            <a:off x="28194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Google Shape;205;p35"/>
          <p:cNvSpPr txBox="1">
            <a:spLocks noGrp="1"/>
          </p:cNvSpPr>
          <p:nvPr>
            <p:ph type="body" idx="5"/>
          </p:nvPr>
        </p:nvSpPr>
        <p:spPr>
          <a:xfrm>
            <a:off x="2819400" y="3128895"/>
            <a:ext cx="1828800" cy="2952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6" name="Google Shape;206;p35"/>
          <p:cNvSpPr txBox="1">
            <a:spLocks noGrp="1"/>
          </p:cNvSpPr>
          <p:nvPr>
            <p:ph type="body" idx="6"/>
          </p:nvPr>
        </p:nvSpPr>
        <p:spPr>
          <a:xfrm>
            <a:off x="2819400" y="3670421"/>
            <a:ext cx="1828800" cy="1715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7" name="Google Shape;207;p35"/>
          <p:cNvSpPr>
            <a:spLocks noGrp="1"/>
          </p:cNvSpPr>
          <p:nvPr>
            <p:ph type="pic" idx="7"/>
          </p:nvPr>
        </p:nvSpPr>
        <p:spPr>
          <a:xfrm>
            <a:off x="51816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Google Shape;208;p35"/>
          <p:cNvSpPr txBox="1">
            <a:spLocks noGrp="1"/>
          </p:cNvSpPr>
          <p:nvPr>
            <p:ph type="body" idx="8"/>
          </p:nvPr>
        </p:nvSpPr>
        <p:spPr>
          <a:xfrm>
            <a:off x="5181600" y="3128895"/>
            <a:ext cx="1828800" cy="2952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9" name="Google Shape;209;p35"/>
          <p:cNvSpPr txBox="1">
            <a:spLocks noGrp="1"/>
          </p:cNvSpPr>
          <p:nvPr>
            <p:ph type="body" idx="9"/>
          </p:nvPr>
        </p:nvSpPr>
        <p:spPr>
          <a:xfrm>
            <a:off x="5181600" y="3670421"/>
            <a:ext cx="1828800" cy="1715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0" name="Google Shape;210;p35"/>
          <p:cNvSpPr>
            <a:spLocks noGrp="1"/>
          </p:cNvSpPr>
          <p:nvPr>
            <p:ph type="pic" idx="13"/>
          </p:nvPr>
        </p:nvSpPr>
        <p:spPr>
          <a:xfrm>
            <a:off x="75438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Google Shape;211;p35"/>
          <p:cNvSpPr txBox="1">
            <a:spLocks noGrp="1"/>
          </p:cNvSpPr>
          <p:nvPr>
            <p:ph type="body" idx="14"/>
          </p:nvPr>
        </p:nvSpPr>
        <p:spPr>
          <a:xfrm>
            <a:off x="7543800" y="3128895"/>
            <a:ext cx="1828800" cy="2952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2" name="Google Shape;212;p35"/>
          <p:cNvSpPr txBox="1">
            <a:spLocks noGrp="1"/>
          </p:cNvSpPr>
          <p:nvPr>
            <p:ph type="body" idx="15"/>
          </p:nvPr>
        </p:nvSpPr>
        <p:spPr>
          <a:xfrm>
            <a:off x="7543800" y="3670421"/>
            <a:ext cx="1828800" cy="1715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3" name="Google Shape;213;p35"/>
          <p:cNvSpPr>
            <a:spLocks noGrp="1"/>
          </p:cNvSpPr>
          <p:nvPr>
            <p:ph type="pic" idx="16"/>
          </p:nvPr>
        </p:nvSpPr>
        <p:spPr>
          <a:xfrm>
            <a:off x="99060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Google Shape;214;p35"/>
          <p:cNvSpPr txBox="1">
            <a:spLocks noGrp="1"/>
          </p:cNvSpPr>
          <p:nvPr>
            <p:ph type="body" idx="17"/>
          </p:nvPr>
        </p:nvSpPr>
        <p:spPr>
          <a:xfrm>
            <a:off x="9906000" y="3128895"/>
            <a:ext cx="1828800" cy="2952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5" name="Google Shape;215;p35"/>
          <p:cNvSpPr txBox="1">
            <a:spLocks noGrp="1"/>
          </p:cNvSpPr>
          <p:nvPr>
            <p:ph type="body" idx="18"/>
          </p:nvPr>
        </p:nvSpPr>
        <p:spPr>
          <a:xfrm>
            <a:off x="9906000" y="3670421"/>
            <a:ext cx="1828800" cy="1715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spcBef>
                <a:spcPts val="300"/>
              </a:spcBef>
              <a:spcAft>
                <a:spcPts val="0"/>
              </a:spcAft>
              <a:buClr>
                <a:schemeClr val="dk1"/>
              </a:buClr>
              <a:buSzPts val="1800"/>
              <a:buChar char="–"/>
              <a:defRPr/>
            </a:lvl2pPr>
            <a:lvl3pPr marL="1371600" lvl="2" indent="-342900" algn="l" rtl="0">
              <a:spcBef>
                <a:spcPts val="300"/>
              </a:spcBef>
              <a:spcAft>
                <a:spcPts val="0"/>
              </a:spcAft>
              <a:buClr>
                <a:schemeClr val="dk1"/>
              </a:buClr>
              <a:buSzPts val="1800"/>
              <a:buChar char="»"/>
              <a:defRPr/>
            </a:lvl3pPr>
            <a:lvl4pPr marL="1828800" lvl="3" indent="-342900" algn="l" rtl="0">
              <a:spcBef>
                <a:spcPts val="300"/>
              </a:spcBef>
              <a:spcAft>
                <a:spcPts val="0"/>
              </a:spcAft>
              <a:buClr>
                <a:schemeClr val="dk1"/>
              </a:buClr>
              <a:buSzPts val="1800"/>
              <a:buChar char="◦"/>
              <a:defRPr/>
            </a:lvl4pPr>
            <a:lvl5pPr marL="2286000" lvl="4" indent="-342900" algn="l" rtl="0">
              <a:spcBef>
                <a:spcPts val="30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16" name="Google Shape;216;p35"/>
          <p:cNvSpPr txBox="1">
            <a:spLocks noGrp="1"/>
          </p:cNvSpPr>
          <p:nvPr>
            <p:ph type="sldNum" idx="12"/>
          </p:nvPr>
        </p:nvSpPr>
        <p:spPr>
          <a:xfrm>
            <a:off x="10546714" y="6592453"/>
            <a:ext cx="1035600" cy="1539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1pPr>
            <a:lvl2pPr marL="0" lvl="1"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2pPr>
            <a:lvl3pPr marL="0" lvl="2"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3pPr>
            <a:lvl4pPr marL="0" lvl="3"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4pPr>
            <a:lvl5pPr marL="0" lvl="4"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5pPr>
            <a:lvl6pPr marL="0" lvl="5"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6pPr>
            <a:lvl7pPr marL="0" lvl="6"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7pPr>
            <a:lvl8pPr marL="0" lvl="7"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8pPr>
            <a:lvl9pPr marL="0" lvl="8"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9" name="Google Shape;219;p36"/>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Clr>
                <a:schemeClr val="dk1"/>
              </a:buClr>
              <a:buSzPts val="1800"/>
              <a:buChar char="•"/>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220" name="Google Shape;220;p36"/>
          <p:cNvSpPr txBox="1">
            <a:spLocks noGrp="1"/>
          </p:cNvSpPr>
          <p:nvPr>
            <p:ph type="sldNum" idx="12"/>
          </p:nvPr>
        </p:nvSpPr>
        <p:spPr>
          <a:xfrm>
            <a:off x="11190342" y="6592450"/>
            <a:ext cx="3921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a:p>
            <a:pPr marL="0" lvl="0" indent="0" algn="r"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p37"/>
          <p:cNvSpPr txBox="1">
            <a:spLocks noGrp="1"/>
          </p:cNvSpPr>
          <p:nvPr>
            <p:ph type="body" idx="1"/>
          </p:nvPr>
        </p:nvSpPr>
        <p:spPr>
          <a:xfrm>
            <a:off x="609600" y="1371600"/>
            <a:ext cx="5416500" cy="457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24" name="Google Shape;224;p37"/>
          <p:cNvSpPr txBox="1">
            <a:spLocks noGrp="1"/>
          </p:cNvSpPr>
          <p:nvPr>
            <p:ph type="body" idx="2"/>
          </p:nvPr>
        </p:nvSpPr>
        <p:spPr>
          <a:xfrm>
            <a:off x="6227064" y="1371600"/>
            <a:ext cx="5355300" cy="457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25" name="Google Shape;225;p37"/>
          <p:cNvSpPr txBox="1">
            <a:spLocks noGrp="1"/>
          </p:cNvSpPr>
          <p:nvPr>
            <p:ph type="sldNum" idx="12"/>
          </p:nvPr>
        </p:nvSpPr>
        <p:spPr>
          <a:xfrm>
            <a:off x="10968581" y="6592453"/>
            <a:ext cx="6141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6" name="Google Shape;226;p37"/>
          <p:cNvSpPr txBox="1">
            <a:spLocks noGrp="1"/>
          </p:cNvSpPr>
          <p:nvPr>
            <p:ph type="body" idx="3"/>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000"/>
              <a:buFont typeface="Calibri"/>
              <a:buNone/>
              <a:defRPr>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9" name="Google Shape;229;p38"/>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Autofit/>
          </a:bodyPr>
          <a:lstStyle>
            <a:lvl1pPr marL="457200" lvl="0" indent="-368300" algn="l" rtl="0">
              <a:lnSpc>
                <a:spcPct val="100000"/>
              </a:lnSpc>
              <a:spcBef>
                <a:spcPts val="2250"/>
              </a:spcBef>
              <a:spcAft>
                <a:spcPts val="0"/>
              </a:spcAft>
              <a:buClr>
                <a:schemeClr val="dk1"/>
              </a:buClr>
              <a:buSzPts val="2200"/>
              <a:buFont typeface="Calibri"/>
              <a:buAutoNum type="arabicPeriod"/>
              <a:defRPr sz="2200">
                <a:latin typeface="Calibri"/>
                <a:ea typeface="Calibri"/>
                <a:cs typeface="Calibri"/>
                <a:sym typeface="Calibri"/>
              </a:defRPr>
            </a:lvl1pPr>
            <a:lvl2pPr marL="914400" lvl="1" indent="-368300" algn="l" rtl="0">
              <a:lnSpc>
                <a:spcPct val="100000"/>
              </a:lnSpc>
              <a:spcBef>
                <a:spcPts val="900"/>
              </a:spcBef>
              <a:spcAft>
                <a:spcPts val="0"/>
              </a:spcAft>
              <a:buClr>
                <a:schemeClr val="dk1"/>
              </a:buClr>
              <a:buSzPts val="2200"/>
              <a:buFont typeface="Calibri"/>
              <a:buAutoNum type="alphaLcPeriod"/>
              <a:defRPr sz="2200"/>
            </a:lvl2pPr>
            <a:lvl3pPr marL="1371600" lvl="2" indent="-368300" algn="l" rtl="0">
              <a:lnSpc>
                <a:spcPct val="100000"/>
              </a:lnSpc>
              <a:spcBef>
                <a:spcPts val="900"/>
              </a:spcBef>
              <a:spcAft>
                <a:spcPts val="0"/>
              </a:spcAft>
              <a:buClr>
                <a:schemeClr val="dk1"/>
              </a:buClr>
              <a:buSzPts val="2200"/>
              <a:buFont typeface="Calibri"/>
              <a:buAutoNum type="romanLcPeriod"/>
              <a:defRPr sz="2200"/>
            </a:lvl3pPr>
            <a:lvl4pPr marL="1828800" lvl="3" indent="-368300" algn="l" rtl="0">
              <a:lnSpc>
                <a:spcPct val="100000"/>
              </a:lnSpc>
              <a:spcBef>
                <a:spcPts val="900"/>
              </a:spcBef>
              <a:spcAft>
                <a:spcPts val="0"/>
              </a:spcAft>
              <a:buClr>
                <a:schemeClr val="dk1"/>
              </a:buClr>
              <a:buSzPts val="2200"/>
              <a:buFont typeface="Calibri"/>
              <a:buAutoNum type="arabicParenR"/>
              <a:defRPr sz="2200"/>
            </a:lvl4pPr>
            <a:lvl5pPr marL="2286000" lvl="4" indent="-368300" algn="l" rtl="0">
              <a:lnSpc>
                <a:spcPct val="100000"/>
              </a:lnSpc>
              <a:spcBef>
                <a:spcPts val="900"/>
              </a:spcBef>
              <a:spcAft>
                <a:spcPts val="0"/>
              </a:spcAft>
              <a:buClr>
                <a:schemeClr val="dk1"/>
              </a:buClr>
              <a:buSzPts val="2200"/>
              <a:buFont typeface="Calibri"/>
              <a:buAutoNum type="alphaLcParenR"/>
              <a:defRPr sz="2200"/>
            </a:lvl5pPr>
            <a:lvl6pPr marL="2743200" lvl="5" indent="-342900" algn="l" rtl="0">
              <a:lnSpc>
                <a:spcPct val="90000"/>
              </a:lnSpc>
              <a:spcBef>
                <a:spcPts val="360"/>
              </a:spcBef>
              <a:spcAft>
                <a:spcPts val="0"/>
              </a:spcAft>
              <a:buClr>
                <a:schemeClr val="dk1"/>
              </a:buClr>
              <a:buSzPts val="1800"/>
              <a:buChar char="•"/>
              <a:defRPr/>
            </a:lvl6pPr>
            <a:lvl7pPr marL="3200400" lvl="6" indent="-342900" algn="l" rtl="0">
              <a:lnSpc>
                <a:spcPct val="90000"/>
              </a:lnSpc>
              <a:spcBef>
                <a:spcPts val="360"/>
              </a:spcBef>
              <a:spcAft>
                <a:spcPts val="0"/>
              </a:spcAft>
              <a:buClr>
                <a:schemeClr val="dk1"/>
              </a:buClr>
              <a:buSzPts val="1800"/>
              <a:buChar char="•"/>
              <a:defRPr/>
            </a:lvl7pPr>
            <a:lvl8pPr marL="3657600" lvl="7" indent="-342900" algn="l" rtl="0">
              <a:lnSpc>
                <a:spcPct val="90000"/>
              </a:lnSpc>
              <a:spcBef>
                <a:spcPts val="360"/>
              </a:spcBef>
              <a:spcAft>
                <a:spcPts val="0"/>
              </a:spcAft>
              <a:buClr>
                <a:schemeClr val="dk1"/>
              </a:buClr>
              <a:buSzPts val="1800"/>
              <a:buChar char="•"/>
              <a:defRPr/>
            </a:lvl8pPr>
            <a:lvl9pPr marL="4114800" lvl="8" indent="-342900" algn="l" rtl="0">
              <a:lnSpc>
                <a:spcPct val="90000"/>
              </a:lnSpc>
              <a:spcBef>
                <a:spcPts val="360"/>
              </a:spcBef>
              <a:spcAft>
                <a:spcPts val="0"/>
              </a:spcAft>
              <a:buClr>
                <a:schemeClr val="dk1"/>
              </a:buClr>
              <a:buSzPts val="1800"/>
              <a:buChar char="•"/>
              <a:defRPr/>
            </a:lvl9pPr>
          </a:lstStyle>
          <a:p>
            <a:endParaRPr/>
          </a:p>
        </p:txBody>
      </p:sp>
      <p:sp>
        <p:nvSpPr>
          <p:cNvPr id="230" name="Google Shape;230;p38"/>
          <p:cNvSpPr txBox="1">
            <a:spLocks noGrp="1"/>
          </p:cNvSpPr>
          <p:nvPr>
            <p:ph type="sldNum" idx="12"/>
          </p:nvPr>
        </p:nvSpPr>
        <p:spPr>
          <a:xfrm>
            <a:off x="11052954" y="6592453"/>
            <a:ext cx="529500" cy="1539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0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3" name="Google Shape;233;p39"/>
          <p:cNvSpPr txBox="1">
            <a:spLocks noGrp="1"/>
          </p:cNvSpPr>
          <p:nvPr>
            <p:ph type="body" idx="1"/>
          </p:nvPr>
        </p:nvSpPr>
        <p:spPr>
          <a:xfrm>
            <a:off x="838200" y="1825625"/>
            <a:ext cx="5181600" cy="43512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234" name="Google Shape;234;p39"/>
          <p:cNvSpPr txBox="1">
            <a:spLocks noGrp="1"/>
          </p:cNvSpPr>
          <p:nvPr>
            <p:ph type="body" idx="2"/>
          </p:nvPr>
        </p:nvSpPr>
        <p:spPr>
          <a:xfrm>
            <a:off x="6172200" y="1825625"/>
            <a:ext cx="5181600" cy="43512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235" name="Google Shape;235;p39"/>
          <p:cNvSpPr txBox="1">
            <a:spLocks noGrp="1"/>
          </p:cNvSpPr>
          <p:nvPr>
            <p:ph type="sldNum" idx="12"/>
          </p:nvPr>
        </p:nvSpPr>
        <p:spPr>
          <a:xfrm>
            <a:off x="10955925" y="6592453"/>
            <a:ext cx="6264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36"/>
        <p:cNvGrpSpPr/>
        <p:nvPr/>
      </p:nvGrpSpPr>
      <p:grpSpPr>
        <a:xfrm>
          <a:off x="0" y="0"/>
          <a:ext cx="0" cy="0"/>
          <a:chOff x="0" y="0"/>
          <a:chExt cx="0" cy="0"/>
        </a:xfrm>
      </p:grpSpPr>
      <p:sp>
        <p:nvSpPr>
          <p:cNvPr id="237" name="Google Shape;237;p40"/>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SzPts val="750"/>
              <a:buNone/>
              <a:defRPr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8"/>
        <p:cNvGrpSpPr/>
        <p:nvPr/>
      </p:nvGrpSpPr>
      <p:grpSpPr>
        <a:xfrm>
          <a:off x="0" y="0"/>
          <a:ext cx="0" cy="0"/>
          <a:chOff x="0" y="0"/>
          <a:chExt cx="0" cy="0"/>
        </a:xfrm>
      </p:grpSpPr>
      <p:sp>
        <p:nvSpPr>
          <p:cNvPr id="239" name="Google Shape;239;p41"/>
          <p:cNvSpPr txBox="1">
            <a:spLocks noGrp="1"/>
          </p:cNvSpPr>
          <p:nvPr>
            <p:ph type="body" idx="1"/>
          </p:nvPr>
        </p:nvSpPr>
        <p:spPr>
          <a:xfrm>
            <a:off x="415600" y="5640767"/>
            <a:ext cx="7998300" cy="8067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600"/>
              </a:spcBef>
              <a:spcAft>
                <a:spcPts val="0"/>
              </a:spcAft>
              <a:buClr>
                <a:srgbClr val="595959"/>
              </a:buClr>
              <a:buSzPts val="2100"/>
              <a:buNone/>
              <a:defRPr sz="2100">
                <a:latin typeface="Calibri"/>
                <a:ea typeface="Calibri"/>
                <a:cs typeface="Calibri"/>
                <a:sym typeface="Calibri"/>
              </a:defRPr>
            </a:lvl1pPr>
            <a:lvl2pPr marL="914400" lvl="1" indent="-342900" algn="l" rtl="0">
              <a:spcBef>
                <a:spcPts val="225"/>
              </a:spcBef>
              <a:spcAft>
                <a:spcPts val="0"/>
              </a:spcAft>
              <a:buClr>
                <a:schemeClr val="dk1"/>
              </a:buClr>
              <a:buSzPts val="1800"/>
              <a:buChar char="–"/>
              <a:defRPr/>
            </a:lvl2pPr>
            <a:lvl3pPr marL="1371600" lvl="2" indent="-342900" algn="l" rtl="0">
              <a:spcBef>
                <a:spcPts val="225"/>
              </a:spcBef>
              <a:spcAft>
                <a:spcPts val="0"/>
              </a:spcAft>
              <a:buClr>
                <a:schemeClr val="dk1"/>
              </a:buClr>
              <a:buSzPts val="1800"/>
              <a:buChar char="»"/>
              <a:defRPr/>
            </a:lvl3pPr>
            <a:lvl4pPr marL="1828800" lvl="3" indent="-342900" algn="l" rtl="0">
              <a:spcBef>
                <a:spcPts val="225"/>
              </a:spcBef>
              <a:spcAft>
                <a:spcPts val="0"/>
              </a:spcAft>
              <a:buClr>
                <a:schemeClr val="dk1"/>
              </a:buClr>
              <a:buSzPts val="1800"/>
              <a:buChar char="◦"/>
              <a:defRPr/>
            </a:lvl4pPr>
            <a:lvl5pPr marL="2286000" lvl="4" indent="-342900" algn="l" rtl="0">
              <a:spcBef>
                <a:spcPts val="225"/>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40" name="Google Shape;240;p41"/>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SzPts val="1000"/>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1"/>
        <p:cNvGrpSpPr/>
        <p:nvPr/>
      </p:nvGrpSpPr>
      <p:grpSpPr>
        <a:xfrm>
          <a:off x="0" y="0"/>
          <a:ext cx="0" cy="0"/>
          <a:chOff x="0" y="0"/>
          <a:chExt cx="0" cy="0"/>
        </a:xfrm>
      </p:grpSpPr>
      <p:sp>
        <p:nvSpPr>
          <p:cNvPr id="242" name="Google Shape;242;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30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3" name="Google Shape;243;p42"/>
          <p:cNvSpPr txBox="1">
            <a:spLocks noGrp="1"/>
          </p:cNvSpPr>
          <p:nvPr>
            <p:ph type="body" idx="1"/>
          </p:nvPr>
        </p:nvSpPr>
        <p:spPr>
          <a:xfrm>
            <a:off x="609600" y="1535113"/>
            <a:ext cx="5386800" cy="639900"/>
          </a:xfrm>
          <a:prstGeom prst="rect">
            <a:avLst/>
          </a:prstGeom>
          <a:noFill/>
          <a:ln>
            <a:noFill/>
          </a:ln>
        </p:spPr>
        <p:txBody>
          <a:bodyPr spcFirstLastPara="1" wrap="square" lIns="0" tIns="0" rIns="0" bIns="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4" name="Google Shape;244;p42"/>
          <p:cNvSpPr txBox="1">
            <a:spLocks noGrp="1"/>
          </p:cNvSpPr>
          <p:nvPr>
            <p:ph type="body" idx="2"/>
          </p:nvPr>
        </p:nvSpPr>
        <p:spPr>
          <a:xfrm>
            <a:off x="609600" y="2174875"/>
            <a:ext cx="5386800" cy="3951300"/>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45" name="Google Shape;245;p42"/>
          <p:cNvSpPr txBox="1">
            <a:spLocks noGrp="1"/>
          </p:cNvSpPr>
          <p:nvPr>
            <p:ph type="body" idx="3"/>
          </p:nvPr>
        </p:nvSpPr>
        <p:spPr>
          <a:xfrm>
            <a:off x="6193367" y="1535113"/>
            <a:ext cx="5389200" cy="639900"/>
          </a:xfrm>
          <a:prstGeom prst="rect">
            <a:avLst/>
          </a:prstGeom>
          <a:noFill/>
          <a:ln>
            <a:noFill/>
          </a:ln>
        </p:spPr>
        <p:txBody>
          <a:bodyPr spcFirstLastPara="1" wrap="square" lIns="0" tIns="0" rIns="0" bIns="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6" name="Google Shape;246;p42"/>
          <p:cNvSpPr txBox="1">
            <a:spLocks noGrp="1"/>
          </p:cNvSpPr>
          <p:nvPr>
            <p:ph type="body" idx="4"/>
          </p:nvPr>
        </p:nvSpPr>
        <p:spPr>
          <a:xfrm>
            <a:off x="6193367" y="2174875"/>
            <a:ext cx="5389200" cy="3951300"/>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47" name="Google Shape;247;p42"/>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7"/>
        <p:cNvGrpSpPr/>
        <p:nvPr/>
      </p:nvGrpSpPr>
      <p:grpSpPr>
        <a:xfrm>
          <a:off x="0" y="0"/>
          <a:ext cx="0" cy="0"/>
          <a:chOff x="0" y="0"/>
          <a:chExt cx="0" cy="0"/>
        </a:xfrm>
      </p:grpSpPr>
      <p:sp>
        <p:nvSpPr>
          <p:cNvPr id="38" name="Google Shape;38;p5"/>
          <p:cNvSpPr txBox="1">
            <a:spLocks noGrp="1"/>
          </p:cNvSpPr>
          <p:nvPr>
            <p:ph type="body" idx="1"/>
          </p:nvPr>
        </p:nvSpPr>
        <p:spPr>
          <a:xfrm>
            <a:off x="609600" y="1371600"/>
            <a:ext cx="10972800" cy="466344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600"/>
              </a:spcBef>
              <a:spcAft>
                <a:spcPts val="0"/>
              </a:spcAft>
              <a:buClr>
                <a:schemeClr val="dk1"/>
              </a:buClr>
              <a:buSzPts val="2800"/>
              <a:buChar char="•"/>
              <a:defRPr/>
            </a:lvl1pPr>
            <a:lvl2pPr marL="914400" lvl="1" indent="-381000" algn="l">
              <a:lnSpc>
                <a:spcPct val="100000"/>
              </a:lnSpc>
              <a:spcBef>
                <a:spcPts val="600"/>
              </a:spcBef>
              <a:spcAft>
                <a:spcPts val="0"/>
              </a:spcAft>
              <a:buClr>
                <a:schemeClr val="dk1"/>
              </a:buClr>
              <a:buSzPts val="2400"/>
              <a:buChar char="•"/>
              <a:defRPr/>
            </a:lvl2pPr>
            <a:lvl3pPr marL="1371600" lvl="2" indent="-355600" algn="l">
              <a:lnSpc>
                <a:spcPct val="100000"/>
              </a:lnSpc>
              <a:spcBef>
                <a:spcPts val="600"/>
              </a:spcBef>
              <a:spcAft>
                <a:spcPts val="0"/>
              </a:spcAft>
              <a:buClr>
                <a:schemeClr val="dk1"/>
              </a:buClr>
              <a:buSzPts val="20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5"/>
          <p:cNvSpPr txBox="1">
            <a:spLocks noGrp="1"/>
          </p:cNvSpPr>
          <p:nvPr>
            <p:ph type="body" idx="2"/>
          </p:nvPr>
        </p:nvSpPr>
        <p:spPr>
          <a:xfrm>
            <a:off x="609600" y="6135624"/>
            <a:ext cx="10972800" cy="192024"/>
          </a:xfrm>
          <a:prstGeom prst="rect">
            <a:avLst/>
          </a:prstGeom>
          <a:noFill/>
          <a:ln>
            <a:noFill/>
          </a:ln>
        </p:spPr>
        <p:txBody>
          <a:bodyPr spcFirstLastPara="1" wrap="square" lIns="91425" tIns="45700" rIns="91425" bIns="45700" anchor="b" anchorCtr="0">
            <a:noAutofit/>
          </a:bodyPr>
          <a:lstStyle>
            <a:lvl1pPr marL="457200" marR="0" lvl="0" indent="-228600" algn="l">
              <a:lnSpc>
                <a:spcPct val="125000"/>
              </a:lnSpc>
              <a:spcBef>
                <a:spcPts val="0"/>
              </a:spcBef>
              <a:spcAft>
                <a:spcPts val="0"/>
              </a:spcAft>
              <a:buClr>
                <a:schemeClr val="dk1"/>
              </a:buClr>
              <a:buSzPts val="750"/>
              <a:buFont typeface="Arial"/>
              <a:buNone/>
              <a:defRPr sz="750" i="0"/>
            </a:lvl1pPr>
            <a:lvl2pPr marL="914400" lvl="1" indent="-228600" algn="l">
              <a:lnSpc>
                <a:spcPct val="90000"/>
              </a:lnSpc>
              <a:spcBef>
                <a:spcPts val="500"/>
              </a:spcBef>
              <a:spcAft>
                <a:spcPts val="0"/>
              </a:spcAft>
              <a:buClr>
                <a:schemeClr val="dk1"/>
              </a:buClr>
              <a:buSzPts val="422"/>
              <a:buNone/>
              <a:defRPr sz="421"/>
            </a:lvl2pPr>
            <a:lvl3pPr marL="1371600" lvl="2" indent="-228600" algn="l">
              <a:lnSpc>
                <a:spcPct val="90000"/>
              </a:lnSpc>
              <a:spcBef>
                <a:spcPts val="500"/>
              </a:spcBef>
              <a:spcAft>
                <a:spcPts val="0"/>
              </a:spcAft>
              <a:buClr>
                <a:schemeClr val="dk1"/>
              </a:buClr>
              <a:buSzPts val="422"/>
              <a:buNone/>
              <a:defRPr sz="421"/>
            </a:lvl3pPr>
            <a:lvl4pPr marL="1828800" lvl="3" indent="-228600" algn="l">
              <a:lnSpc>
                <a:spcPct val="90000"/>
              </a:lnSpc>
              <a:spcBef>
                <a:spcPts val="500"/>
              </a:spcBef>
              <a:spcAft>
                <a:spcPts val="0"/>
              </a:spcAft>
              <a:buClr>
                <a:schemeClr val="dk1"/>
              </a:buClr>
              <a:buSzPts val="422"/>
              <a:buNone/>
              <a:defRPr sz="421"/>
            </a:lvl4pPr>
            <a:lvl5pPr marL="2286000" lvl="4" indent="-228600" algn="l">
              <a:lnSpc>
                <a:spcPct val="90000"/>
              </a:lnSpc>
              <a:spcBef>
                <a:spcPts val="500"/>
              </a:spcBef>
              <a:spcAft>
                <a:spcPts val="0"/>
              </a:spcAft>
              <a:buClr>
                <a:schemeClr val="dk1"/>
              </a:buClr>
              <a:buSzPts val="422"/>
              <a:buNone/>
              <a:defRPr sz="42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losing">
  <p:cSld name="1_Closing">
    <p:spTree>
      <p:nvGrpSpPr>
        <p:cNvPr id="1" name="Shape 248"/>
        <p:cNvGrpSpPr/>
        <p:nvPr/>
      </p:nvGrpSpPr>
      <p:grpSpPr>
        <a:xfrm>
          <a:off x="0" y="0"/>
          <a:ext cx="0" cy="0"/>
          <a:chOff x="0" y="0"/>
          <a:chExt cx="0" cy="0"/>
        </a:xfrm>
      </p:grpSpPr>
      <p:sp>
        <p:nvSpPr>
          <p:cNvPr id="249" name="Google Shape;249;p43"/>
          <p:cNvSpPr txBox="1">
            <a:spLocks noGrp="1"/>
          </p:cNvSpPr>
          <p:nvPr>
            <p:ph type="body" idx="1"/>
          </p:nvPr>
        </p:nvSpPr>
        <p:spPr>
          <a:xfrm>
            <a:off x="0" y="3686365"/>
            <a:ext cx="12192000" cy="14799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Clr>
                <a:schemeClr val="dk1"/>
              </a:buClr>
              <a:buSzPts val="2000"/>
              <a:buNone/>
              <a:defRPr sz="2000">
                <a:solidFill>
                  <a:schemeClr val="dk1"/>
                </a:solidFill>
                <a:latin typeface="Calibri"/>
                <a:ea typeface="Calibri"/>
                <a:cs typeface="Calibri"/>
                <a:sym typeface="Calibri"/>
              </a:defRPr>
            </a:lvl1pPr>
            <a:lvl2pPr marL="914400" lvl="1" indent="-228600" algn="l" rtl="0">
              <a:lnSpc>
                <a:spcPct val="100000"/>
              </a:lnSpc>
              <a:spcBef>
                <a:spcPts val="300"/>
              </a:spcBef>
              <a:spcAft>
                <a:spcPts val="0"/>
              </a:spcAft>
              <a:buClr>
                <a:schemeClr val="lt1"/>
              </a:buClr>
              <a:buSzPts val="2000"/>
              <a:buNone/>
              <a:defRPr>
                <a:solidFill>
                  <a:schemeClr val="lt1"/>
                </a:solidFill>
              </a:defRPr>
            </a:lvl2pPr>
            <a:lvl3pPr marL="1371600" lvl="2" indent="-228600" algn="l" rtl="0">
              <a:lnSpc>
                <a:spcPct val="100000"/>
              </a:lnSpc>
              <a:spcBef>
                <a:spcPts val="300"/>
              </a:spcBef>
              <a:spcAft>
                <a:spcPts val="0"/>
              </a:spcAft>
              <a:buClr>
                <a:schemeClr val="lt1"/>
              </a:buClr>
              <a:buSzPts val="1800"/>
              <a:buNone/>
              <a:defRPr>
                <a:solidFill>
                  <a:schemeClr val="lt1"/>
                </a:solidFill>
              </a:defRPr>
            </a:lvl3pPr>
            <a:lvl4pPr marL="1828800" lvl="3" indent="-228600" algn="l" rtl="0">
              <a:lnSpc>
                <a:spcPct val="100000"/>
              </a:lnSpc>
              <a:spcBef>
                <a:spcPts val="300"/>
              </a:spcBef>
              <a:spcAft>
                <a:spcPts val="0"/>
              </a:spcAft>
              <a:buClr>
                <a:schemeClr val="lt1"/>
              </a:buClr>
              <a:buSzPts val="1600"/>
              <a:buNone/>
              <a:defRPr>
                <a:solidFill>
                  <a:schemeClr val="lt1"/>
                </a:solidFill>
              </a:defRPr>
            </a:lvl4pPr>
            <a:lvl5pPr marL="2286000" lvl="4" indent="-228600" algn="l" rtl="0">
              <a:lnSpc>
                <a:spcPct val="100000"/>
              </a:lnSpc>
              <a:spcBef>
                <a:spcPts val="30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50" name="Google Shape;250;p43"/>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43"/>
          <p:cNvSpPr txBox="1">
            <a:spLocks noGrp="1"/>
          </p:cNvSpPr>
          <p:nvPr>
            <p:ph type="sldNum" idx="12"/>
          </p:nvPr>
        </p:nvSpPr>
        <p:spPr>
          <a:xfrm>
            <a:off x="11381491" y="6592453"/>
            <a:ext cx="2007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44"/>
          <p:cNvSpPr txBox="1">
            <a:spLocks noGrp="1"/>
          </p:cNvSpPr>
          <p:nvPr>
            <p:ph type="body" idx="1"/>
          </p:nvPr>
        </p:nvSpPr>
        <p:spPr>
          <a:xfrm>
            <a:off x="415600" y="1536633"/>
            <a:ext cx="5333100" cy="4555200"/>
          </a:xfrm>
          <a:prstGeom prst="rect">
            <a:avLst/>
          </a:prstGeom>
        </p:spPr>
        <p:txBody>
          <a:bodyPr spcFirstLastPara="1" wrap="square" lIns="0" tIns="0" rIns="0" bIns="0" anchor="t" anchorCtr="0">
            <a:noAutofit/>
          </a:bodyPr>
          <a:lstStyle>
            <a:lvl1pPr marL="457200" lvl="0" indent="-342900" rtl="0">
              <a:spcBef>
                <a:spcPts val="450"/>
              </a:spcBef>
              <a:spcAft>
                <a:spcPts val="0"/>
              </a:spcAft>
              <a:buSzPts val="1800"/>
              <a:buChar char="•"/>
              <a:defRPr/>
            </a:lvl1pPr>
            <a:lvl2pPr marL="914400" lvl="1" indent="-330200" rtl="0">
              <a:spcBef>
                <a:spcPts val="225"/>
              </a:spcBef>
              <a:spcAft>
                <a:spcPts val="0"/>
              </a:spcAft>
              <a:buSzPts val="1600"/>
              <a:buChar char="–"/>
              <a:defRPr sz="1600"/>
            </a:lvl2pPr>
            <a:lvl3pPr marL="1371600" lvl="2" indent="-342900" rtl="0">
              <a:spcBef>
                <a:spcPts val="225"/>
              </a:spcBef>
              <a:spcAft>
                <a:spcPts val="0"/>
              </a:spcAft>
              <a:buSzPts val="1800"/>
              <a:buChar char="»"/>
              <a:defRPr/>
            </a:lvl3pPr>
            <a:lvl4pPr marL="1828800" lvl="3" indent="-342900" rtl="0">
              <a:spcBef>
                <a:spcPts val="225"/>
              </a:spcBef>
              <a:spcAft>
                <a:spcPts val="0"/>
              </a:spcAft>
              <a:buSzPts val="1800"/>
              <a:buChar char="◦"/>
              <a:defRPr/>
            </a:lvl4pPr>
            <a:lvl5pPr marL="2286000" lvl="4" indent="-342900" rtl="0">
              <a:spcBef>
                <a:spcPts val="225"/>
              </a:spcBef>
              <a:spcAft>
                <a:spcPts val="0"/>
              </a:spcAft>
              <a:buSzPts val="1800"/>
              <a:buChar char="›"/>
              <a:defRPr/>
            </a:lvl5pPr>
            <a:lvl6pPr marL="2743200" lvl="5" indent="-323850" rtl="0">
              <a:spcBef>
                <a:spcPts val="3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sp>
        <p:nvSpPr>
          <p:cNvPr id="255" name="Google Shape;255;p44"/>
          <p:cNvSpPr txBox="1">
            <a:spLocks noGrp="1"/>
          </p:cNvSpPr>
          <p:nvPr>
            <p:ph type="body" idx="2"/>
          </p:nvPr>
        </p:nvSpPr>
        <p:spPr>
          <a:xfrm>
            <a:off x="6443200" y="1536633"/>
            <a:ext cx="5333100" cy="4555200"/>
          </a:xfrm>
          <a:prstGeom prst="rect">
            <a:avLst/>
          </a:prstGeom>
        </p:spPr>
        <p:txBody>
          <a:bodyPr spcFirstLastPara="1" wrap="square" lIns="0" tIns="0" rIns="0" bIns="0" anchor="t" anchorCtr="0">
            <a:noAutofit/>
          </a:bodyPr>
          <a:lstStyle>
            <a:lvl1pPr marL="457200" lvl="0" indent="-342900" rtl="0">
              <a:spcBef>
                <a:spcPts val="450"/>
              </a:spcBef>
              <a:spcAft>
                <a:spcPts val="0"/>
              </a:spcAft>
              <a:buSzPts val="1800"/>
              <a:buChar char="•"/>
              <a:defRPr/>
            </a:lvl1pPr>
            <a:lvl2pPr marL="914400" lvl="1" indent="-330200" rtl="0">
              <a:spcBef>
                <a:spcPts val="225"/>
              </a:spcBef>
              <a:spcAft>
                <a:spcPts val="0"/>
              </a:spcAft>
              <a:buSzPts val="1600"/>
              <a:buChar char="–"/>
              <a:defRPr sz="1600"/>
            </a:lvl2pPr>
            <a:lvl3pPr marL="1371600" lvl="2" indent="-342900" rtl="0">
              <a:spcBef>
                <a:spcPts val="225"/>
              </a:spcBef>
              <a:spcAft>
                <a:spcPts val="0"/>
              </a:spcAft>
              <a:buSzPts val="1800"/>
              <a:buChar char="»"/>
              <a:defRPr/>
            </a:lvl3pPr>
            <a:lvl4pPr marL="1828800" lvl="3" indent="-342900" rtl="0">
              <a:spcBef>
                <a:spcPts val="225"/>
              </a:spcBef>
              <a:spcAft>
                <a:spcPts val="0"/>
              </a:spcAft>
              <a:buSzPts val="1800"/>
              <a:buChar char="◦"/>
              <a:defRPr/>
            </a:lvl4pPr>
            <a:lvl5pPr marL="2286000" lvl="4" indent="-342900" rtl="0">
              <a:spcBef>
                <a:spcPts val="225"/>
              </a:spcBef>
              <a:spcAft>
                <a:spcPts val="0"/>
              </a:spcAft>
              <a:buSzPts val="1800"/>
              <a:buChar char="›"/>
              <a:defRPr/>
            </a:lvl5pPr>
            <a:lvl6pPr marL="2743200" lvl="5" indent="-323850" rtl="0">
              <a:spcBef>
                <a:spcPts val="3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pic>
        <p:nvPicPr>
          <p:cNvPr id="256" name="Google Shape;256;p44"/>
          <p:cNvPicPr preferRelativeResize="0"/>
          <p:nvPr/>
        </p:nvPicPr>
        <p:blipFill>
          <a:blip r:embed="rId2">
            <a:alphaModFix/>
          </a:blip>
          <a:stretch>
            <a:fillRect/>
          </a:stretch>
        </p:blipFill>
        <p:spPr>
          <a:xfrm>
            <a:off x="11271199" y="5934213"/>
            <a:ext cx="538200" cy="54043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_3">
  <p:cSld name="BLANK_3">
    <p:spTree>
      <p:nvGrpSpPr>
        <p:cNvPr id="1" name="Shape 257"/>
        <p:cNvGrpSpPr/>
        <p:nvPr/>
      </p:nvGrpSpPr>
      <p:grpSpPr>
        <a:xfrm>
          <a:off x="0" y="0"/>
          <a:ext cx="0" cy="0"/>
          <a:chOff x="0" y="0"/>
          <a:chExt cx="0" cy="0"/>
        </a:xfrm>
      </p:grpSpPr>
      <p:sp>
        <p:nvSpPr>
          <p:cNvPr id="258" name="Google Shape;258;p45"/>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G Presentations" type="tx">
  <p:cSld name="TITLE_AND_BODY">
    <p:spTree>
      <p:nvGrpSpPr>
        <p:cNvPr id="1" name="Shape 259"/>
        <p:cNvGrpSpPr/>
        <p:nvPr/>
      </p:nvGrpSpPr>
      <p:grpSpPr>
        <a:xfrm>
          <a:off x="0" y="0"/>
          <a:ext cx="0" cy="0"/>
          <a:chOff x="0" y="0"/>
          <a:chExt cx="0" cy="0"/>
        </a:xfrm>
      </p:grpSpPr>
      <p:sp>
        <p:nvSpPr>
          <p:cNvPr id="260" name="Google Shape;260;p4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1" name="Google Shape;261;p46"/>
          <p:cNvSpPr txBox="1">
            <a:spLocks noGrp="1"/>
          </p:cNvSpPr>
          <p:nvPr>
            <p:ph type="body" idx="1"/>
          </p:nvPr>
        </p:nvSpPr>
        <p:spPr>
          <a:xfrm>
            <a:off x="415600" y="1536633"/>
            <a:ext cx="11360700" cy="4555200"/>
          </a:xfrm>
          <a:prstGeom prst="rect">
            <a:avLst/>
          </a:prstGeom>
        </p:spPr>
        <p:txBody>
          <a:bodyPr spcFirstLastPara="1" wrap="square" lIns="0" tIns="0" rIns="0" bIns="0" anchor="t" anchorCtr="0">
            <a:noAutofit/>
          </a:bodyPr>
          <a:lstStyle>
            <a:lvl1pPr marL="457200" lvl="0" indent="-342900" rtl="0">
              <a:spcBef>
                <a:spcPts val="450"/>
              </a:spcBef>
              <a:spcAft>
                <a:spcPts val="0"/>
              </a:spcAft>
              <a:buSzPts val="1800"/>
              <a:buChar char="•"/>
              <a:defRPr/>
            </a:lvl1pPr>
            <a:lvl2pPr marL="914400" lvl="1" indent="-330200" rtl="0">
              <a:spcBef>
                <a:spcPts val="225"/>
              </a:spcBef>
              <a:spcAft>
                <a:spcPts val="0"/>
              </a:spcAft>
              <a:buSzPts val="1600"/>
              <a:buChar char="–"/>
              <a:defRPr sz="1600"/>
            </a:lvl2pPr>
            <a:lvl3pPr marL="1371600" lvl="2" indent="-342900" rtl="0">
              <a:spcBef>
                <a:spcPts val="225"/>
              </a:spcBef>
              <a:spcAft>
                <a:spcPts val="0"/>
              </a:spcAft>
              <a:buSzPts val="1800"/>
              <a:buChar char="»"/>
              <a:defRPr/>
            </a:lvl3pPr>
            <a:lvl4pPr marL="1828800" lvl="3" indent="-342900" rtl="0">
              <a:spcBef>
                <a:spcPts val="225"/>
              </a:spcBef>
              <a:spcAft>
                <a:spcPts val="0"/>
              </a:spcAft>
              <a:buSzPts val="1800"/>
              <a:buChar char="◦"/>
              <a:defRPr/>
            </a:lvl4pPr>
            <a:lvl5pPr marL="2286000" lvl="4" indent="-342900" rtl="0">
              <a:spcBef>
                <a:spcPts val="225"/>
              </a:spcBef>
              <a:spcAft>
                <a:spcPts val="0"/>
              </a:spcAft>
              <a:buSzPts val="1800"/>
              <a:buChar char="›"/>
              <a:defRPr/>
            </a:lvl5pPr>
            <a:lvl6pPr marL="2743200" lvl="5" indent="-323850" rtl="0">
              <a:spcBef>
                <a:spcPts val="3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pic>
        <p:nvPicPr>
          <p:cNvPr id="262" name="Google Shape;262;p46"/>
          <p:cNvPicPr preferRelativeResize="0"/>
          <p:nvPr/>
        </p:nvPicPr>
        <p:blipFill>
          <a:blip r:embed="rId2">
            <a:alphaModFix/>
          </a:blip>
          <a:stretch>
            <a:fillRect/>
          </a:stretch>
        </p:blipFill>
        <p:spPr>
          <a:xfrm>
            <a:off x="11271199" y="5934213"/>
            <a:ext cx="538200" cy="540439"/>
          </a:xfrm>
          <a:prstGeom prst="rect">
            <a:avLst/>
          </a:prstGeom>
          <a:noFill/>
          <a:ln>
            <a:noFill/>
          </a:ln>
        </p:spPr>
      </p:pic>
      <p:sp>
        <p:nvSpPr>
          <p:cNvPr id="263" name="Google Shape;263;p46"/>
          <p:cNvSpPr txBox="1">
            <a:spLocks noGrp="1"/>
          </p:cNvSpPr>
          <p:nvPr>
            <p:ph type="sldNum" idx="12"/>
          </p:nvPr>
        </p:nvSpPr>
        <p:spPr>
          <a:xfrm>
            <a:off x="11257200" y="6541205"/>
            <a:ext cx="731700" cy="240900"/>
          </a:xfrm>
          <a:prstGeom prst="rect">
            <a:avLst/>
          </a:prstGeom>
        </p:spPr>
        <p:txBody>
          <a:bodyPr spcFirstLastPara="1" wrap="square" lIns="0" tIns="0" rIns="0" bIns="0" anchor="t" anchorCtr="0">
            <a:noAutofit/>
          </a:bodyPr>
          <a:lstStyle>
            <a:lvl1pPr lvl="0" rtl="0">
              <a:buNone/>
              <a:defRPr>
                <a:solidFill>
                  <a:srgbClr val="595959"/>
                </a:solidFill>
              </a:defRPr>
            </a:lvl1pPr>
            <a:lvl2pPr lvl="1" rtl="0">
              <a:buNone/>
              <a:defRPr>
                <a:solidFill>
                  <a:srgbClr val="595959"/>
                </a:solidFill>
              </a:defRPr>
            </a:lvl2pPr>
            <a:lvl3pPr lvl="2" rtl="0">
              <a:buNone/>
              <a:defRPr>
                <a:solidFill>
                  <a:srgbClr val="595959"/>
                </a:solidFill>
              </a:defRPr>
            </a:lvl3pPr>
            <a:lvl4pPr lvl="3" rtl="0">
              <a:buNone/>
              <a:defRPr>
                <a:solidFill>
                  <a:srgbClr val="595959"/>
                </a:solidFill>
              </a:defRPr>
            </a:lvl4pPr>
            <a:lvl5pPr lvl="4" rtl="0">
              <a:buNone/>
              <a:defRPr>
                <a:solidFill>
                  <a:srgbClr val="595959"/>
                </a:solidFill>
              </a:defRPr>
            </a:lvl5pPr>
            <a:lvl6pPr lvl="5" rtl="0">
              <a:buNone/>
              <a:defRPr>
                <a:solidFill>
                  <a:srgbClr val="595959"/>
                </a:solidFill>
              </a:defRPr>
            </a:lvl6pPr>
            <a:lvl7pPr lvl="6" rtl="0">
              <a:buNone/>
              <a:defRPr>
                <a:solidFill>
                  <a:srgbClr val="595959"/>
                </a:solidFill>
              </a:defRPr>
            </a:lvl7pPr>
            <a:lvl8pPr lvl="7" rtl="0">
              <a:buNone/>
              <a:defRPr>
                <a:solidFill>
                  <a:srgbClr val="595959"/>
                </a:solidFill>
              </a:defRPr>
            </a:lvl8pPr>
            <a:lvl9pPr lvl="8" rtl="0">
              <a:buNone/>
              <a:defRPr>
                <a:solidFill>
                  <a:srgbClr val="595959"/>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hoto Right">
  <p:cSld name="CUSTOM_2">
    <p:spTree>
      <p:nvGrpSpPr>
        <p:cNvPr id="1" name="Shape 264"/>
        <p:cNvGrpSpPr/>
        <p:nvPr/>
      </p:nvGrpSpPr>
      <p:grpSpPr>
        <a:xfrm>
          <a:off x="0" y="0"/>
          <a:ext cx="0" cy="0"/>
          <a:chOff x="0" y="0"/>
          <a:chExt cx="0" cy="0"/>
        </a:xfrm>
      </p:grpSpPr>
      <p:sp>
        <p:nvSpPr>
          <p:cNvPr id="265" name="Google Shape;265;p47"/>
          <p:cNvSpPr txBox="1">
            <a:spLocks noGrp="1"/>
          </p:cNvSpPr>
          <p:nvPr>
            <p:ph type="title"/>
          </p:nvPr>
        </p:nvSpPr>
        <p:spPr>
          <a:xfrm>
            <a:off x="737400" y="593367"/>
            <a:ext cx="3553500" cy="4941900"/>
          </a:xfrm>
          <a:prstGeom prst="rect">
            <a:avLst/>
          </a:prstGeom>
        </p:spPr>
        <p:txBody>
          <a:bodyPr spcFirstLastPara="1" wrap="square" lIns="91425" tIns="45700" rIns="91425" bIns="45700" anchor="t" anchorCtr="0">
            <a:noAutofit/>
          </a:bodyPr>
          <a:lstStyle>
            <a:lvl1pPr lvl="0" rtl="0">
              <a:spcBef>
                <a:spcPts val="0"/>
              </a:spcBef>
              <a:spcAft>
                <a:spcPts val="0"/>
              </a:spcAft>
              <a:buNone/>
              <a:defRPr sz="2400" b="1">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66" name="Google Shape;266;p47"/>
          <p:cNvPicPr preferRelativeResize="0"/>
          <p:nvPr/>
        </p:nvPicPr>
        <p:blipFill rotWithShape="1">
          <a:blip r:embed="rId2">
            <a:alphaModFix/>
          </a:blip>
          <a:srcRect/>
          <a:stretch/>
        </p:blipFill>
        <p:spPr>
          <a:xfrm>
            <a:off x="112711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325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1">
  <p:cSld name="CAPTION_ONLY">
    <p:spTree>
      <p:nvGrpSpPr>
        <p:cNvPr id="1" name="Shape 267"/>
        <p:cNvGrpSpPr/>
        <p:nvPr/>
      </p:nvGrpSpPr>
      <p:grpSpPr>
        <a:xfrm>
          <a:off x="0" y="0"/>
          <a:ext cx="0" cy="0"/>
          <a:chOff x="0" y="0"/>
          <a:chExt cx="0" cy="0"/>
        </a:xfrm>
      </p:grpSpPr>
      <p:sp>
        <p:nvSpPr>
          <p:cNvPr id="268" name="Google Shape;268;p48"/>
          <p:cNvSpPr txBox="1">
            <a:spLocks noGrp="1"/>
          </p:cNvSpPr>
          <p:nvPr>
            <p:ph type="body" idx="1"/>
          </p:nvPr>
        </p:nvSpPr>
        <p:spPr>
          <a:xfrm>
            <a:off x="415600" y="5640767"/>
            <a:ext cx="7998300" cy="806700"/>
          </a:xfrm>
          <a:prstGeom prst="rect">
            <a:avLst/>
          </a:prstGeom>
        </p:spPr>
        <p:txBody>
          <a:bodyPr spcFirstLastPara="1" wrap="square" lIns="0" tIns="0" rIns="0" bIns="0" anchor="ctr" anchorCtr="0">
            <a:noAutofit/>
          </a:bodyPr>
          <a:lstStyle>
            <a:lvl1pPr marL="457200" lvl="0" indent="-228600" rtl="0">
              <a:lnSpc>
                <a:spcPct val="100000"/>
              </a:lnSpc>
              <a:spcBef>
                <a:spcPts val="450"/>
              </a:spcBef>
              <a:spcAft>
                <a:spcPts val="0"/>
              </a:spcAft>
              <a:buSzPts val="1800"/>
              <a:buNone/>
              <a:defRPr/>
            </a:lvl1pPr>
          </a:lstStyle>
          <a:p>
            <a:endParaRPr/>
          </a:p>
        </p:txBody>
      </p:sp>
      <p:sp>
        <p:nvSpPr>
          <p:cNvPr id="269" name="Google Shape;269;p48"/>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0"/>
        <p:cNvGrpSpPr/>
        <p:nvPr/>
      </p:nvGrpSpPr>
      <p:grpSpPr>
        <a:xfrm>
          <a:off x="0" y="0"/>
          <a:ext cx="0" cy="0"/>
          <a:chOff x="0" y="0"/>
          <a:chExt cx="0" cy="0"/>
        </a:xfrm>
      </p:grpSpPr>
      <p:sp>
        <p:nvSpPr>
          <p:cNvPr id="271" name="Google Shape;271;p4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Clr>
                <a:srgbClr val="003594"/>
              </a:buClr>
              <a:buSzPts val="2400"/>
              <a:buNone/>
              <a:defRPr sz="2400" b="1">
                <a:solidFill>
                  <a:srgbClr val="00359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72" name="Google Shape;272;p49"/>
          <p:cNvPicPr preferRelativeResize="0"/>
          <p:nvPr/>
        </p:nvPicPr>
        <p:blipFill>
          <a:blip r:embed="rId2">
            <a:alphaModFix/>
          </a:blip>
          <a:stretch>
            <a:fillRect/>
          </a:stretch>
        </p:blipFill>
        <p:spPr>
          <a:xfrm>
            <a:off x="11271199" y="5934213"/>
            <a:ext cx="538200" cy="54043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hoto Left">
  <p:cSld name="CUSTOM_1">
    <p:spTree>
      <p:nvGrpSpPr>
        <p:cNvPr id="1" name="Shape 273"/>
        <p:cNvGrpSpPr/>
        <p:nvPr/>
      </p:nvGrpSpPr>
      <p:grpSpPr>
        <a:xfrm>
          <a:off x="0" y="0"/>
          <a:ext cx="0" cy="0"/>
          <a:chOff x="0" y="0"/>
          <a:chExt cx="0" cy="0"/>
        </a:xfrm>
      </p:grpSpPr>
      <p:sp>
        <p:nvSpPr>
          <p:cNvPr id="274" name="Google Shape;274;p50"/>
          <p:cNvSpPr txBox="1">
            <a:spLocks noGrp="1"/>
          </p:cNvSpPr>
          <p:nvPr>
            <p:ph type="title"/>
          </p:nvPr>
        </p:nvSpPr>
        <p:spPr>
          <a:xfrm>
            <a:off x="7910100" y="593367"/>
            <a:ext cx="3866400" cy="3404100"/>
          </a:xfrm>
          <a:prstGeom prst="rect">
            <a:avLst/>
          </a:prstGeom>
        </p:spPr>
        <p:txBody>
          <a:bodyPr spcFirstLastPara="1" wrap="square" lIns="91425" tIns="45700" rIns="91425" bIns="45700" anchor="t" anchorCtr="0">
            <a:noAutofit/>
          </a:bodyPr>
          <a:lstStyle>
            <a:lvl1pPr lvl="0" rtl="0">
              <a:spcBef>
                <a:spcPts val="0"/>
              </a:spcBef>
              <a:spcAft>
                <a:spcPts val="0"/>
              </a:spcAft>
              <a:buNone/>
              <a:defRPr sz="2400">
                <a:solidFill>
                  <a:srgbClr val="00359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75" name="Google Shape;275;p50"/>
          <p:cNvPicPr preferRelativeResize="0"/>
          <p:nvPr/>
        </p:nvPicPr>
        <p:blipFill>
          <a:blip r:embed="rId2">
            <a:alphaModFix/>
          </a:blip>
          <a:stretch>
            <a:fillRect/>
          </a:stretch>
        </p:blipFill>
        <p:spPr>
          <a:xfrm>
            <a:off x="11271199" y="5934213"/>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4544">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76"/>
        <p:cNvGrpSpPr/>
        <p:nvPr/>
      </p:nvGrpSpPr>
      <p:grpSpPr>
        <a:xfrm>
          <a:off x="0" y="0"/>
          <a:ext cx="0" cy="0"/>
          <a:chOff x="0" y="0"/>
          <a:chExt cx="0" cy="0"/>
        </a:xfrm>
      </p:grpSpPr>
      <p:sp>
        <p:nvSpPr>
          <p:cNvPr id="277" name="Google Shape;277;p51"/>
          <p:cNvSpPr txBox="1">
            <a:spLocks noGrp="1"/>
          </p:cNvSpPr>
          <p:nvPr>
            <p:ph type="sldNum" idx="12"/>
          </p:nvPr>
        </p:nvSpPr>
        <p:spPr>
          <a:xfrm>
            <a:off x="9053960" y="643948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p51"/>
          <p:cNvSpPr txBox="1">
            <a:spLocks noGrp="1"/>
          </p:cNvSpPr>
          <p:nvPr>
            <p:ph type="ftr" idx="11"/>
          </p:nvPr>
        </p:nvSpPr>
        <p:spPr>
          <a:xfrm>
            <a:off x="417945" y="6439480"/>
            <a:ext cx="41148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79"/>
        <p:cNvGrpSpPr/>
        <p:nvPr/>
      </p:nvGrpSpPr>
      <p:grpSpPr>
        <a:xfrm>
          <a:off x="0" y="0"/>
          <a:ext cx="0" cy="0"/>
          <a:chOff x="0" y="0"/>
          <a:chExt cx="0" cy="0"/>
        </a:xfrm>
      </p:grpSpPr>
      <p:sp>
        <p:nvSpPr>
          <p:cNvPr id="280" name="Google Shape;280;p52"/>
          <p:cNvSpPr txBox="1">
            <a:spLocks noGrp="1"/>
          </p:cNvSpPr>
          <p:nvPr>
            <p:ph type="ftr" idx="11"/>
          </p:nvPr>
        </p:nvSpPr>
        <p:spPr>
          <a:xfrm>
            <a:off x="198120" y="6470015"/>
            <a:ext cx="41148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1400">
                <a:solidFill>
                  <a:srgbClr val="2F679E"/>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1" name="Google Shape;281;p52"/>
          <p:cNvSpPr txBox="1">
            <a:spLocks noGrp="1"/>
          </p:cNvSpPr>
          <p:nvPr>
            <p:ph type="sldNum" idx="12"/>
          </p:nvPr>
        </p:nvSpPr>
        <p:spPr>
          <a:xfrm>
            <a:off x="9220200" y="6492875"/>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609600" y="1371600"/>
            <a:ext cx="10972800" cy="4846320"/>
          </a:xfrm>
          <a:prstGeom prst="rect">
            <a:avLst/>
          </a:prstGeom>
          <a:noFill/>
          <a:ln>
            <a:noFill/>
          </a:ln>
        </p:spPr>
        <p:txBody>
          <a:bodyPr spcFirstLastPara="1" wrap="square" lIns="0" tIns="0" rIns="0" bIns="0" anchor="t" anchorCtr="0">
            <a:noAutofit/>
          </a:bodyPr>
          <a:lstStyle>
            <a:lvl1pPr marL="457200" lvl="0" indent="-368300" algn="l">
              <a:lnSpc>
                <a:spcPct val="100000"/>
              </a:lnSpc>
              <a:spcBef>
                <a:spcPts val="2250"/>
              </a:spcBef>
              <a:spcAft>
                <a:spcPts val="0"/>
              </a:spcAft>
              <a:buClr>
                <a:schemeClr val="dk1"/>
              </a:buClr>
              <a:buSzPts val="2200"/>
              <a:buFont typeface="Calibri"/>
              <a:buAutoNum type="arabicPeriod"/>
              <a:defRPr sz="2200"/>
            </a:lvl1pPr>
            <a:lvl2pPr marL="914400" lvl="1" indent="-368300" algn="l">
              <a:lnSpc>
                <a:spcPct val="100000"/>
              </a:lnSpc>
              <a:spcBef>
                <a:spcPts val="900"/>
              </a:spcBef>
              <a:spcAft>
                <a:spcPts val="0"/>
              </a:spcAft>
              <a:buClr>
                <a:schemeClr val="dk1"/>
              </a:buClr>
              <a:buSzPts val="2200"/>
              <a:buFont typeface="Calibri"/>
              <a:buAutoNum type="alphaLcPeriod"/>
              <a:defRPr sz="2200"/>
            </a:lvl2pPr>
            <a:lvl3pPr marL="1371600" lvl="2" indent="-368300" algn="l">
              <a:lnSpc>
                <a:spcPct val="100000"/>
              </a:lnSpc>
              <a:spcBef>
                <a:spcPts val="900"/>
              </a:spcBef>
              <a:spcAft>
                <a:spcPts val="0"/>
              </a:spcAft>
              <a:buClr>
                <a:schemeClr val="dk1"/>
              </a:buClr>
              <a:buSzPts val="2200"/>
              <a:buFont typeface="Calibri"/>
              <a:buAutoNum type="romanLcPeriod"/>
              <a:defRPr sz="2200"/>
            </a:lvl3pPr>
            <a:lvl4pPr marL="1828800" lvl="3" indent="-368300" algn="l">
              <a:lnSpc>
                <a:spcPct val="100000"/>
              </a:lnSpc>
              <a:spcBef>
                <a:spcPts val="900"/>
              </a:spcBef>
              <a:spcAft>
                <a:spcPts val="0"/>
              </a:spcAft>
              <a:buClr>
                <a:schemeClr val="dk1"/>
              </a:buClr>
              <a:buSzPts val="2200"/>
              <a:buFont typeface="Calibri"/>
              <a:buAutoNum type="arabicParenR"/>
              <a:defRPr sz="2200"/>
            </a:lvl4pPr>
            <a:lvl5pPr marL="2286000" lvl="4" indent="-368300" algn="l">
              <a:lnSpc>
                <a:spcPct val="100000"/>
              </a:lnSpc>
              <a:spcBef>
                <a:spcPts val="900"/>
              </a:spcBef>
              <a:spcAft>
                <a:spcPts val="0"/>
              </a:spcAft>
              <a:buClr>
                <a:schemeClr val="dk1"/>
              </a:buClr>
              <a:buSzPts val="2200"/>
              <a:buFont typeface="Calibri"/>
              <a:buAutoNum type="alphaLcParen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 name="Google Shape;45;p6"/>
          <p:cNvSpPr txBox="1">
            <a:spLocks noGrp="1"/>
          </p:cNvSpPr>
          <p:nvPr>
            <p:ph type="sldNum" idx="12"/>
          </p:nvPr>
        </p:nvSpPr>
        <p:spPr>
          <a:xfrm>
            <a:off x="11381491" y="6592453"/>
            <a:ext cx="200909"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p:cSld name="Title">
    <p:bg>
      <p:bgPr>
        <a:solidFill>
          <a:schemeClr val="lt1"/>
        </a:solidFill>
        <a:effectLst/>
      </p:bgPr>
    </p:bg>
    <p:spTree>
      <p:nvGrpSpPr>
        <p:cNvPr id="1" name="Shape 282"/>
        <p:cNvGrpSpPr/>
        <p:nvPr/>
      </p:nvGrpSpPr>
      <p:grpSpPr>
        <a:xfrm>
          <a:off x="0" y="0"/>
          <a:ext cx="0" cy="0"/>
          <a:chOff x="0" y="0"/>
          <a:chExt cx="0" cy="0"/>
        </a:xfrm>
      </p:grpSpPr>
      <p:grpSp>
        <p:nvGrpSpPr>
          <p:cNvPr id="283" name="Google Shape;283;p53"/>
          <p:cNvGrpSpPr/>
          <p:nvPr/>
        </p:nvGrpSpPr>
        <p:grpSpPr>
          <a:xfrm>
            <a:off x="0" y="0"/>
            <a:ext cx="12192000" cy="6858000"/>
            <a:chOff x="0" y="0"/>
            <a:chExt cx="12192000" cy="6858000"/>
          </a:xfrm>
        </p:grpSpPr>
        <p:pic>
          <p:nvPicPr>
            <p:cNvPr id="284" name="Google Shape;284;p53"/>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285" name="Google Shape;285;p53"/>
            <p:cNvGrpSpPr/>
            <p:nvPr/>
          </p:nvGrpSpPr>
          <p:grpSpPr>
            <a:xfrm>
              <a:off x="0" y="1982235"/>
              <a:ext cx="12192000" cy="4875741"/>
              <a:chOff x="0" y="1982235"/>
              <a:chExt cx="12192000" cy="4875741"/>
            </a:xfrm>
          </p:grpSpPr>
          <p:sp>
            <p:nvSpPr>
              <p:cNvPr id="286" name="Google Shape;286;p53"/>
              <p:cNvSpPr/>
              <p:nvPr/>
            </p:nvSpPr>
            <p:spPr>
              <a:xfrm>
                <a:off x="9448800" y="5751576"/>
                <a:ext cx="2743200" cy="110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Gill Sans"/>
                  <a:ea typeface="Gill Sans"/>
                  <a:cs typeface="Gill Sans"/>
                  <a:sym typeface="Gill Sans"/>
                </a:endParaRPr>
              </a:p>
            </p:txBody>
          </p:sp>
          <p:grpSp>
            <p:nvGrpSpPr>
              <p:cNvPr id="287" name="Google Shape;287;p53"/>
              <p:cNvGrpSpPr/>
              <p:nvPr/>
            </p:nvGrpSpPr>
            <p:grpSpPr>
              <a:xfrm>
                <a:off x="9906000" y="1982235"/>
                <a:ext cx="1828800" cy="1787106"/>
                <a:chOff x="9906000" y="1961360"/>
                <a:chExt cx="1828800" cy="1787106"/>
              </a:xfrm>
            </p:grpSpPr>
            <p:sp>
              <p:nvSpPr>
                <p:cNvPr id="288" name="Google Shape;288;p53"/>
                <p:cNvSpPr txBox="1"/>
                <p:nvPr/>
              </p:nvSpPr>
              <p:spPr>
                <a:xfrm>
                  <a:off x="9906000" y="2162416"/>
                  <a:ext cx="1828800" cy="1385100"/>
                </a:xfrm>
                <a:prstGeom prst="rect">
                  <a:avLst/>
                </a:prstGeom>
                <a:noFill/>
                <a:ln>
                  <a:noFill/>
                </a:ln>
              </p:spPr>
              <p:txBody>
                <a:bodyPr spcFirstLastPara="1" wrap="square" lIns="0" tIns="0" rIns="0" bIns="0" anchor="ctr" anchorCtr="1">
                  <a:noAutofit/>
                </a:bodyPr>
                <a:lstStyle/>
                <a:p>
                  <a:pPr marL="0" marR="0" lvl="0" indent="0" algn="ctr" rtl="0">
                    <a:lnSpc>
                      <a:spcPct val="150000"/>
                    </a:lnSpc>
                    <a:spcBef>
                      <a:spcPts val="0"/>
                    </a:spcBef>
                    <a:spcAft>
                      <a:spcPts val="0"/>
                    </a:spcAft>
                    <a:buNone/>
                  </a:pPr>
                  <a:r>
                    <a:rPr lang="en-US" sz="2000" b="0" i="0" u="none" strike="noStrike" cap="none">
                      <a:solidFill>
                        <a:srgbClr val="FFFFFF"/>
                      </a:solidFill>
                      <a:latin typeface="Calibri"/>
                      <a:ea typeface="Calibri"/>
                      <a:cs typeface="Calibri"/>
                      <a:sym typeface="Calibri"/>
                    </a:rPr>
                    <a:t>MAKING</a:t>
                  </a:r>
                  <a:br>
                    <a:rPr lang="en-US" sz="2000" b="0" i="0" u="none" strike="noStrike" cap="none">
                      <a:solidFill>
                        <a:srgbClr val="FFFFFF"/>
                      </a:solidFill>
                      <a:latin typeface="Calibri"/>
                      <a:ea typeface="Calibri"/>
                      <a:cs typeface="Calibri"/>
                      <a:sym typeface="Calibri"/>
                    </a:rPr>
                  </a:br>
                  <a:r>
                    <a:rPr lang="en-US" sz="2000" b="0" i="0" u="none" strike="noStrike" cap="none">
                      <a:solidFill>
                        <a:srgbClr val="FFFFFF"/>
                      </a:solidFill>
                      <a:latin typeface="Calibri"/>
                      <a:ea typeface="Calibri"/>
                      <a:cs typeface="Calibri"/>
                      <a:sym typeface="Calibri"/>
                    </a:rPr>
                    <a:t>RESEARCH</a:t>
                  </a:r>
                  <a:br>
                    <a:rPr lang="en-US" sz="2000" b="0" i="0" u="none" strike="noStrike" cap="none">
                      <a:solidFill>
                        <a:srgbClr val="FFFFFF"/>
                      </a:solidFill>
                      <a:latin typeface="Calibri"/>
                      <a:ea typeface="Calibri"/>
                      <a:cs typeface="Calibri"/>
                      <a:sym typeface="Calibri"/>
                    </a:rPr>
                  </a:br>
                  <a:r>
                    <a:rPr lang="en-US" sz="2000" b="0" i="0" u="none" strike="noStrike" cap="none">
                      <a:solidFill>
                        <a:srgbClr val="FFFFFF"/>
                      </a:solidFill>
                      <a:latin typeface="Calibri"/>
                      <a:ea typeface="Calibri"/>
                      <a:cs typeface="Calibri"/>
                      <a:sym typeface="Calibri"/>
                    </a:rPr>
                    <a:t>RELEVANT</a:t>
                  </a:r>
                  <a:endParaRPr/>
                </a:p>
              </p:txBody>
            </p:sp>
            <p:cxnSp>
              <p:nvCxnSpPr>
                <p:cNvPr id="289" name="Google Shape;289;p53"/>
                <p:cNvCxnSpPr/>
                <p:nvPr/>
              </p:nvCxnSpPr>
              <p:spPr>
                <a:xfrm>
                  <a:off x="9906000" y="1961360"/>
                  <a:ext cx="1828800" cy="0"/>
                </a:xfrm>
                <a:prstGeom prst="straightConnector1">
                  <a:avLst/>
                </a:prstGeom>
                <a:noFill/>
                <a:ln w="9525" cap="flat" cmpd="sng">
                  <a:solidFill>
                    <a:schemeClr val="lt1">
                      <a:alpha val="69800"/>
                    </a:schemeClr>
                  </a:solidFill>
                  <a:prstDash val="solid"/>
                  <a:miter lim="800000"/>
                  <a:headEnd type="none" w="sm" len="sm"/>
                  <a:tailEnd type="none" w="sm" len="sm"/>
                </a:ln>
              </p:spPr>
            </p:cxnSp>
            <p:cxnSp>
              <p:nvCxnSpPr>
                <p:cNvPr id="290" name="Google Shape;290;p53"/>
                <p:cNvCxnSpPr/>
                <p:nvPr/>
              </p:nvCxnSpPr>
              <p:spPr>
                <a:xfrm>
                  <a:off x="9906000" y="3748466"/>
                  <a:ext cx="1828800" cy="0"/>
                </a:xfrm>
                <a:prstGeom prst="straightConnector1">
                  <a:avLst/>
                </a:prstGeom>
                <a:noFill/>
                <a:ln w="9525" cap="flat" cmpd="sng">
                  <a:solidFill>
                    <a:schemeClr val="lt1">
                      <a:alpha val="69800"/>
                    </a:schemeClr>
                  </a:solidFill>
                  <a:prstDash val="solid"/>
                  <a:miter lim="800000"/>
                  <a:headEnd type="none" w="sm" len="sm"/>
                  <a:tailEnd type="none" w="sm" len="sm"/>
                </a:ln>
              </p:spPr>
            </p:cxnSp>
          </p:grpSp>
          <p:pic>
            <p:nvPicPr>
              <p:cNvPr id="291" name="Google Shape;291;p53"/>
              <p:cNvPicPr preferRelativeResize="0"/>
              <p:nvPr/>
            </p:nvPicPr>
            <p:blipFill rotWithShape="1">
              <a:blip r:embed="rId3">
                <a:alphaModFix/>
              </a:blip>
              <a:srcRect/>
              <a:stretch/>
            </p:blipFill>
            <p:spPr>
              <a:xfrm>
                <a:off x="9851136" y="6027067"/>
                <a:ext cx="1938527" cy="555442"/>
              </a:xfrm>
              <a:prstGeom prst="rect">
                <a:avLst/>
              </a:prstGeom>
              <a:noFill/>
              <a:ln>
                <a:noFill/>
              </a:ln>
            </p:spPr>
          </p:pic>
          <p:cxnSp>
            <p:nvCxnSpPr>
              <p:cNvPr id="292" name="Google Shape;292;p53"/>
              <p:cNvCxnSpPr/>
              <p:nvPr/>
            </p:nvCxnSpPr>
            <p:spPr>
              <a:xfrm>
                <a:off x="0" y="5751576"/>
                <a:ext cx="12189000" cy="0"/>
              </a:xfrm>
              <a:prstGeom prst="straightConnector1">
                <a:avLst/>
              </a:prstGeom>
              <a:noFill/>
              <a:ln w="38100" cap="flat" cmpd="sng">
                <a:solidFill>
                  <a:schemeClr val="accent6"/>
                </a:solidFill>
                <a:prstDash val="solid"/>
                <a:miter lim="800000"/>
                <a:headEnd type="none" w="sm" len="sm"/>
                <a:tailEnd type="none" w="sm" len="sm"/>
              </a:ln>
            </p:spPr>
          </p:cxnSp>
          <p:sp>
            <p:nvSpPr>
              <p:cNvPr id="293" name="Google Shape;293;p53"/>
              <p:cNvSpPr txBox="1"/>
              <p:nvPr/>
            </p:nvSpPr>
            <p:spPr>
              <a:xfrm>
                <a:off x="457200" y="5931130"/>
                <a:ext cx="5161500" cy="47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AMERICAN INSTITUTES FOR RESEARCH® | AIR.ORG</a:t>
                </a:r>
                <a:endParaRPr/>
              </a:p>
            </p:txBody>
          </p:sp>
          <p:cxnSp>
            <p:nvCxnSpPr>
              <p:cNvPr id="294" name="Google Shape;294;p53"/>
              <p:cNvCxnSpPr/>
              <p:nvPr/>
            </p:nvCxnSpPr>
            <p:spPr>
              <a:xfrm>
                <a:off x="457200" y="5751576"/>
                <a:ext cx="5239500" cy="0"/>
              </a:xfrm>
              <a:prstGeom prst="straightConnector1">
                <a:avLst/>
              </a:prstGeom>
              <a:noFill/>
              <a:ln w="38100" cap="flat" cmpd="sng">
                <a:solidFill>
                  <a:schemeClr val="lt1"/>
                </a:solidFill>
                <a:prstDash val="solid"/>
                <a:miter lim="800000"/>
                <a:headEnd type="none" w="sm" len="sm"/>
                <a:tailEnd type="none" w="sm" len="sm"/>
              </a:ln>
            </p:spPr>
          </p:cxnSp>
        </p:grpSp>
      </p:grpSp>
      <p:sp>
        <p:nvSpPr>
          <p:cNvPr id="295" name="Google Shape;295;p53"/>
          <p:cNvSpPr txBox="1">
            <a:spLocks noGrp="1"/>
          </p:cNvSpPr>
          <p:nvPr>
            <p:ph type="body" idx="1"/>
          </p:nvPr>
        </p:nvSpPr>
        <p:spPr>
          <a:xfrm>
            <a:off x="457200" y="949952"/>
            <a:ext cx="8540700" cy="3555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2400"/>
              <a:buNone/>
              <a:defRPr cap="none">
                <a:solidFill>
                  <a:schemeClr val="lt1"/>
                </a:solidFill>
              </a:defRPr>
            </a:lvl1pPr>
            <a:lvl2pPr marL="914400" lvl="1" indent="-228600" algn="ctr" rtl="0">
              <a:lnSpc>
                <a:spcPct val="100000"/>
              </a:lnSpc>
              <a:spcBef>
                <a:spcPts val="0"/>
              </a:spcBef>
              <a:spcAft>
                <a:spcPts val="0"/>
              </a:spcAft>
              <a:buSzPts val="2400"/>
              <a:buNone/>
              <a:defRPr>
                <a:solidFill>
                  <a:schemeClr val="lt1"/>
                </a:solidFill>
              </a:defRPr>
            </a:lvl2pPr>
            <a:lvl3pPr marL="1371600" lvl="2" indent="-228600" algn="ctr" rtl="0">
              <a:lnSpc>
                <a:spcPct val="100000"/>
              </a:lnSpc>
              <a:spcBef>
                <a:spcPts val="0"/>
              </a:spcBef>
              <a:spcAft>
                <a:spcPts val="0"/>
              </a:spcAft>
              <a:buSzPts val="2400"/>
              <a:buNone/>
              <a:defRPr>
                <a:solidFill>
                  <a:schemeClr val="lt1"/>
                </a:solidFill>
              </a:defRPr>
            </a:lvl3pPr>
            <a:lvl4pPr marL="1828800" lvl="3" indent="-228600" algn="ctr" rtl="0">
              <a:lnSpc>
                <a:spcPct val="100000"/>
              </a:lnSpc>
              <a:spcBef>
                <a:spcPts val="0"/>
              </a:spcBef>
              <a:spcAft>
                <a:spcPts val="0"/>
              </a:spcAft>
              <a:buSzPts val="2640"/>
              <a:buNone/>
              <a:defRPr>
                <a:solidFill>
                  <a:schemeClr val="lt1"/>
                </a:solidFill>
              </a:defRPr>
            </a:lvl4pPr>
            <a:lvl5pPr marL="2286000" lvl="4" indent="-228600" algn="ctr" rtl="0">
              <a:lnSpc>
                <a:spcPct val="100000"/>
              </a:lnSpc>
              <a:spcBef>
                <a:spcPts val="0"/>
              </a:spcBef>
              <a:spcAft>
                <a:spcPts val="0"/>
              </a:spcAft>
              <a:buSzPts val="2400"/>
              <a:buNone/>
              <a:defRPr>
                <a:solidFill>
                  <a:schemeClr val="lt1"/>
                </a:solidFill>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96" name="Google Shape;296;p53"/>
          <p:cNvSpPr txBox="1">
            <a:spLocks noGrp="1"/>
          </p:cNvSpPr>
          <p:nvPr>
            <p:ph type="title"/>
          </p:nvPr>
        </p:nvSpPr>
        <p:spPr>
          <a:xfrm>
            <a:off x="457200" y="1456246"/>
            <a:ext cx="8540400" cy="20313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6600"/>
              <a:buFont typeface="Calibri"/>
              <a:buNone/>
              <a:defRPr sz="6600" b="0" i="0" cap="none">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7" name="Google Shape;297;p53"/>
          <p:cNvSpPr txBox="1">
            <a:spLocks noGrp="1"/>
          </p:cNvSpPr>
          <p:nvPr>
            <p:ph type="subTitle" idx="2"/>
          </p:nvPr>
        </p:nvSpPr>
        <p:spPr>
          <a:xfrm>
            <a:off x="457200" y="3638265"/>
            <a:ext cx="8540400" cy="3693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SzPts val="2400"/>
              <a:buNone/>
              <a:defRPr sz="2400" b="0" i="0" cap="none">
                <a:solidFill>
                  <a:schemeClr val="lt1"/>
                </a:solidFill>
                <a:latin typeface="Calibri"/>
                <a:ea typeface="Calibri"/>
                <a:cs typeface="Calibri"/>
                <a:sym typeface="Calibri"/>
              </a:defRPr>
            </a:lvl1pPr>
            <a:lvl2pPr lvl="1" algn="ctr" rtl="0">
              <a:lnSpc>
                <a:spcPct val="125000"/>
              </a:lnSpc>
              <a:spcBef>
                <a:spcPts val="1800"/>
              </a:spcBef>
              <a:spcAft>
                <a:spcPts val="0"/>
              </a:spcAft>
              <a:buSzPts val="1500"/>
              <a:buNone/>
              <a:defRPr sz="1500"/>
            </a:lvl2pPr>
            <a:lvl3pPr lvl="2" algn="ctr" rtl="0">
              <a:lnSpc>
                <a:spcPct val="125000"/>
              </a:lnSpc>
              <a:spcBef>
                <a:spcPts val="1800"/>
              </a:spcBef>
              <a:spcAft>
                <a:spcPts val="0"/>
              </a:spcAft>
              <a:buSzPts val="1350"/>
              <a:buNone/>
              <a:defRPr sz="1350"/>
            </a:lvl3pPr>
            <a:lvl4pPr lvl="3" algn="ctr" rtl="0">
              <a:lnSpc>
                <a:spcPct val="125000"/>
              </a:lnSpc>
              <a:spcBef>
                <a:spcPts val="1800"/>
              </a:spcBef>
              <a:spcAft>
                <a:spcPts val="0"/>
              </a:spcAft>
              <a:buSzPts val="1320"/>
              <a:buNone/>
              <a:defRPr sz="1200"/>
            </a:lvl4pPr>
            <a:lvl5pPr lvl="4" algn="ctr" rtl="0">
              <a:lnSpc>
                <a:spcPct val="125000"/>
              </a:lnSpc>
              <a:spcBef>
                <a:spcPts val="1800"/>
              </a:spcBef>
              <a:spcAft>
                <a:spcPts val="0"/>
              </a:spcAft>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298" name="Google Shape;298;p53"/>
          <p:cNvSpPr txBox="1">
            <a:spLocks noGrp="1"/>
          </p:cNvSpPr>
          <p:nvPr>
            <p:ph type="body" idx="3"/>
          </p:nvPr>
        </p:nvSpPr>
        <p:spPr>
          <a:xfrm>
            <a:off x="457200" y="4158290"/>
            <a:ext cx="8540700" cy="803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800"/>
              <a:buNone/>
              <a:defRPr sz="1800">
                <a:solidFill>
                  <a:schemeClr val="lt1"/>
                </a:solidFill>
              </a:defRPr>
            </a:lvl1pPr>
            <a:lvl2pPr marL="914400" lvl="1" indent="-228600" algn="l" rtl="0">
              <a:lnSpc>
                <a:spcPct val="125000"/>
              </a:lnSpc>
              <a:spcBef>
                <a:spcPts val="1800"/>
              </a:spcBef>
              <a:spcAft>
                <a:spcPts val="0"/>
              </a:spcAft>
              <a:buSzPts val="2400"/>
              <a:buNone/>
              <a:defRPr>
                <a:solidFill>
                  <a:schemeClr val="lt1"/>
                </a:solidFill>
              </a:defRPr>
            </a:lvl2pPr>
            <a:lvl3pPr marL="1371600" lvl="2" indent="-228600" algn="l" rtl="0">
              <a:lnSpc>
                <a:spcPct val="125000"/>
              </a:lnSpc>
              <a:spcBef>
                <a:spcPts val="1800"/>
              </a:spcBef>
              <a:spcAft>
                <a:spcPts val="0"/>
              </a:spcAft>
              <a:buSzPts val="2400"/>
              <a:buNone/>
              <a:defRPr>
                <a:solidFill>
                  <a:schemeClr val="lt1"/>
                </a:solidFill>
              </a:defRPr>
            </a:lvl3pPr>
            <a:lvl4pPr marL="1828800" lvl="3" indent="-228600" algn="l" rtl="0">
              <a:lnSpc>
                <a:spcPct val="125000"/>
              </a:lnSpc>
              <a:spcBef>
                <a:spcPts val="1800"/>
              </a:spcBef>
              <a:spcAft>
                <a:spcPts val="0"/>
              </a:spcAft>
              <a:buSzPts val="2640"/>
              <a:buNone/>
              <a:defRPr>
                <a:solidFill>
                  <a:schemeClr val="lt1"/>
                </a:solidFill>
              </a:defRPr>
            </a:lvl4pPr>
            <a:lvl5pPr marL="2286000" lvl="4" indent="-228600" algn="l" rtl="0">
              <a:lnSpc>
                <a:spcPct val="125000"/>
              </a:lnSpc>
              <a:spcBef>
                <a:spcPts val="1800"/>
              </a:spcBef>
              <a:spcAft>
                <a:spcPts val="0"/>
              </a:spcAft>
              <a:buSzPts val="2400"/>
              <a:buNone/>
              <a:defRPr>
                <a:solidFill>
                  <a:schemeClr val="lt1"/>
                </a:solidFill>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99" name="Google Shape;299;p53"/>
          <p:cNvSpPr txBox="1">
            <a:spLocks noGrp="1"/>
          </p:cNvSpPr>
          <p:nvPr>
            <p:ph type="ftr" idx="11"/>
          </p:nvPr>
        </p:nvSpPr>
        <p:spPr>
          <a:xfrm>
            <a:off x="457198" y="6483095"/>
            <a:ext cx="8540400" cy="105600"/>
          </a:xfrm>
          <a:prstGeom prst="rect">
            <a:avLst/>
          </a:prstGeom>
          <a:noFill/>
          <a:ln>
            <a:noFill/>
          </a:ln>
        </p:spPr>
        <p:txBody>
          <a:bodyPr spcFirstLastPara="1" wrap="square" lIns="0" tIns="0" rIns="0" bIns="0" anchor="b" anchorCtr="0">
            <a:noAutofit/>
          </a:bodyPr>
          <a:lstStyle>
            <a:lvl1pPr lvl="0" algn="l" rtl="0">
              <a:lnSpc>
                <a:spcPct val="85000"/>
              </a:lnSpc>
              <a:spcBef>
                <a:spcPts val="40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First Level No Bullet, Text Heavy">
  <p:cSld name="First Level No Bullet, Text Heavy">
    <p:spTree>
      <p:nvGrpSpPr>
        <p:cNvPr id="1" name="Shape 300"/>
        <p:cNvGrpSpPr/>
        <p:nvPr/>
      </p:nvGrpSpPr>
      <p:grpSpPr>
        <a:xfrm>
          <a:off x="0" y="0"/>
          <a:ext cx="0" cy="0"/>
          <a:chOff x="0" y="0"/>
          <a:chExt cx="0" cy="0"/>
        </a:xfrm>
      </p:grpSpPr>
      <p:sp>
        <p:nvSpPr>
          <p:cNvPr id="301" name="Google Shape;301;p54"/>
          <p:cNvSpPr txBox="1">
            <a:spLocks noGrp="1"/>
          </p:cNvSpPr>
          <p:nvPr>
            <p:ph type="title"/>
          </p:nvPr>
        </p:nvSpPr>
        <p:spPr>
          <a:xfrm>
            <a:off x="457200" y="0"/>
            <a:ext cx="11338500" cy="996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2"/>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p54"/>
          <p:cNvSpPr txBox="1">
            <a:spLocks noGrp="1"/>
          </p:cNvSpPr>
          <p:nvPr>
            <p:ph type="body" idx="1"/>
          </p:nvPr>
        </p:nvSpPr>
        <p:spPr>
          <a:xfrm>
            <a:off x="457200" y="1143000"/>
            <a:ext cx="11338500" cy="4846200"/>
          </a:xfrm>
          <a:prstGeom prst="rect">
            <a:avLst/>
          </a:prstGeom>
          <a:noFill/>
          <a:ln>
            <a:noFill/>
          </a:ln>
        </p:spPr>
        <p:txBody>
          <a:bodyPr spcFirstLastPara="1" wrap="square" lIns="0" tIns="0" rIns="0" bIns="0" anchor="t" anchorCtr="0">
            <a:noAutofit/>
          </a:bodyPr>
          <a:lstStyle>
            <a:lvl1pPr marL="457200" marR="0" lvl="0" indent="-228600" algn="l" rtl="0">
              <a:lnSpc>
                <a:spcPct val="105000"/>
              </a:lnSpc>
              <a:spcBef>
                <a:spcPts val="600"/>
              </a:spcBef>
              <a:spcAft>
                <a:spcPts val="0"/>
              </a:spcAft>
              <a:buClr>
                <a:schemeClr val="dk1"/>
              </a:buClr>
              <a:buSzPts val="1800"/>
              <a:buFont typeface="Arial"/>
              <a:buNone/>
              <a:defRPr sz="1800"/>
            </a:lvl1pPr>
            <a:lvl2pPr marL="914400" lvl="1" indent="-342900" algn="l" rtl="0">
              <a:lnSpc>
                <a:spcPct val="105000"/>
              </a:lnSpc>
              <a:spcBef>
                <a:spcPts val="600"/>
              </a:spcBef>
              <a:spcAft>
                <a:spcPts val="0"/>
              </a:spcAft>
              <a:buSzPts val="1800"/>
              <a:buFont typeface="Arial"/>
              <a:buChar char="•"/>
              <a:defRPr sz="1800"/>
            </a:lvl2pPr>
            <a:lvl3pPr marL="1371600" lvl="2" indent="-342900" algn="l" rtl="0">
              <a:lnSpc>
                <a:spcPct val="105000"/>
              </a:lnSpc>
              <a:spcBef>
                <a:spcPts val="600"/>
              </a:spcBef>
              <a:spcAft>
                <a:spcPts val="0"/>
              </a:spcAft>
              <a:buSzPts val="1800"/>
              <a:buFont typeface="Calibri"/>
              <a:buChar char="–"/>
              <a:defRPr sz="1800"/>
            </a:lvl3pPr>
            <a:lvl4pPr marL="1828800" lvl="3" indent="-354330" algn="l" rtl="0">
              <a:lnSpc>
                <a:spcPct val="105000"/>
              </a:lnSpc>
              <a:spcBef>
                <a:spcPts val="600"/>
              </a:spcBef>
              <a:spcAft>
                <a:spcPts val="0"/>
              </a:spcAft>
              <a:buSzPts val="1980"/>
              <a:buFont typeface="Calibri"/>
              <a:buChar char="»"/>
              <a:defRPr sz="1800"/>
            </a:lvl4pPr>
            <a:lvl5pPr marL="2286000" lvl="4" indent="-354329" algn="l" rtl="0">
              <a:lnSpc>
                <a:spcPct val="105000"/>
              </a:lnSpc>
              <a:spcBef>
                <a:spcPts val="600"/>
              </a:spcBef>
              <a:spcAft>
                <a:spcPts val="0"/>
              </a:spcAft>
              <a:buSzPts val="1980"/>
              <a:buFont typeface="Calibri"/>
              <a:buChar char="◦"/>
              <a:defRPr sz="1800"/>
            </a:lvl5pPr>
            <a:lvl6pPr marL="2743200" lvl="5" indent="-342900" algn="l" rtl="0">
              <a:lnSpc>
                <a:spcPct val="105000"/>
              </a:lnSpc>
              <a:spcBef>
                <a:spcPts val="600"/>
              </a:spcBef>
              <a:spcAft>
                <a:spcPts val="0"/>
              </a:spcAft>
              <a:buClr>
                <a:schemeClr val="dk1"/>
              </a:buClr>
              <a:buSzPts val="1800"/>
              <a:buFont typeface="Calibri"/>
              <a:buChar char="›"/>
              <a:defRPr sz="1800"/>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303" name="Google Shape;303;p54"/>
          <p:cNvSpPr txBox="1">
            <a:spLocks noGrp="1"/>
          </p:cNvSpPr>
          <p:nvPr>
            <p:ph type="sldNum" idx="12"/>
          </p:nvPr>
        </p:nvSpPr>
        <p:spPr>
          <a:xfrm>
            <a:off x="11916192" y="6594383"/>
            <a:ext cx="153900" cy="1539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4" name="Google Shape;304;p54"/>
          <p:cNvSpPr txBox="1">
            <a:spLocks noGrp="1"/>
          </p:cNvSpPr>
          <p:nvPr>
            <p:ph type="body" idx="2"/>
          </p:nvPr>
        </p:nvSpPr>
        <p:spPr>
          <a:xfrm>
            <a:off x="457200" y="6135688"/>
            <a:ext cx="11337900" cy="1920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400"/>
              </a:spcBef>
              <a:spcAft>
                <a:spcPts val="0"/>
              </a:spcAft>
              <a:buSzPts val="1000"/>
              <a:buNone/>
              <a:defRPr sz="1000"/>
            </a:lvl1pPr>
            <a:lvl2pPr marL="914400" lvl="1" indent="-228600" algn="l" rtl="0">
              <a:lnSpc>
                <a:spcPct val="100000"/>
              </a:lnSpc>
              <a:spcBef>
                <a:spcPts val="0"/>
              </a:spcBef>
              <a:spcAft>
                <a:spcPts val="0"/>
              </a:spcAft>
              <a:buSzPts val="1000"/>
              <a:buNone/>
              <a:defRPr sz="1000"/>
            </a:lvl2pPr>
            <a:lvl3pPr marL="1371600" lvl="2" indent="-228600" algn="l" rtl="0">
              <a:lnSpc>
                <a:spcPct val="100000"/>
              </a:lnSpc>
              <a:spcBef>
                <a:spcPts val="0"/>
              </a:spcBef>
              <a:spcAft>
                <a:spcPts val="0"/>
              </a:spcAft>
              <a:buSzPts val="1000"/>
              <a:buNone/>
              <a:defRPr sz="1000"/>
            </a:lvl3pPr>
            <a:lvl4pPr marL="1828800" lvl="3" indent="-228600" algn="l" rtl="0">
              <a:lnSpc>
                <a:spcPct val="100000"/>
              </a:lnSpc>
              <a:spcBef>
                <a:spcPts val="0"/>
              </a:spcBef>
              <a:spcAft>
                <a:spcPts val="0"/>
              </a:spcAft>
              <a:buSzPts val="1100"/>
              <a:buNone/>
              <a:defRPr sz="1000"/>
            </a:lvl4pPr>
            <a:lvl5pPr marL="2286000" lvl="4" indent="-228600" algn="l" rtl="0">
              <a:lnSpc>
                <a:spcPct val="100000"/>
              </a:lnSpc>
              <a:spcBef>
                <a:spcPts val="0"/>
              </a:spcBef>
              <a:spcAft>
                <a:spcPts val="0"/>
              </a:spcAft>
              <a:buSzPts val="1000"/>
              <a:buNone/>
              <a:defRPr sz="1000"/>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311"/>
        <p:cNvGrpSpPr/>
        <p:nvPr/>
      </p:nvGrpSpPr>
      <p:grpSpPr>
        <a:xfrm>
          <a:off x="0" y="0"/>
          <a:ext cx="0" cy="0"/>
          <a:chOff x="0" y="0"/>
          <a:chExt cx="0" cy="0"/>
        </a:xfrm>
      </p:grpSpPr>
      <p:sp>
        <p:nvSpPr>
          <p:cNvPr id="312" name="Google Shape;312;p56"/>
          <p:cNvSpPr txBox="1">
            <a:spLocks noGrp="1"/>
          </p:cNvSpPr>
          <p:nvPr>
            <p:ph type="body" idx="1"/>
          </p:nvPr>
        </p:nvSpPr>
        <p:spPr>
          <a:xfrm>
            <a:off x="0" y="4751200"/>
            <a:ext cx="12192000" cy="4149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Clr>
                <a:schemeClr val="dk1"/>
              </a:buClr>
              <a:buSzPts val="1400"/>
              <a:buNone/>
              <a:defRPr sz="1400">
                <a:solidFill>
                  <a:schemeClr val="dk1"/>
                </a:solidFill>
              </a:defRPr>
            </a:lvl1pPr>
            <a:lvl2pPr marL="914400" lvl="1" indent="-228600" algn="l" rtl="0">
              <a:lnSpc>
                <a:spcPct val="100000"/>
              </a:lnSpc>
              <a:spcBef>
                <a:spcPts val="300"/>
              </a:spcBef>
              <a:spcAft>
                <a:spcPts val="0"/>
              </a:spcAft>
              <a:buClr>
                <a:schemeClr val="lt1"/>
              </a:buClr>
              <a:buSzPts val="2000"/>
              <a:buNone/>
              <a:defRPr>
                <a:solidFill>
                  <a:schemeClr val="lt1"/>
                </a:solidFill>
              </a:defRPr>
            </a:lvl2pPr>
            <a:lvl3pPr marL="1371600" lvl="2" indent="-228600" algn="l" rtl="0">
              <a:lnSpc>
                <a:spcPct val="100000"/>
              </a:lnSpc>
              <a:spcBef>
                <a:spcPts val="300"/>
              </a:spcBef>
              <a:spcAft>
                <a:spcPts val="0"/>
              </a:spcAft>
              <a:buClr>
                <a:schemeClr val="lt1"/>
              </a:buClr>
              <a:buSzPts val="1800"/>
              <a:buNone/>
              <a:defRPr>
                <a:solidFill>
                  <a:schemeClr val="lt1"/>
                </a:solidFill>
              </a:defRPr>
            </a:lvl3pPr>
            <a:lvl4pPr marL="1828800" lvl="3" indent="-228600" algn="l" rtl="0">
              <a:lnSpc>
                <a:spcPct val="100000"/>
              </a:lnSpc>
              <a:spcBef>
                <a:spcPts val="300"/>
              </a:spcBef>
              <a:spcAft>
                <a:spcPts val="0"/>
              </a:spcAft>
              <a:buClr>
                <a:schemeClr val="lt1"/>
              </a:buClr>
              <a:buSzPts val="1600"/>
              <a:buNone/>
              <a:defRPr>
                <a:solidFill>
                  <a:schemeClr val="lt1"/>
                </a:solidFill>
              </a:defRPr>
            </a:lvl4pPr>
            <a:lvl5pPr marL="2286000" lvl="4" indent="-228600" algn="l" rtl="0">
              <a:lnSpc>
                <a:spcPct val="100000"/>
              </a:lnSpc>
              <a:spcBef>
                <a:spcPts val="30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13" name="Google Shape;313;p56"/>
          <p:cNvSpPr txBox="1">
            <a:spLocks noGrp="1"/>
          </p:cNvSpPr>
          <p:nvPr>
            <p:ph type="title"/>
          </p:nvPr>
        </p:nvSpPr>
        <p:spPr>
          <a:xfrm>
            <a:off x="-1052" y="1327099"/>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4" name="Google Shape;314;p56"/>
          <p:cNvSpPr txBox="1">
            <a:spLocks noGrp="1"/>
          </p:cNvSpPr>
          <p:nvPr>
            <p:ph type="body" idx="2"/>
          </p:nvPr>
        </p:nvSpPr>
        <p:spPr>
          <a:xfrm>
            <a:off x="0" y="4382184"/>
            <a:ext cx="12192000" cy="355500"/>
          </a:xfrm>
          <a:prstGeom prst="rect">
            <a:avLst/>
          </a:prstGeom>
          <a:noFill/>
          <a:ln>
            <a:noFill/>
          </a:ln>
        </p:spPr>
        <p:txBody>
          <a:bodyPr spcFirstLastPara="1" wrap="square" lIns="0" tIns="0" rIns="0" bIns="0" anchor="ctr" anchorCtr="0">
            <a:noAutofit/>
          </a:bodyPr>
          <a:lstStyle>
            <a:lvl1pPr marL="457200" lvl="0" indent="-228600" algn="ctr" rtl="0">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rtl="0">
              <a:lnSpc>
                <a:spcPct val="100000"/>
              </a:lnSpc>
              <a:spcBef>
                <a:spcPts val="0"/>
              </a:spcBef>
              <a:spcAft>
                <a:spcPts val="0"/>
              </a:spcAft>
              <a:buClr>
                <a:schemeClr val="lt1"/>
              </a:buClr>
              <a:buSzPts val="2000"/>
              <a:buNone/>
              <a:defRPr>
                <a:solidFill>
                  <a:schemeClr val="lt1"/>
                </a:solidFill>
              </a:defRPr>
            </a:lvl2pPr>
            <a:lvl3pPr marL="1371600" lvl="2" indent="-228600" algn="ctr" rtl="0">
              <a:lnSpc>
                <a:spcPct val="100000"/>
              </a:lnSpc>
              <a:spcBef>
                <a:spcPts val="0"/>
              </a:spcBef>
              <a:spcAft>
                <a:spcPts val="0"/>
              </a:spcAft>
              <a:buClr>
                <a:schemeClr val="lt1"/>
              </a:buClr>
              <a:buSzPts val="1800"/>
              <a:buNone/>
              <a:defRPr>
                <a:solidFill>
                  <a:schemeClr val="lt1"/>
                </a:solidFill>
              </a:defRPr>
            </a:lvl3pPr>
            <a:lvl4pPr marL="1828800" lvl="3" indent="-228600" algn="ctr" rtl="0">
              <a:lnSpc>
                <a:spcPct val="100000"/>
              </a:lnSpc>
              <a:spcBef>
                <a:spcPts val="0"/>
              </a:spcBef>
              <a:spcAft>
                <a:spcPts val="0"/>
              </a:spcAft>
              <a:buClr>
                <a:schemeClr val="lt1"/>
              </a:buClr>
              <a:buSzPts val="1600"/>
              <a:buNone/>
              <a:defRPr>
                <a:solidFill>
                  <a:schemeClr val="lt1"/>
                </a:solidFill>
              </a:defRPr>
            </a:lvl4pPr>
            <a:lvl5pPr marL="2286000" lvl="4" indent="-228600" algn="ctr" rtl="0">
              <a:lnSpc>
                <a:spcPct val="100000"/>
              </a:lnSpc>
              <a:spcBef>
                <a:spcPts val="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15" name="Google Shape;315;p56"/>
          <p:cNvSpPr txBox="1">
            <a:spLocks noGrp="1"/>
          </p:cNvSpPr>
          <p:nvPr>
            <p:ph type="subTitle" idx="3"/>
          </p:nvPr>
        </p:nvSpPr>
        <p:spPr>
          <a:xfrm>
            <a:off x="0" y="3686366"/>
            <a:ext cx="12192000" cy="6825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rtl="0">
              <a:lnSpc>
                <a:spcPct val="100000"/>
              </a:lnSpc>
              <a:spcBef>
                <a:spcPts val="300"/>
              </a:spcBef>
              <a:spcAft>
                <a:spcPts val="0"/>
              </a:spcAft>
              <a:buClr>
                <a:schemeClr val="dk1"/>
              </a:buClr>
              <a:buSzPts val="1125"/>
              <a:buNone/>
              <a:defRPr sz="1125"/>
            </a:lvl2pPr>
            <a:lvl3pPr lvl="2" algn="ctr" rtl="0">
              <a:lnSpc>
                <a:spcPct val="100000"/>
              </a:lnSpc>
              <a:spcBef>
                <a:spcPts val="300"/>
              </a:spcBef>
              <a:spcAft>
                <a:spcPts val="0"/>
              </a:spcAft>
              <a:buClr>
                <a:schemeClr val="dk1"/>
              </a:buClr>
              <a:buSzPts val="1013"/>
              <a:buNone/>
              <a:defRPr sz="1013"/>
            </a:lvl3pPr>
            <a:lvl4pPr lvl="3" algn="ctr" rtl="0">
              <a:lnSpc>
                <a:spcPct val="100000"/>
              </a:lnSpc>
              <a:spcBef>
                <a:spcPts val="300"/>
              </a:spcBef>
              <a:spcAft>
                <a:spcPts val="0"/>
              </a:spcAft>
              <a:buClr>
                <a:schemeClr val="dk1"/>
              </a:buClr>
              <a:buSzPts val="900"/>
              <a:buNone/>
              <a:defRPr sz="900"/>
            </a:lvl4pPr>
            <a:lvl5pPr lvl="4" algn="ctr" rtl="0">
              <a:lnSpc>
                <a:spcPct val="100000"/>
              </a:lnSpc>
              <a:spcBef>
                <a:spcPts val="300"/>
              </a:spcBef>
              <a:spcAft>
                <a:spcPts val="0"/>
              </a:spcAft>
              <a:buClr>
                <a:schemeClr val="dk1"/>
              </a:buClr>
              <a:buSzPts val="900"/>
              <a:buNone/>
              <a:defRPr sz="900"/>
            </a:lvl5pPr>
            <a:lvl6pPr lvl="5" algn="ctr" rtl="0">
              <a:lnSpc>
                <a:spcPct val="100000"/>
              </a:lnSpc>
              <a:spcBef>
                <a:spcPts val="180"/>
              </a:spcBef>
              <a:spcAft>
                <a:spcPts val="0"/>
              </a:spcAft>
              <a:buClr>
                <a:schemeClr val="dk1"/>
              </a:buClr>
              <a:buSzPts val="900"/>
              <a:buNone/>
              <a:defRPr sz="900"/>
            </a:lvl6pPr>
            <a:lvl7pPr lvl="6" algn="ctr" rtl="0">
              <a:lnSpc>
                <a:spcPct val="100000"/>
              </a:lnSpc>
              <a:spcBef>
                <a:spcPts val="180"/>
              </a:spcBef>
              <a:spcAft>
                <a:spcPts val="0"/>
              </a:spcAft>
              <a:buClr>
                <a:schemeClr val="dk1"/>
              </a:buClr>
              <a:buSzPts val="900"/>
              <a:buNone/>
              <a:defRPr sz="900"/>
            </a:lvl7pPr>
            <a:lvl8pPr lvl="7" algn="ctr" rtl="0">
              <a:lnSpc>
                <a:spcPct val="100000"/>
              </a:lnSpc>
              <a:spcBef>
                <a:spcPts val="180"/>
              </a:spcBef>
              <a:spcAft>
                <a:spcPts val="0"/>
              </a:spcAft>
              <a:buClr>
                <a:schemeClr val="dk1"/>
              </a:buClr>
              <a:buSzPts val="900"/>
              <a:buNone/>
              <a:defRPr sz="900"/>
            </a:lvl8pPr>
            <a:lvl9pPr lvl="8" algn="ctr" rtl="0">
              <a:lnSpc>
                <a:spcPct val="100000"/>
              </a:lnSpc>
              <a:spcBef>
                <a:spcPts val="180"/>
              </a:spcBef>
              <a:spcAft>
                <a:spcPts val="0"/>
              </a:spcAft>
              <a:buClr>
                <a:schemeClr val="dk1"/>
              </a:buClr>
              <a:buSzPts val="900"/>
              <a:buNone/>
              <a:defRPr sz="900"/>
            </a:lvl9pPr>
          </a:lstStyle>
          <a:p>
            <a:endParaRPr/>
          </a:p>
        </p:txBody>
      </p:sp>
      <p:pic>
        <p:nvPicPr>
          <p:cNvPr id="316" name="Google Shape;316;p56"/>
          <p:cNvPicPr preferRelativeResize="0"/>
          <p:nvPr/>
        </p:nvPicPr>
        <p:blipFill rotWithShape="1">
          <a:blip r:embed="rId2">
            <a:alphaModFix/>
          </a:blip>
          <a:srcRect/>
          <a:stretch/>
        </p:blipFill>
        <p:spPr>
          <a:xfrm>
            <a:off x="4801370" y="5589835"/>
            <a:ext cx="2729135" cy="685800"/>
          </a:xfrm>
          <a:prstGeom prst="rect">
            <a:avLst/>
          </a:prstGeom>
          <a:noFill/>
          <a:ln>
            <a:noFill/>
          </a:ln>
        </p:spPr>
      </p:pic>
      <p:pic>
        <p:nvPicPr>
          <p:cNvPr id="317" name="Google Shape;317;p56" descr="A close up of a sign&#10;&#10;Description automatically generated"/>
          <p:cNvPicPr preferRelativeResize="0"/>
          <p:nvPr/>
        </p:nvPicPr>
        <p:blipFill rotWithShape="1">
          <a:blip r:embed="rId3">
            <a:alphaModFix/>
          </a:blip>
          <a:srcRect/>
          <a:stretch/>
        </p:blipFill>
        <p:spPr>
          <a:xfrm>
            <a:off x="376445" y="5589835"/>
            <a:ext cx="2406317" cy="685800"/>
          </a:xfrm>
          <a:prstGeom prst="rect">
            <a:avLst/>
          </a:prstGeom>
          <a:noFill/>
          <a:ln>
            <a:noFill/>
          </a:ln>
        </p:spPr>
      </p:pic>
      <p:sp>
        <p:nvSpPr>
          <p:cNvPr id="318" name="Google Shape;318;p56"/>
          <p:cNvSpPr txBox="1">
            <a:spLocks noGrp="1"/>
          </p:cNvSpPr>
          <p:nvPr>
            <p:ph type="ftr" idx="11"/>
          </p:nvPr>
        </p:nvSpPr>
        <p:spPr>
          <a:xfrm>
            <a:off x="376445" y="6601918"/>
            <a:ext cx="8307900" cy="123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rgbClr val="888888"/>
              </a:buClr>
              <a:buSzPts val="1400"/>
              <a:buFont typeface="Calibri"/>
              <a:buNone/>
              <a:defRPr sz="800"/>
            </a:lvl1pPr>
            <a:lvl2pPr lvl="1" algn="l" rtl="0">
              <a:lnSpc>
                <a:spcPct val="100000"/>
              </a:lnSpc>
              <a:spcBef>
                <a:spcPts val="0"/>
              </a:spcBef>
              <a:spcAft>
                <a:spcPts val="0"/>
              </a:spcAft>
              <a:buClr>
                <a:schemeClr val="dk1"/>
              </a:buClr>
              <a:buSzPts val="1400"/>
              <a:buFont typeface="Calibri"/>
              <a:buNone/>
              <a:defRPr/>
            </a:lvl2pPr>
            <a:lvl3pPr lvl="2" algn="l" rtl="0">
              <a:lnSpc>
                <a:spcPct val="100000"/>
              </a:lnSpc>
              <a:spcBef>
                <a:spcPts val="0"/>
              </a:spcBef>
              <a:spcAft>
                <a:spcPts val="0"/>
              </a:spcAft>
              <a:buClr>
                <a:schemeClr val="dk1"/>
              </a:buClr>
              <a:buSzPts val="1400"/>
              <a:buFont typeface="Calibri"/>
              <a:buNone/>
              <a:defRPr/>
            </a:lvl3pPr>
            <a:lvl4pPr lvl="3" algn="l" rtl="0">
              <a:lnSpc>
                <a:spcPct val="100000"/>
              </a:lnSpc>
              <a:spcBef>
                <a:spcPts val="0"/>
              </a:spcBef>
              <a:spcAft>
                <a:spcPts val="0"/>
              </a:spcAft>
              <a:buClr>
                <a:schemeClr val="dk1"/>
              </a:buClr>
              <a:buSzPts val="1400"/>
              <a:buFont typeface="Calibri"/>
              <a:buNone/>
              <a:defRPr/>
            </a:lvl4pPr>
            <a:lvl5pPr lvl="4" algn="l" rtl="0">
              <a:lnSpc>
                <a:spcPct val="100000"/>
              </a:lnSpc>
              <a:spcBef>
                <a:spcPts val="0"/>
              </a:spcBef>
              <a:spcAft>
                <a:spcPts val="0"/>
              </a:spcAft>
              <a:buClr>
                <a:schemeClr val="dk1"/>
              </a:buClr>
              <a:buSzPts val="1400"/>
              <a:buFont typeface="Calibri"/>
              <a:buNone/>
              <a:defRPr/>
            </a:lvl5pPr>
            <a:lvl6pPr lvl="5" algn="l" rtl="0">
              <a:lnSpc>
                <a:spcPct val="100000"/>
              </a:lnSpc>
              <a:spcBef>
                <a:spcPts val="0"/>
              </a:spcBef>
              <a:spcAft>
                <a:spcPts val="0"/>
              </a:spcAft>
              <a:buClr>
                <a:schemeClr val="dk1"/>
              </a:buClr>
              <a:buSzPts val="1400"/>
              <a:buFont typeface="Calibri"/>
              <a:buNone/>
              <a:defRPr/>
            </a:lvl6pPr>
            <a:lvl7pPr lvl="6" algn="l" rtl="0">
              <a:lnSpc>
                <a:spcPct val="100000"/>
              </a:lnSpc>
              <a:spcBef>
                <a:spcPts val="0"/>
              </a:spcBef>
              <a:spcAft>
                <a:spcPts val="0"/>
              </a:spcAft>
              <a:buClr>
                <a:schemeClr val="dk1"/>
              </a:buClr>
              <a:buSzPts val="1400"/>
              <a:buFont typeface="Calibri"/>
              <a:buNone/>
              <a:defRPr/>
            </a:lvl7pPr>
            <a:lvl8pPr lvl="7" algn="l" rtl="0">
              <a:lnSpc>
                <a:spcPct val="100000"/>
              </a:lnSpc>
              <a:spcBef>
                <a:spcPts val="0"/>
              </a:spcBef>
              <a:spcAft>
                <a:spcPts val="0"/>
              </a:spcAft>
              <a:buClr>
                <a:schemeClr val="dk1"/>
              </a:buClr>
              <a:buSzPts val="1400"/>
              <a:buFont typeface="Calibri"/>
              <a:buNone/>
              <a:defRPr/>
            </a:lvl8pPr>
            <a:lvl9pPr lvl="8" algn="l" rtl="0">
              <a:lnSpc>
                <a:spcPct val="100000"/>
              </a:lnSpc>
              <a:spcBef>
                <a:spcPts val="0"/>
              </a:spcBef>
              <a:spcAft>
                <a:spcPts val="0"/>
              </a:spcAft>
              <a:buClr>
                <a:schemeClr val="dk1"/>
              </a:buClr>
              <a:buSzPts val="1400"/>
              <a:buFont typeface="Calibri"/>
              <a:buNone/>
              <a:defRPr/>
            </a:lvl9pPr>
          </a:lstStyle>
          <a:p>
            <a:endParaRPr/>
          </a:p>
        </p:txBody>
      </p:sp>
      <p:pic>
        <p:nvPicPr>
          <p:cNvPr id="319" name="Google Shape;319;p56" descr="A close up of a screen&#10;&#10;Description automatically generated"/>
          <p:cNvPicPr preferRelativeResize="0"/>
          <p:nvPr/>
        </p:nvPicPr>
        <p:blipFill rotWithShape="1">
          <a:blip r:embed="rId4">
            <a:alphaModFix/>
          </a:blip>
          <a:srcRect l="5883" t="39671" r="70641"/>
          <a:stretch/>
        </p:blipFill>
        <p:spPr>
          <a:xfrm>
            <a:off x="199475" y="132972"/>
            <a:ext cx="3041031" cy="850450"/>
          </a:xfrm>
          <a:prstGeom prst="rect">
            <a:avLst/>
          </a:prstGeom>
          <a:noFill/>
          <a:ln>
            <a:noFill/>
          </a:ln>
        </p:spPr>
      </p:pic>
      <p:pic>
        <p:nvPicPr>
          <p:cNvPr id="320" name="Google Shape;320;p56" descr="A picture containing clipart, object&#10;&#10;Description automatically generated"/>
          <p:cNvPicPr preferRelativeResize="0"/>
          <p:nvPr/>
        </p:nvPicPr>
        <p:blipFill rotWithShape="1">
          <a:blip r:embed="rId5">
            <a:alphaModFix/>
          </a:blip>
          <a:srcRect/>
          <a:stretch/>
        </p:blipFill>
        <p:spPr>
          <a:xfrm>
            <a:off x="3323435" y="5589835"/>
            <a:ext cx="937260" cy="685800"/>
          </a:xfrm>
          <a:prstGeom prst="rect">
            <a:avLst/>
          </a:prstGeom>
          <a:noFill/>
          <a:ln>
            <a:noFill/>
          </a:ln>
        </p:spPr>
      </p:pic>
      <p:pic>
        <p:nvPicPr>
          <p:cNvPr id="321" name="Google Shape;321;p56"/>
          <p:cNvPicPr preferRelativeResize="0"/>
          <p:nvPr/>
        </p:nvPicPr>
        <p:blipFill rotWithShape="1">
          <a:blip r:embed="rId6">
            <a:alphaModFix/>
          </a:blip>
          <a:srcRect/>
          <a:stretch/>
        </p:blipFill>
        <p:spPr>
          <a:xfrm>
            <a:off x="8071180" y="5685656"/>
            <a:ext cx="3744375" cy="49416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2"/>
        <p:cNvGrpSpPr/>
        <p:nvPr/>
      </p:nvGrpSpPr>
      <p:grpSpPr>
        <a:xfrm>
          <a:off x="0" y="0"/>
          <a:ext cx="0" cy="0"/>
          <a:chOff x="0" y="0"/>
          <a:chExt cx="0" cy="0"/>
        </a:xfrm>
      </p:grpSpPr>
      <p:sp>
        <p:nvSpPr>
          <p:cNvPr id="323" name="Google Shape;323;p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4" name="Google Shape;324;p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5" name="Google Shape;325;p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6" name="Google Shape;326;p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7" name="Google Shape;327;p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28"/>
        <p:cNvGrpSpPr/>
        <p:nvPr/>
      </p:nvGrpSpPr>
      <p:grpSpPr>
        <a:xfrm>
          <a:off x="0" y="0"/>
          <a:ext cx="0" cy="0"/>
          <a:chOff x="0" y="0"/>
          <a:chExt cx="0" cy="0"/>
        </a:xfrm>
      </p:grpSpPr>
      <p:sp>
        <p:nvSpPr>
          <p:cNvPr id="329" name="Google Shape;329;p58"/>
          <p:cNvSpPr txBox="1">
            <a:spLocks noGrp="1"/>
          </p:cNvSpPr>
          <p:nvPr>
            <p:ph type="body" idx="1"/>
          </p:nvPr>
        </p:nvSpPr>
        <p:spPr>
          <a:xfrm>
            <a:off x="609600" y="1371600"/>
            <a:ext cx="10972800" cy="46635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600"/>
              </a:spcBef>
              <a:spcAft>
                <a:spcPts val="0"/>
              </a:spcAft>
              <a:buClr>
                <a:schemeClr val="dk1"/>
              </a:buClr>
              <a:buSzPts val="2800"/>
              <a:buChar char="•"/>
              <a:defRPr/>
            </a:lvl1pPr>
            <a:lvl2pPr marL="914400" lvl="1" indent="-381000" algn="l" rtl="0">
              <a:lnSpc>
                <a:spcPct val="100000"/>
              </a:lnSpc>
              <a:spcBef>
                <a:spcPts val="600"/>
              </a:spcBef>
              <a:spcAft>
                <a:spcPts val="0"/>
              </a:spcAft>
              <a:buClr>
                <a:schemeClr val="dk1"/>
              </a:buClr>
              <a:buSzPts val="2400"/>
              <a:buChar char="•"/>
              <a:defRPr/>
            </a:lvl2pPr>
            <a:lvl3pPr marL="1371600" lvl="2" indent="-355600" algn="l" rtl="0">
              <a:lnSpc>
                <a:spcPct val="100000"/>
              </a:lnSpc>
              <a:spcBef>
                <a:spcPts val="600"/>
              </a:spcBef>
              <a:spcAft>
                <a:spcPts val="0"/>
              </a:spcAft>
              <a:buClr>
                <a:schemeClr val="dk1"/>
              </a:buClr>
              <a:buSzPts val="2000"/>
              <a:buChar char="•"/>
              <a:defRPr/>
            </a:lvl3pPr>
            <a:lvl4pPr marL="1828800" lvl="3" indent="-342900" algn="l" rtl="0">
              <a:lnSpc>
                <a:spcPct val="10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0" name="Google Shape;330;p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1" name="Google Shape;331;p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2" name="Google Shape;332;p58"/>
          <p:cNvSpPr txBox="1">
            <a:spLocks noGrp="1"/>
          </p:cNvSpPr>
          <p:nvPr>
            <p:ph type="body" idx="2"/>
          </p:nvPr>
        </p:nvSpPr>
        <p:spPr>
          <a:xfrm>
            <a:off x="609600" y="6135624"/>
            <a:ext cx="10972800" cy="1920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25000"/>
              </a:lnSpc>
              <a:spcBef>
                <a:spcPts val="0"/>
              </a:spcBef>
              <a:spcAft>
                <a:spcPts val="0"/>
              </a:spcAft>
              <a:buClr>
                <a:schemeClr val="dk1"/>
              </a:buClr>
              <a:buSzPts val="750"/>
              <a:buFont typeface="Arial"/>
              <a:buNone/>
              <a:defRPr sz="750" i="0"/>
            </a:lvl1pPr>
            <a:lvl2pPr marL="914400" lvl="1" indent="-228600" algn="l" rtl="0">
              <a:lnSpc>
                <a:spcPct val="90000"/>
              </a:lnSpc>
              <a:spcBef>
                <a:spcPts val="500"/>
              </a:spcBef>
              <a:spcAft>
                <a:spcPts val="0"/>
              </a:spcAft>
              <a:buClr>
                <a:schemeClr val="dk1"/>
              </a:buClr>
              <a:buSzPts val="422"/>
              <a:buNone/>
              <a:defRPr sz="421"/>
            </a:lvl2pPr>
            <a:lvl3pPr marL="1371600" lvl="2" indent="-228600" algn="l" rtl="0">
              <a:lnSpc>
                <a:spcPct val="90000"/>
              </a:lnSpc>
              <a:spcBef>
                <a:spcPts val="500"/>
              </a:spcBef>
              <a:spcAft>
                <a:spcPts val="0"/>
              </a:spcAft>
              <a:buClr>
                <a:schemeClr val="dk1"/>
              </a:buClr>
              <a:buSzPts val="422"/>
              <a:buNone/>
              <a:defRPr sz="421"/>
            </a:lvl3pPr>
            <a:lvl4pPr marL="1828800" lvl="3" indent="-228600" algn="l" rtl="0">
              <a:lnSpc>
                <a:spcPct val="90000"/>
              </a:lnSpc>
              <a:spcBef>
                <a:spcPts val="500"/>
              </a:spcBef>
              <a:spcAft>
                <a:spcPts val="0"/>
              </a:spcAft>
              <a:buClr>
                <a:schemeClr val="dk1"/>
              </a:buClr>
              <a:buSzPts val="422"/>
              <a:buNone/>
              <a:defRPr sz="421"/>
            </a:lvl4pPr>
            <a:lvl5pPr marL="2286000" lvl="4" indent="-228600" algn="l" rtl="0">
              <a:lnSpc>
                <a:spcPct val="90000"/>
              </a:lnSpc>
              <a:spcBef>
                <a:spcPts val="500"/>
              </a:spcBef>
              <a:spcAft>
                <a:spcPts val="0"/>
              </a:spcAft>
              <a:buClr>
                <a:schemeClr val="dk1"/>
              </a:buClr>
              <a:buSzPts val="422"/>
              <a:buNone/>
              <a:defRPr sz="421"/>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33"/>
        <p:cNvGrpSpPr/>
        <p:nvPr/>
      </p:nvGrpSpPr>
      <p:grpSpPr>
        <a:xfrm>
          <a:off x="0" y="0"/>
          <a:ext cx="0" cy="0"/>
          <a:chOff x="0" y="0"/>
          <a:chExt cx="0" cy="0"/>
        </a:xfrm>
      </p:grpSpPr>
      <p:sp>
        <p:nvSpPr>
          <p:cNvPr id="334" name="Google Shape;334;p59"/>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5" name="Google Shape;335;p59"/>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Autofit/>
          </a:bodyPr>
          <a:lstStyle>
            <a:lvl1pPr marL="457200" lvl="0" indent="-368300" algn="l" rtl="0">
              <a:lnSpc>
                <a:spcPct val="100000"/>
              </a:lnSpc>
              <a:spcBef>
                <a:spcPts val="2250"/>
              </a:spcBef>
              <a:spcAft>
                <a:spcPts val="0"/>
              </a:spcAft>
              <a:buClr>
                <a:schemeClr val="dk1"/>
              </a:buClr>
              <a:buSzPts val="2200"/>
              <a:buFont typeface="Calibri"/>
              <a:buAutoNum type="arabicPeriod"/>
              <a:defRPr sz="2200"/>
            </a:lvl1pPr>
            <a:lvl2pPr marL="914400" lvl="1" indent="-368300" algn="l" rtl="0">
              <a:lnSpc>
                <a:spcPct val="100000"/>
              </a:lnSpc>
              <a:spcBef>
                <a:spcPts val="900"/>
              </a:spcBef>
              <a:spcAft>
                <a:spcPts val="0"/>
              </a:spcAft>
              <a:buClr>
                <a:schemeClr val="dk1"/>
              </a:buClr>
              <a:buSzPts val="2200"/>
              <a:buFont typeface="Calibri"/>
              <a:buAutoNum type="alphaLcPeriod"/>
              <a:defRPr sz="2200"/>
            </a:lvl2pPr>
            <a:lvl3pPr marL="1371600" lvl="2" indent="-368300" algn="l" rtl="0">
              <a:lnSpc>
                <a:spcPct val="100000"/>
              </a:lnSpc>
              <a:spcBef>
                <a:spcPts val="900"/>
              </a:spcBef>
              <a:spcAft>
                <a:spcPts val="0"/>
              </a:spcAft>
              <a:buClr>
                <a:schemeClr val="dk1"/>
              </a:buClr>
              <a:buSzPts val="2200"/>
              <a:buFont typeface="Calibri"/>
              <a:buAutoNum type="romanLcPeriod"/>
              <a:defRPr sz="2200"/>
            </a:lvl3pPr>
            <a:lvl4pPr marL="1828800" lvl="3" indent="-368300" algn="l" rtl="0">
              <a:lnSpc>
                <a:spcPct val="100000"/>
              </a:lnSpc>
              <a:spcBef>
                <a:spcPts val="900"/>
              </a:spcBef>
              <a:spcAft>
                <a:spcPts val="0"/>
              </a:spcAft>
              <a:buClr>
                <a:schemeClr val="dk1"/>
              </a:buClr>
              <a:buSzPts val="2200"/>
              <a:buFont typeface="Calibri"/>
              <a:buAutoNum type="arabicParenR"/>
              <a:defRPr sz="2200"/>
            </a:lvl4pPr>
            <a:lvl5pPr marL="2286000" lvl="4" indent="-368300" algn="l" rtl="0">
              <a:lnSpc>
                <a:spcPct val="100000"/>
              </a:lnSpc>
              <a:spcBef>
                <a:spcPts val="900"/>
              </a:spcBef>
              <a:spcAft>
                <a:spcPts val="0"/>
              </a:spcAft>
              <a:buClr>
                <a:schemeClr val="dk1"/>
              </a:buClr>
              <a:buSzPts val="2200"/>
              <a:buFont typeface="Calibri"/>
              <a:buAutoNum type="alphaLcParenR"/>
              <a:defRPr sz="22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36" name="Google Shape;336;p59"/>
          <p:cNvSpPr txBox="1">
            <a:spLocks noGrp="1"/>
          </p:cNvSpPr>
          <p:nvPr>
            <p:ph type="sldNum" idx="12"/>
          </p:nvPr>
        </p:nvSpPr>
        <p:spPr>
          <a:xfrm>
            <a:off x="11381491" y="6592453"/>
            <a:ext cx="2010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337"/>
        <p:cNvGrpSpPr/>
        <p:nvPr/>
      </p:nvGrpSpPr>
      <p:grpSpPr>
        <a:xfrm>
          <a:off x="0" y="0"/>
          <a:ext cx="0" cy="0"/>
          <a:chOff x="0" y="0"/>
          <a:chExt cx="0" cy="0"/>
        </a:xfrm>
      </p:grpSpPr>
      <p:sp>
        <p:nvSpPr>
          <p:cNvPr id="338" name="Google Shape;338;p60"/>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Clr>
                <a:srgbClr val="595959"/>
              </a:buClr>
              <a:buSzPts val="1800"/>
              <a:buChar char="•"/>
              <a:defRPr/>
            </a:lvl1pPr>
            <a:lvl2pPr marL="914400" lvl="1" indent="-342900" algn="l" rtl="0">
              <a:lnSpc>
                <a:spcPct val="100000"/>
              </a:lnSpc>
              <a:spcBef>
                <a:spcPts val="6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
              <a:defRPr/>
            </a:lvl3pPr>
            <a:lvl4pPr marL="1828800" lvl="3" indent="-342900" algn="l" rtl="0">
              <a:lnSpc>
                <a:spcPct val="10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lnSpc>
                <a:spcPct val="90000"/>
              </a:lnSpc>
              <a:spcBef>
                <a:spcPts val="360"/>
              </a:spcBef>
              <a:spcAft>
                <a:spcPts val="0"/>
              </a:spcAft>
              <a:buClr>
                <a:schemeClr val="dk1"/>
              </a:buClr>
              <a:buSzPts val="1800"/>
              <a:buChar char="•"/>
              <a:defRPr/>
            </a:lvl6pPr>
            <a:lvl7pPr marL="3200400" lvl="6" indent="-342900" algn="l" rtl="0">
              <a:lnSpc>
                <a:spcPct val="90000"/>
              </a:lnSpc>
              <a:spcBef>
                <a:spcPts val="360"/>
              </a:spcBef>
              <a:spcAft>
                <a:spcPts val="0"/>
              </a:spcAft>
              <a:buClr>
                <a:schemeClr val="dk1"/>
              </a:buClr>
              <a:buSzPts val="1800"/>
              <a:buChar char="•"/>
              <a:defRPr/>
            </a:lvl7pPr>
            <a:lvl8pPr marL="3657600" lvl="7" indent="-342900" algn="l" rtl="0">
              <a:lnSpc>
                <a:spcPct val="90000"/>
              </a:lnSpc>
              <a:spcBef>
                <a:spcPts val="360"/>
              </a:spcBef>
              <a:spcAft>
                <a:spcPts val="0"/>
              </a:spcAft>
              <a:buClr>
                <a:schemeClr val="dk1"/>
              </a:buClr>
              <a:buSzPts val="1800"/>
              <a:buChar char="•"/>
              <a:defRPr/>
            </a:lvl8pPr>
            <a:lvl9pPr marL="4114800" lvl="8" indent="-342900" algn="l" rtl="0">
              <a:lnSpc>
                <a:spcPct val="90000"/>
              </a:lnSpc>
              <a:spcBef>
                <a:spcPts val="360"/>
              </a:spcBef>
              <a:spcAft>
                <a:spcPts val="0"/>
              </a:spcAft>
              <a:buClr>
                <a:schemeClr val="dk1"/>
              </a:buClr>
              <a:buSzPts val="1800"/>
              <a:buChar char="•"/>
              <a:defRPr/>
            </a:lvl9pPr>
          </a:lstStyle>
          <a:p>
            <a:endParaRPr/>
          </a:p>
        </p:txBody>
      </p:sp>
      <p:sp>
        <p:nvSpPr>
          <p:cNvPr id="339" name="Google Shape;339;p6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225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0" name="Google Shape;340;p60"/>
          <p:cNvSpPr txBox="1">
            <a:spLocks noGrp="1"/>
          </p:cNvSpPr>
          <p:nvPr>
            <p:ph type="sldNum" idx="12"/>
          </p:nvPr>
        </p:nvSpPr>
        <p:spPr>
          <a:xfrm>
            <a:off x="10826151" y="6611700"/>
            <a:ext cx="756300" cy="115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1" name="Google Shape;341;p60"/>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595959"/>
              </a:buClr>
              <a:buSzPts val="750"/>
              <a:buFont typeface="Arial"/>
              <a:buNone/>
              <a:defRPr sz="750" i="0"/>
            </a:lvl1pPr>
            <a:lvl2pPr marL="914400" lvl="1" indent="-228600" algn="l" rtl="0">
              <a:lnSpc>
                <a:spcPct val="90000"/>
              </a:lnSpc>
              <a:spcBef>
                <a:spcPts val="225"/>
              </a:spcBef>
              <a:spcAft>
                <a:spcPts val="0"/>
              </a:spcAft>
              <a:buClr>
                <a:schemeClr val="dk1"/>
              </a:buClr>
              <a:buSzPts val="422"/>
              <a:buNone/>
              <a:defRPr sz="421"/>
            </a:lvl2pPr>
            <a:lvl3pPr marL="1371600" lvl="2" indent="-228600" algn="l" rtl="0">
              <a:lnSpc>
                <a:spcPct val="90000"/>
              </a:lnSpc>
              <a:spcBef>
                <a:spcPts val="225"/>
              </a:spcBef>
              <a:spcAft>
                <a:spcPts val="0"/>
              </a:spcAft>
              <a:buClr>
                <a:schemeClr val="dk1"/>
              </a:buClr>
              <a:buSzPts val="422"/>
              <a:buNone/>
              <a:defRPr sz="421"/>
            </a:lvl3pPr>
            <a:lvl4pPr marL="1828800" lvl="3" indent="-228600" algn="l" rtl="0">
              <a:lnSpc>
                <a:spcPct val="90000"/>
              </a:lnSpc>
              <a:spcBef>
                <a:spcPts val="225"/>
              </a:spcBef>
              <a:spcAft>
                <a:spcPts val="0"/>
              </a:spcAft>
              <a:buClr>
                <a:schemeClr val="dk1"/>
              </a:buClr>
              <a:buSzPts val="422"/>
              <a:buNone/>
              <a:defRPr sz="421"/>
            </a:lvl4pPr>
            <a:lvl5pPr marL="2286000" lvl="4" indent="-228600" algn="l" rtl="0">
              <a:lnSpc>
                <a:spcPct val="90000"/>
              </a:lnSpc>
              <a:spcBef>
                <a:spcPts val="225"/>
              </a:spcBef>
              <a:spcAft>
                <a:spcPts val="0"/>
              </a:spcAft>
              <a:buClr>
                <a:schemeClr val="dk1"/>
              </a:buClr>
              <a:buSzPts val="422"/>
              <a:buNone/>
              <a:defRPr sz="421"/>
            </a:lvl5pPr>
            <a:lvl6pPr marL="2743200" lvl="5" indent="-342900" algn="l" rtl="0">
              <a:lnSpc>
                <a:spcPct val="90000"/>
              </a:lnSpc>
              <a:spcBef>
                <a:spcPts val="360"/>
              </a:spcBef>
              <a:spcAft>
                <a:spcPts val="0"/>
              </a:spcAft>
              <a:buClr>
                <a:schemeClr val="dk1"/>
              </a:buClr>
              <a:buSzPts val="1800"/>
              <a:buChar char="•"/>
              <a:defRPr/>
            </a:lvl6pPr>
            <a:lvl7pPr marL="3200400" lvl="6" indent="-342900" algn="l" rtl="0">
              <a:lnSpc>
                <a:spcPct val="90000"/>
              </a:lnSpc>
              <a:spcBef>
                <a:spcPts val="360"/>
              </a:spcBef>
              <a:spcAft>
                <a:spcPts val="0"/>
              </a:spcAft>
              <a:buClr>
                <a:schemeClr val="dk1"/>
              </a:buClr>
              <a:buSzPts val="1800"/>
              <a:buChar char="•"/>
              <a:defRPr/>
            </a:lvl7pPr>
            <a:lvl8pPr marL="3657600" lvl="7" indent="-342900" algn="l" rtl="0">
              <a:lnSpc>
                <a:spcPct val="90000"/>
              </a:lnSpc>
              <a:spcBef>
                <a:spcPts val="360"/>
              </a:spcBef>
              <a:spcAft>
                <a:spcPts val="0"/>
              </a:spcAft>
              <a:buClr>
                <a:schemeClr val="dk1"/>
              </a:buClr>
              <a:buSzPts val="1800"/>
              <a:buChar char="•"/>
              <a:defRPr/>
            </a:lvl8pPr>
            <a:lvl9pPr marL="4114800" lvl="8" indent="-342900" algn="l" rtl="0">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42"/>
        <p:cNvGrpSpPr/>
        <p:nvPr/>
      </p:nvGrpSpPr>
      <p:grpSpPr>
        <a:xfrm>
          <a:off x="0" y="0"/>
          <a:ext cx="0" cy="0"/>
          <a:chOff x="0" y="0"/>
          <a:chExt cx="0" cy="0"/>
        </a:xfrm>
      </p:grpSpPr>
      <p:sp>
        <p:nvSpPr>
          <p:cNvPr id="343" name="Google Shape;343;p61"/>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Clr>
                <a:schemeClr val="dk1"/>
              </a:buClr>
              <a:buSzPts val="1800"/>
              <a:buChar char="•"/>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44" name="Google Shape;344;p61"/>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5" name="Google Shape;345;p61"/>
          <p:cNvSpPr txBox="1">
            <a:spLocks noGrp="1"/>
          </p:cNvSpPr>
          <p:nvPr>
            <p:ph type="sldNum" idx="12"/>
          </p:nvPr>
        </p:nvSpPr>
        <p:spPr>
          <a:xfrm>
            <a:off x="11381491" y="6592453"/>
            <a:ext cx="2010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6" name="Google Shape;346;p61"/>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chemeClr val="dk1"/>
              </a:buClr>
              <a:buSzPts val="1000"/>
              <a:buFont typeface="Arial"/>
              <a:buNone/>
              <a:defRPr sz="1000" i="0"/>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9" name="Google Shape;349;p6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50" name="Google Shape;350;p6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1" name="Google Shape;351;p6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52" name="Google Shape;352;p6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3" name="Google Shape;353;p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4" name="Google Shape;354;p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5" name="Google Shape;355;p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356"/>
        <p:cNvGrpSpPr/>
        <p:nvPr/>
      </p:nvGrpSpPr>
      <p:grpSpPr>
        <a:xfrm>
          <a:off x="0" y="0"/>
          <a:ext cx="0" cy="0"/>
          <a:chOff x="0" y="0"/>
          <a:chExt cx="0" cy="0"/>
        </a:xfrm>
      </p:grpSpPr>
      <p:sp>
        <p:nvSpPr>
          <p:cNvPr id="357" name="Google Shape;357;p6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000"/>
              <a:buFont typeface="Calibri"/>
              <a:buNone/>
              <a:defRPr>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8" name="Google Shape;358;p63"/>
          <p:cNvSpPr txBox="1">
            <a:spLocks noGrp="1"/>
          </p:cNvSpPr>
          <p:nvPr>
            <p:ph type="body" idx="1"/>
          </p:nvPr>
        </p:nvSpPr>
        <p:spPr>
          <a:xfrm>
            <a:off x="609600" y="1371600"/>
            <a:ext cx="5416200" cy="457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Clr>
                <a:schemeClr val="dk1"/>
              </a:buClr>
              <a:buSzPts val="2400"/>
              <a:buChar char="•"/>
              <a:defRPr>
                <a:latin typeface="Arial"/>
                <a:ea typeface="Arial"/>
                <a:cs typeface="Arial"/>
                <a:sym typeface="Arial"/>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59" name="Google Shape;359;p63"/>
          <p:cNvSpPr txBox="1">
            <a:spLocks noGrp="1"/>
          </p:cNvSpPr>
          <p:nvPr>
            <p:ph type="body" idx="2"/>
          </p:nvPr>
        </p:nvSpPr>
        <p:spPr>
          <a:xfrm>
            <a:off x="6227064" y="1371600"/>
            <a:ext cx="5355300" cy="457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Clr>
                <a:schemeClr val="dk1"/>
              </a:buClr>
              <a:buSzPts val="2400"/>
              <a:buChar char="•"/>
              <a:defRPr>
                <a:latin typeface="Arial"/>
                <a:ea typeface="Arial"/>
                <a:cs typeface="Arial"/>
                <a:sym typeface="Arial"/>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60" name="Google Shape;360;p63"/>
          <p:cNvSpPr txBox="1">
            <a:spLocks noGrp="1"/>
          </p:cNvSpPr>
          <p:nvPr>
            <p:ph type="sldNum" idx="12"/>
          </p:nvPr>
        </p:nvSpPr>
        <p:spPr>
          <a:xfrm>
            <a:off x="10968581" y="6592453"/>
            <a:ext cx="613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63"/>
          <p:cNvSpPr txBox="1">
            <a:spLocks noGrp="1"/>
          </p:cNvSpPr>
          <p:nvPr>
            <p:ph type="body" idx="3"/>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Arial"/>
                <a:ea typeface="Arial"/>
                <a:cs typeface="Arial"/>
                <a:sym typeface="Arial"/>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1052" y="1327099"/>
            <a:ext cx="12192000" cy="2359267"/>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subTitle" idx="1"/>
          </p:nvPr>
        </p:nvSpPr>
        <p:spPr>
          <a:xfrm>
            <a:off x="0" y="3686366"/>
            <a:ext cx="12192000" cy="1490833"/>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90000"/>
              </a:lnSpc>
              <a:spcBef>
                <a:spcPts val="300"/>
              </a:spcBef>
              <a:spcAft>
                <a:spcPts val="0"/>
              </a:spcAft>
              <a:buClr>
                <a:schemeClr val="dk1"/>
              </a:buClr>
              <a:buSzPts val="1125"/>
              <a:buNone/>
              <a:defRPr sz="1125"/>
            </a:lvl2pPr>
            <a:lvl3pPr lvl="2" algn="ctr">
              <a:lnSpc>
                <a:spcPct val="90000"/>
              </a:lnSpc>
              <a:spcBef>
                <a:spcPts val="300"/>
              </a:spcBef>
              <a:spcAft>
                <a:spcPts val="0"/>
              </a:spcAft>
              <a:buClr>
                <a:schemeClr val="dk1"/>
              </a:buClr>
              <a:buSzPts val="1013"/>
              <a:buNone/>
              <a:defRPr sz="1013"/>
            </a:lvl3pPr>
            <a:lvl4pPr lvl="3" algn="ctr">
              <a:lnSpc>
                <a:spcPct val="90000"/>
              </a:lnSpc>
              <a:spcBef>
                <a:spcPts val="300"/>
              </a:spcBef>
              <a:spcAft>
                <a:spcPts val="0"/>
              </a:spcAft>
              <a:buClr>
                <a:schemeClr val="dk1"/>
              </a:buClr>
              <a:buSzPts val="900"/>
              <a:buNone/>
              <a:defRPr sz="900"/>
            </a:lvl4pPr>
            <a:lvl5pPr lvl="4" algn="ctr">
              <a:lnSpc>
                <a:spcPct val="90000"/>
              </a:lnSpc>
              <a:spcBef>
                <a:spcPts val="300"/>
              </a:spcBef>
              <a:spcAft>
                <a:spcPts val="0"/>
              </a:spcAft>
              <a:buClr>
                <a:schemeClr val="dk1"/>
              </a:buClr>
              <a:buSzPts val="900"/>
              <a:buNone/>
              <a:defRPr sz="900"/>
            </a:lvl5pPr>
            <a:lvl6pPr lvl="5" algn="ctr">
              <a:lnSpc>
                <a:spcPct val="90000"/>
              </a:lnSpc>
              <a:spcBef>
                <a:spcPts val="180"/>
              </a:spcBef>
              <a:spcAft>
                <a:spcPts val="0"/>
              </a:spcAft>
              <a:buClr>
                <a:schemeClr val="dk1"/>
              </a:buClr>
              <a:buSzPts val="900"/>
              <a:buNone/>
              <a:defRPr sz="900"/>
            </a:lvl6pPr>
            <a:lvl7pPr lvl="6" algn="ctr">
              <a:lnSpc>
                <a:spcPct val="90000"/>
              </a:lnSpc>
              <a:spcBef>
                <a:spcPts val="180"/>
              </a:spcBef>
              <a:spcAft>
                <a:spcPts val="0"/>
              </a:spcAft>
              <a:buClr>
                <a:schemeClr val="dk1"/>
              </a:buClr>
              <a:buSzPts val="900"/>
              <a:buNone/>
              <a:defRPr sz="900"/>
            </a:lvl7pPr>
            <a:lvl8pPr lvl="7" algn="ctr">
              <a:lnSpc>
                <a:spcPct val="90000"/>
              </a:lnSpc>
              <a:spcBef>
                <a:spcPts val="180"/>
              </a:spcBef>
              <a:spcAft>
                <a:spcPts val="0"/>
              </a:spcAft>
              <a:buClr>
                <a:schemeClr val="dk1"/>
              </a:buClr>
              <a:buSzPts val="900"/>
              <a:buNone/>
              <a:defRPr sz="900"/>
            </a:lvl8pPr>
            <a:lvl9pPr lvl="8" algn="ctr">
              <a:lnSpc>
                <a:spcPct val="90000"/>
              </a:lnSpc>
              <a:spcBef>
                <a:spcPts val="180"/>
              </a:spcBef>
              <a:spcAft>
                <a:spcPts val="0"/>
              </a:spcAft>
              <a:buClr>
                <a:schemeClr val="dk1"/>
              </a:buClr>
              <a:buSzPts val="900"/>
              <a:buNone/>
              <a:defRPr sz="900"/>
            </a:lvl9pPr>
          </a:lstStyle>
          <a:p>
            <a:endParaRPr/>
          </a:p>
        </p:txBody>
      </p:sp>
      <p:sp>
        <p:nvSpPr>
          <p:cNvPr id="49" name="Google Shape;49;p7"/>
          <p:cNvSpPr txBox="1">
            <a:spLocks noGrp="1"/>
          </p:cNvSpPr>
          <p:nvPr>
            <p:ph type="sldNum" idx="12"/>
          </p:nvPr>
        </p:nvSpPr>
        <p:spPr>
          <a:xfrm>
            <a:off x="11381491" y="6592453"/>
            <a:ext cx="200909" cy="153888"/>
          </a:xfrm>
          <a:prstGeom prst="rect">
            <a:avLst/>
          </a:prstGeom>
          <a:noFill/>
          <a:ln>
            <a:noFill/>
          </a:ln>
        </p:spPr>
        <p:txBody>
          <a:bodyPr spcFirstLastPara="1" wrap="square" lIns="0" tIns="0" rIns="0" bIns="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7"/>
          <p:cNvSpPr/>
          <p:nvPr/>
        </p:nvSpPr>
        <p:spPr>
          <a:xfrm>
            <a:off x="0" y="6398552"/>
            <a:ext cx="12192000" cy="64384"/>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b="0" i="0" u="none" strike="noStrike" cap="none">
              <a:solidFill>
                <a:schemeClr val="lt1"/>
              </a:solidFill>
              <a:latin typeface="Calibri"/>
              <a:ea typeface="Calibri"/>
              <a:cs typeface="Calibri"/>
              <a:sym typeface="Calibri"/>
            </a:endParaRPr>
          </a:p>
        </p:txBody>
      </p:sp>
      <p:pic>
        <p:nvPicPr>
          <p:cNvPr id="51" name="Google Shape;51;p7" descr="A close up of a screen&#10;&#10;Description automatically generated"/>
          <p:cNvPicPr preferRelativeResize="0"/>
          <p:nvPr/>
        </p:nvPicPr>
        <p:blipFill rotWithShape="1">
          <a:blip r:embed="rId2">
            <a:alphaModFix/>
          </a:blip>
          <a:srcRect l="5922" t="39672" r="70601" b="16988"/>
          <a:stretch/>
        </p:blipFill>
        <p:spPr>
          <a:xfrm>
            <a:off x="609600" y="6592453"/>
            <a:ext cx="817425" cy="16421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2"/>
        <p:cNvGrpSpPr/>
        <p:nvPr/>
      </p:nvGrpSpPr>
      <p:grpSpPr>
        <a:xfrm>
          <a:off x="0" y="0"/>
          <a:ext cx="0" cy="0"/>
          <a:chOff x="0" y="0"/>
          <a:chExt cx="0" cy="0"/>
        </a:xfrm>
      </p:grpSpPr>
      <p:sp>
        <p:nvSpPr>
          <p:cNvPr id="363" name="Google Shape;363;p6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4" name="Google Shape;364;p64"/>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000"/>
              </a:spcBef>
              <a:spcAft>
                <a:spcPts val="0"/>
              </a:spcAft>
              <a:buSzPts val="1900"/>
              <a:buChar char="•"/>
              <a:defRPr sz="19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30200" algn="l" rtl="0">
              <a:lnSpc>
                <a:spcPct val="90000"/>
              </a:lnSpc>
              <a:spcBef>
                <a:spcPts val="500"/>
              </a:spcBef>
              <a:spcAft>
                <a:spcPts val="0"/>
              </a:spcAft>
              <a:buSzPts val="1600"/>
              <a:buChar char="•"/>
              <a:defRPr sz="1600"/>
            </a:lvl4pPr>
            <a:lvl5pPr marL="2286000" lvl="4" indent="-330200" algn="l" rtl="0">
              <a:lnSpc>
                <a:spcPct val="90000"/>
              </a:lnSpc>
              <a:spcBef>
                <a:spcPts val="500"/>
              </a:spcBef>
              <a:spcAft>
                <a:spcPts val="0"/>
              </a:spcAft>
              <a:buSzPts val="1600"/>
              <a:buChar char="•"/>
              <a:defRPr sz="1600"/>
            </a:lvl5pPr>
            <a:lvl6pPr marL="2743200" lvl="5" indent="-330200" algn="l" rtl="0">
              <a:lnSpc>
                <a:spcPct val="90000"/>
              </a:lnSpc>
              <a:spcBef>
                <a:spcPts val="500"/>
              </a:spcBef>
              <a:spcAft>
                <a:spcPts val="0"/>
              </a:spcAft>
              <a:buSzPts val="1600"/>
              <a:buChar char="•"/>
              <a:defRPr sz="1600"/>
            </a:lvl6pPr>
            <a:lvl7pPr marL="3200400" lvl="6" indent="-330200" algn="l" rtl="0">
              <a:lnSpc>
                <a:spcPct val="90000"/>
              </a:lnSpc>
              <a:spcBef>
                <a:spcPts val="500"/>
              </a:spcBef>
              <a:spcAft>
                <a:spcPts val="0"/>
              </a:spcAft>
              <a:buSzPts val="1600"/>
              <a:buChar char="•"/>
              <a:defRPr sz="1600"/>
            </a:lvl7pPr>
            <a:lvl8pPr marL="3657600" lvl="7" indent="-330200" algn="l" rtl="0">
              <a:lnSpc>
                <a:spcPct val="90000"/>
              </a:lnSpc>
              <a:spcBef>
                <a:spcPts val="500"/>
              </a:spcBef>
              <a:spcAft>
                <a:spcPts val="0"/>
              </a:spcAft>
              <a:buSzPts val="1600"/>
              <a:buChar char="•"/>
              <a:defRPr sz="1600"/>
            </a:lvl8pPr>
            <a:lvl9pPr marL="4114800" lvl="8" indent="-330200" algn="l" rtl="0">
              <a:lnSpc>
                <a:spcPct val="90000"/>
              </a:lnSpc>
              <a:spcBef>
                <a:spcPts val="500"/>
              </a:spcBef>
              <a:spcAft>
                <a:spcPts val="0"/>
              </a:spcAft>
              <a:buSzPts val="1600"/>
              <a:buChar char="•"/>
              <a:defRPr sz="1600"/>
            </a:lvl9pPr>
          </a:lstStyle>
          <a:p>
            <a:endParaRPr/>
          </a:p>
        </p:txBody>
      </p:sp>
      <p:sp>
        <p:nvSpPr>
          <p:cNvPr id="365" name="Google Shape;365;p64"/>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000"/>
              </a:spcBef>
              <a:spcAft>
                <a:spcPts val="0"/>
              </a:spcAft>
              <a:buSzPts val="1900"/>
              <a:buChar char="•"/>
              <a:defRPr sz="19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30200" algn="l" rtl="0">
              <a:lnSpc>
                <a:spcPct val="90000"/>
              </a:lnSpc>
              <a:spcBef>
                <a:spcPts val="500"/>
              </a:spcBef>
              <a:spcAft>
                <a:spcPts val="0"/>
              </a:spcAft>
              <a:buSzPts val="1600"/>
              <a:buChar char="•"/>
              <a:defRPr sz="1600"/>
            </a:lvl4pPr>
            <a:lvl5pPr marL="2286000" lvl="4" indent="-330200" algn="l" rtl="0">
              <a:lnSpc>
                <a:spcPct val="90000"/>
              </a:lnSpc>
              <a:spcBef>
                <a:spcPts val="500"/>
              </a:spcBef>
              <a:spcAft>
                <a:spcPts val="0"/>
              </a:spcAft>
              <a:buSzPts val="1600"/>
              <a:buChar char="•"/>
              <a:defRPr sz="1600"/>
            </a:lvl5pPr>
            <a:lvl6pPr marL="2743200" lvl="5" indent="-330200" algn="l" rtl="0">
              <a:lnSpc>
                <a:spcPct val="90000"/>
              </a:lnSpc>
              <a:spcBef>
                <a:spcPts val="500"/>
              </a:spcBef>
              <a:spcAft>
                <a:spcPts val="0"/>
              </a:spcAft>
              <a:buSzPts val="1600"/>
              <a:buChar char="•"/>
              <a:defRPr sz="1600"/>
            </a:lvl6pPr>
            <a:lvl7pPr marL="3200400" lvl="6" indent="-330200" algn="l" rtl="0">
              <a:lnSpc>
                <a:spcPct val="90000"/>
              </a:lnSpc>
              <a:spcBef>
                <a:spcPts val="500"/>
              </a:spcBef>
              <a:spcAft>
                <a:spcPts val="0"/>
              </a:spcAft>
              <a:buSzPts val="1600"/>
              <a:buChar char="•"/>
              <a:defRPr sz="1600"/>
            </a:lvl7pPr>
            <a:lvl8pPr marL="3657600" lvl="7" indent="-330200" algn="l" rtl="0">
              <a:lnSpc>
                <a:spcPct val="90000"/>
              </a:lnSpc>
              <a:spcBef>
                <a:spcPts val="500"/>
              </a:spcBef>
              <a:spcAft>
                <a:spcPts val="0"/>
              </a:spcAft>
              <a:buSzPts val="1600"/>
              <a:buChar char="•"/>
              <a:defRPr sz="1600"/>
            </a:lvl8pPr>
            <a:lvl9pPr marL="4114800" lvl="8" indent="-330200" algn="l" rtl="0">
              <a:lnSpc>
                <a:spcPct val="90000"/>
              </a:lnSpc>
              <a:spcBef>
                <a:spcPts val="500"/>
              </a:spcBef>
              <a:spcAft>
                <a:spcPts val="0"/>
              </a:spcAft>
              <a:buSzPts val="1600"/>
              <a:buChar char="•"/>
              <a:defRPr sz="1600"/>
            </a:lvl9pPr>
          </a:lstStyle>
          <a:p>
            <a:endParaRPr/>
          </a:p>
        </p:txBody>
      </p:sp>
      <p:sp>
        <p:nvSpPr>
          <p:cNvPr id="366" name="Google Shape;366;p6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7"/>
        <p:cNvGrpSpPr/>
        <p:nvPr/>
      </p:nvGrpSpPr>
      <p:grpSpPr>
        <a:xfrm>
          <a:off x="0" y="0"/>
          <a:ext cx="0" cy="0"/>
          <a:chOff x="0" y="0"/>
          <a:chExt cx="0" cy="0"/>
        </a:xfrm>
      </p:grpSpPr>
      <p:sp>
        <p:nvSpPr>
          <p:cNvPr id="368" name="Google Shape;368;p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9" name="Google Shape;369;p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0" name="Google Shape;370;p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372"/>
        <p:cNvGrpSpPr/>
        <p:nvPr/>
      </p:nvGrpSpPr>
      <p:grpSpPr>
        <a:xfrm>
          <a:off x="0" y="0"/>
          <a:ext cx="0" cy="0"/>
          <a:chOff x="0" y="0"/>
          <a:chExt cx="0" cy="0"/>
        </a:xfrm>
      </p:grpSpPr>
      <p:sp>
        <p:nvSpPr>
          <p:cNvPr id="373" name="Google Shape;373;p66"/>
          <p:cNvSpPr txBox="1">
            <a:spLocks noGrp="1"/>
          </p:cNvSpPr>
          <p:nvPr>
            <p:ph type="body" idx="1"/>
          </p:nvPr>
        </p:nvSpPr>
        <p:spPr>
          <a:xfrm>
            <a:off x="609600" y="1371600"/>
            <a:ext cx="10972800" cy="46635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600"/>
              </a:spcBef>
              <a:spcAft>
                <a:spcPts val="0"/>
              </a:spcAft>
              <a:buClr>
                <a:schemeClr val="dk1"/>
              </a:buClr>
              <a:buSzPts val="2800"/>
              <a:buChar char="•"/>
              <a:defRPr/>
            </a:lvl1pPr>
            <a:lvl2pPr marL="914400" lvl="1" indent="-381000" algn="l" rtl="0">
              <a:lnSpc>
                <a:spcPct val="100000"/>
              </a:lnSpc>
              <a:spcBef>
                <a:spcPts val="600"/>
              </a:spcBef>
              <a:spcAft>
                <a:spcPts val="0"/>
              </a:spcAft>
              <a:buClr>
                <a:schemeClr val="dk1"/>
              </a:buClr>
              <a:buSzPts val="2400"/>
              <a:buChar char="•"/>
              <a:defRPr/>
            </a:lvl2pPr>
            <a:lvl3pPr marL="1371600" lvl="2" indent="-355600" algn="l" rtl="0">
              <a:lnSpc>
                <a:spcPct val="100000"/>
              </a:lnSpc>
              <a:spcBef>
                <a:spcPts val="600"/>
              </a:spcBef>
              <a:spcAft>
                <a:spcPts val="0"/>
              </a:spcAft>
              <a:buClr>
                <a:schemeClr val="dk1"/>
              </a:buClr>
              <a:buSzPts val="2000"/>
              <a:buChar char="•"/>
              <a:defRPr/>
            </a:lvl3pPr>
            <a:lvl4pPr marL="1828800" lvl="3" indent="-342900" algn="l" rtl="0">
              <a:lnSpc>
                <a:spcPct val="10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4" name="Google Shape;374;p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p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6" name="Google Shape;376;p66"/>
          <p:cNvSpPr txBox="1">
            <a:spLocks noGrp="1"/>
          </p:cNvSpPr>
          <p:nvPr>
            <p:ph type="body" idx="2"/>
          </p:nvPr>
        </p:nvSpPr>
        <p:spPr>
          <a:xfrm>
            <a:off x="609600" y="6135624"/>
            <a:ext cx="10972800" cy="1920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25000"/>
              </a:lnSpc>
              <a:spcBef>
                <a:spcPts val="0"/>
              </a:spcBef>
              <a:spcAft>
                <a:spcPts val="0"/>
              </a:spcAft>
              <a:buClr>
                <a:schemeClr val="dk1"/>
              </a:buClr>
              <a:buSzPts val="800"/>
              <a:buFont typeface="Arial"/>
              <a:buNone/>
              <a:defRPr sz="800" i="0"/>
            </a:lvl1pPr>
            <a:lvl2pPr marL="914400" lvl="1" indent="-228600" algn="l" rtl="0">
              <a:lnSpc>
                <a:spcPct val="90000"/>
              </a:lnSpc>
              <a:spcBef>
                <a:spcPts val="500"/>
              </a:spcBef>
              <a:spcAft>
                <a:spcPts val="0"/>
              </a:spcAft>
              <a:buClr>
                <a:schemeClr val="dk1"/>
              </a:buClr>
              <a:buSzPts val="400"/>
              <a:buNone/>
              <a:defRPr sz="400"/>
            </a:lvl2pPr>
            <a:lvl3pPr marL="1371600" lvl="2" indent="-228600" algn="l" rtl="0">
              <a:lnSpc>
                <a:spcPct val="90000"/>
              </a:lnSpc>
              <a:spcBef>
                <a:spcPts val="500"/>
              </a:spcBef>
              <a:spcAft>
                <a:spcPts val="0"/>
              </a:spcAft>
              <a:buClr>
                <a:schemeClr val="dk1"/>
              </a:buClr>
              <a:buSzPts val="400"/>
              <a:buNone/>
              <a:defRPr sz="400"/>
            </a:lvl3pPr>
            <a:lvl4pPr marL="1828800" lvl="3" indent="-228600" algn="l" rtl="0">
              <a:lnSpc>
                <a:spcPct val="90000"/>
              </a:lnSpc>
              <a:spcBef>
                <a:spcPts val="500"/>
              </a:spcBef>
              <a:spcAft>
                <a:spcPts val="0"/>
              </a:spcAft>
              <a:buClr>
                <a:schemeClr val="dk1"/>
              </a:buClr>
              <a:buSzPts val="400"/>
              <a:buNone/>
              <a:defRPr sz="400"/>
            </a:lvl4pPr>
            <a:lvl5pPr marL="2286000" lvl="4" indent="-228600" algn="l" rtl="0">
              <a:lnSpc>
                <a:spcPct val="90000"/>
              </a:lnSpc>
              <a:spcBef>
                <a:spcPts val="500"/>
              </a:spcBef>
              <a:spcAft>
                <a:spcPts val="0"/>
              </a:spcAft>
              <a:buClr>
                <a:schemeClr val="dk1"/>
              </a:buClr>
              <a:buSzPts val="400"/>
              <a:buNone/>
              <a:defRPr sz="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7"/>
        <p:cNvGrpSpPr/>
        <p:nvPr/>
      </p:nvGrpSpPr>
      <p:grpSpPr>
        <a:xfrm>
          <a:off x="0" y="0"/>
          <a:ext cx="0" cy="0"/>
          <a:chOff x="0" y="0"/>
          <a:chExt cx="0" cy="0"/>
        </a:xfrm>
      </p:grpSpPr>
      <p:sp>
        <p:nvSpPr>
          <p:cNvPr id="378" name="Google Shape;378;p67"/>
          <p:cNvSpPr txBox="1">
            <a:spLocks noGrp="1"/>
          </p:cNvSpPr>
          <p:nvPr>
            <p:ph type="body" idx="1"/>
          </p:nvPr>
        </p:nvSpPr>
        <p:spPr>
          <a:xfrm>
            <a:off x="415600" y="5640767"/>
            <a:ext cx="7998300" cy="8067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600"/>
              </a:spcBef>
              <a:spcAft>
                <a:spcPts val="0"/>
              </a:spcAft>
              <a:buClr>
                <a:schemeClr val="dk1"/>
              </a:buClr>
              <a:buSzPts val="2100"/>
              <a:buNone/>
              <a:defRPr sz="2100">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9" name="Google Shape;379;p67"/>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80"/>
        <p:cNvGrpSpPr/>
        <p:nvPr/>
      </p:nvGrpSpPr>
      <p:grpSpPr>
        <a:xfrm>
          <a:off x="0" y="0"/>
          <a:ext cx="0" cy="0"/>
          <a:chOff x="0" y="0"/>
          <a:chExt cx="0" cy="0"/>
        </a:xfrm>
      </p:grpSpPr>
      <p:sp>
        <p:nvSpPr>
          <p:cNvPr id="381" name="Google Shape;381;p68"/>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382"/>
        <p:cNvGrpSpPr/>
        <p:nvPr/>
      </p:nvGrpSpPr>
      <p:grpSpPr>
        <a:xfrm>
          <a:off x="0" y="0"/>
          <a:ext cx="0" cy="0"/>
          <a:chOff x="0" y="0"/>
          <a:chExt cx="0" cy="0"/>
        </a:xfrm>
      </p:grpSpPr>
      <p:sp>
        <p:nvSpPr>
          <p:cNvPr id="383" name="Google Shape;383;p69"/>
          <p:cNvSpPr>
            <a:spLocks noGrp="1"/>
          </p:cNvSpPr>
          <p:nvPr>
            <p:ph type="pic" idx="2"/>
          </p:nvPr>
        </p:nvSpPr>
        <p:spPr>
          <a:xfrm>
            <a:off x="0" y="1"/>
            <a:ext cx="12184200" cy="5835300"/>
          </a:xfrm>
          <a:prstGeom prst="rect">
            <a:avLst/>
          </a:prstGeom>
          <a:noFill/>
          <a:ln>
            <a:noFill/>
          </a:ln>
        </p:spPr>
      </p:sp>
      <p:pic>
        <p:nvPicPr>
          <p:cNvPr id="384" name="Google Shape;384;p69"/>
          <p:cNvPicPr preferRelativeResize="0"/>
          <p:nvPr/>
        </p:nvPicPr>
        <p:blipFill rotWithShape="1">
          <a:blip r:embed="rId2">
            <a:alphaModFix/>
          </a:blip>
          <a:srcRect/>
          <a:stretch/>
        </p:blipFill>
        <p:spPr>
          <a:xfrm>
            <a:off x="7942" y="5668968"/>
            <a:ext cx="12185647" cy="1190625"/>
          </a:xfrm>
          <a:prstGeom prst="rect">
            <a:avLst/>
          </a:prstGeom>
          <a:noFill/>
          <a:ln>
            <a:noFill/>
          </a:ln>
        </p:spPr>
      </p:pic>
      <p:sp>
        <p:nvSpPr>
          <p:cNvPr id="385" name="Google Shape;385;p69"/>
          <p:cNvSpPr txBox="1">
            <a:spLocks noGrp="1"/>
          </p:cNvSpPr>
          <p:nvPr>
            <p:ph type="sldNum" idx="12"/>
          </p:nvPr>
        </p:nvSpPr>
        <p:spPr>
          <a:xfrm>
            <a:off x="11650523" y="6492880"/>
            <a:ext cx="53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386" name="Google Shape;386;p69" descr="Untitled-26.png"/>
          <p:cNvPicPr preferRelativeResize="0"/>
          <p:nvPr/>
        </p:nvPicPr>
        <p:blipFill rotWithShape="1">
          <a:blip r:embed="rId3">
            <a:alphaModFix/>
          </a:blip>
          <a:srcRect/>
          <a:stretch/>
        </p:blipFill>
        <p:spPr>
          <a:xfrm>
            <a:off x="227072" y="5943601"/>
            <a:ext cx="838418" cy="806099"/>
          </a:xfrm>
          <a:prstGeom prst="rect">
            <a:avLst/>
          </a:prstGeom>
          <a:noFill/>
          <a:ln>
            <a:noFill/>
          </a:ln>
        </p:spPr>
      </p:pic>
      <p:sp>
        <p:nvSpPr>
          <p:cNvPr id="387" name="Google Shape;387;p69"/>
          <p:cNvSpPr txBox="1">
            <a:spLocks noGrp="1"/>
          </p:cNvSpPr>
          <p:nvPr>
            <p:ph type="body" idx="1"/>
          </p:nvPr>
        </p:nvSpPr>
        <p:spPr>
          <a:xfrm>
            <a:off x="7696617" y="1524342"/>
            <a:ext cx="2820000" cy="2895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000"/>
              <a:buNone/>
              <a:defRPr sz="2000">
                <a:solidFill>
                  <a:schemeClr val="lt1"/>
                </a:solidFill>
                <a:latin typeface="Lato"/>
                <a:ea typeface="Lato"/>
                <a:cs typeface="Lato"/>
                <a:sym typeface="Lato"/>
              </a:defRPr>
            </a:lvl1pPr>
            <a:lvl2pPr marL="914400" lvl="1" indent="-228600" algn="l" rtl="0">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2pPr>
            <a:lvl3pPr marL="1371600" lvl="2" indent="-228600" algn="l" rtl="0">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3pPr>
            <a:lvl4pPr marL="1828800" lvl="3" indent="-228600" algn="l" rtl="0">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4pPr>
            <a:lvl5pPr marL="2286000" lvl="4" indent="-228600" algn="l" rtl="0">
              <a:lnSpc>
                <a:spcPct val="90000"/>
              </a:lnSpc>
              <a:spcBef>
                <a:spcPts val="500"/>
              </a:spcBef>
              <a:spcAft>
                <a:spcPts val="0"/>
              </a:spcAft>
              <a:buClr>
                <a:schemeClr val="lt1"/>
              </a:buClr>
              <a:buSzPts val="1800"/>
              <a:buNone/>
              <a:defRPr sz="1800">
                <a:solidFill>
                  <a:schemeClr val="lt1"/>
                </a:solidFill>
                <a:latin typeface="Lato"/>
                <a:ea typeface="Lato"/>
                <a:cs typeface="Lato"/>
                <a:sym typeface="Lato"/>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388"/>
        <p:cNvGrpSpPr/>
        <p:nvPr/>
      </p:nvGrpSpPr>
      <p:grpSpPr>
        <a:xfrm>
          <a:off x="0" y="0"/>
          <a:ext cx="0" cy="0"/>
          <a:chOff x="0" y="0"/>
          <a:chExt cx="0" cy="0"/>
        </a:xfrm>
      </p:grpSpPr>
      <p:sp>
        <p:nvSpPr>
          <p:cNvPr id="389" name="Google Shape;389;p70"/>
          <p:cNvSpPr txBox="1">
            <a:spLocks noGrp="1"/>
          </p:cNvSpPr>
          <p:nvPr>
            <p:ph type="title"/>
          </p:nvPr>
        </p:nvSpPr>
        <p:spPr>
          <a:xfrm>
            <a:off x="-1052" y="1327099"/>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000"/>
              <a:buFont typeface="Calibri"/>
              <a:buNone/>
              <a:defRPr sz="4000" b="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0" name="Google Shape;390;p70"/>
          <p:cNvSpPr txBox="1">
            <a:spLocks noGrp="1"/>
          </p:cNvSpPr>
          <p:nvPr>
            <p:ph type="subTitle" idx="1"/>
          </p:nvPr>
        </p:nvSpPr>
        <p:spPr>
          <a:xfrm>
            <a:off x="0" y="3686366"/>
            <a:ext cx="12192000" cy="14907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rtl="0">
              <a:lnSpc>
                <a:spcPct val="90000"/>
              </a:lnSpc>
              <a:spcBef>
                <a:spcPts val="300"/>
              </a:spcBef>
              <a:spcAft>
                <a:spcPts val="0"/>
              </a:spcAft>
              <a:buClr>
                <a:schemeClr val="dk1"/>
              </a:buClr>
              <a:buSzPts val="1125"/>
              <a:buNone/>
              <a:defRPr sz="1125"/>
            </a:lvl2pPr>
            <a:lvl3pPr lvl="2" algn="ctr" rtl="0">
              <a:lnSpc>
                <a:spcPct val="90000"/>
              </a:lnSpc>
              <a:spcBef>
                <a:spcPts val="300"/>
              </a:spcBef>
              <a:spcAft>
                <a:spcPts val="0"/>
              </a:spcAft>
              <a:buClr>
                <a:schemeClr val="dk1"/>
              </a:buClr>
              <a:buSzPts val="1013"/>
              <a:buNone/>
              <a:defRPr sz="1013"/>
            </a:lvl3pPr>
            <a:lvl4pPr lvl="3" algn="ctr" rtl="0">
              <a:lnSpc>
                <a:spcPct val="90000"/>
              </a:lnSpc>
              <a:spcBef>
                <a:spcPts val="300"/>
              </a:spcBef>
              <a:spcAft>
                <a:spcPts val="0"/>
              </a:spcAft>
              <a:buClr>
                <a:schemeClr val="dk1"/>
              </a:buClr>
              <a:buSzPts val="900"/>
              <a:buNone/>
              <a:defRPr sz="900"/>
            </a:lvl4pPr>
            <a:lvl5pPr lvl="4" algn="ctr" rtl="0">
              <a:lnSpc>
                <a:spcPct val="90000"/>
              </a:lnSpc>
              <a:spcBef>
                <a:spcPts val="300"/>
              </a:spcBef>
              <a:spcAft>
                <a:spcPts val="0"/>
              </a:spcAft>
              <a:buClr>
                <a:schemeClr val="dk1"/>
              </a:buClr>
              <a:buSzPts val="900"/>
              <a:buNone/>
              <a:defRPr sz="900"/>
            </a:lvl5pPr>
            <a:lvl6pPr lvl="5" algn="ctr" rtl="0">
              <a:lnSpc>
                <a:spcPct val="90000"/>
              </a:lnSpc>
              <a:spcBef>
                <a:spcPts val="180"/>
              </a:spcBef>
              <a:spcAft>
                <a:spcPts val="0"/>
              </a:spcAft>
              <a:buClr>
                <a:schemeClr val="dk1"/>
              </a:buClr>
              <a:buSzPts val="900"/>
              <a:buNone/>
              <a:defRPr sz="900"/>
            </a:lvl6pPr>
            <a:lvl7pPr lvl="6" algn="ctr" rtl="0">
              <a:lnSpc>
                <a:spcPct val="90000"/>
              </a:lnSpc>
              <a:spcBef>
                <a:spcPts val="180"/>
              </a:spcBef>
              <a:spcAft>
                <a:spcPts val="0"/>
              </a:spcAft>
              <a:buClr>
                <a:schemeClr val="dk1"/>
              </a:buClr>
              <a:buSzPts val="900"/>
              <a:buNone/>
              <a:defRPr sz="900"/>
            </a:lvl7pPr>
            <a:lvl8pPr lvl="7" algn="ctr" rtl="0">
              <a:lnSpc>
                <a:spcPct val="90000"/>
              </a:lnSpc>
              <a:spcBef>
                <a:spcPts val="180"/>
              </a:spcBef>
              <a:spcAft>
                <a:spcPts val="0"/>
              </a:spcAft>
              <a:buClr>
                <a:schemeClr val="dk1"/>
              </a:buClr>
              <a:buSzPts val="900"/>
              <a:buNone/>
              <a:defRPr sz="900"/>
            </a:lvl8pPr>
            <a:lvl9pPr lvl="8" algn="ctr" rtl="0">
              <a:lnSpc>
                <a:spcPct val="90000"/>
              </a:lnSpc>
              <a:spcBef>
                <a:spcPts val="180"/>
              </a:spcBef>
              <a:spcAft>
                <a:spcPts val="0"/>
              </a:spcAft>
              <a:buClr>
                <a:schemeClr val="dk1"/>
              </a:buClr>
              <a:buSzPts val="900"/>
              <a:buNone/>
              <a:defRPr sz="900"/>
            </a:lvl9pPr>
          </a:lstStyle>
          <a:p>
            <a:endParaRPr/>
          </a:p>
        </p:txBody>
      </p:sp>
      <p:sp>
        <p:nvSpPr>
          <p:cNvPr id="391" name="Google Shape;391;p70"/>
          <p:cNvSpPr txBox="1">
            <a:spLocks noGrp="1"/>
          </p:cNvSpPr>
          <p:nvPr>
            <p:ph type="sldNum" idx="12"/>
          </p:nvPr>
        </p:nvSpPr>
        <p:spPr>
          <a:xfrm>
            <a:off x="11381491" y="6592453"/>
            <a:ext cx="2010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92" name="Google Shape;392;p70"/>
          <p:cNvSpPr/>
          <p:nvPr/>
        </p:nvSpPr>
        <p:spPr>
          <a:xfrm>
            <a:off x="0" y="6398552"/>
            <a:ext cx="12192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Calibri"/>
              <a:buNone/>
            </a:pPr>
            <a:endParaRPr sz="1350" b="0" i="0" u="none" strike="noStrike" cap="none">
              <a:solidFill>
                <a:schemeClr val="lt1"/>
              </a:solidFill>
              <a:latin typeface="Calibri"/>
              <a:ea typeface="Calibri"/>
              <a:cs typeface="Calibri"/>
              <a:sym typeface="Calibri"/>
            </a:endParaRPr>
          </a:p>
        </p:txBody>
      </p:sp>
      <p:pic>
        <p:nvPicPr>
          <p:cNvPr id="393" name="Google Shape;393;p70" descr="A close up of a screen&#10;&#10;Description automatically generated"/>
          <p:cNvPicPr preferRelativeResize="0"/>
          <p:nvPr/>
        </p:nvPicPr>
        <p:blipFill rotWithShape="1">
          <a:blip r:embed="rId2">
            <a:alphaModFix/>
          </a:blip>
          <a:srcRect l="5920" t="39674" r="70602" b="16985"/>
          <a:stretch/>
        </p:blipFill>
        <p:spPr>
          <a:xfrm>
            <a:off x="609600" y="6592453"/>
            <a:ext cx="817425" cy="164216"/>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4"/>
        <p:cNvGrpSpPr/>
        <p:nvPr/>
      </p:nvGrpSpPr>
      <p:grpSpPr>
        <a:xfrm>
          <a:off x="0" y="0"/>
          <a:ext cx="0" cy="0"/>
          <a:chOff x="0" y="0"/>
          <a:chExt cx="0" cy="0"/>
        </a:xfrm>
      </p:grpSpPr>
      <p:sp>
        <p:nvSpPr>
          <p:cNvPr id="395" name="Google Shape;395;p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6" name="Google Shape;396;p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7" name="Google Shape;397;p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8"/>
        <p:cNvGrpSpPr/>
        <p:nvPr/>
      </p:nvGrpSpPr>
      <p:grpSpPr>
        <a:xfrm>
          <a:off x="0" y="0"/>
          <a:ext cx="0" cy="0"/>
          <a:chOff x="0" y="0"/>
          <a:chExt cx="0" cy="0"/>
        </a:xfrm>
      </p:grpSpPr>
      <p:sp>
        <p:nvSpPr>
          <p:cNvPr id="399" name="Google Shape;399;p7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0" name="Google Shape;400;p7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01" name="Google Shape;401;p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2" name="Google Shape;402;p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3" name="Google Shape;403;p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4"/>
        <p:cNvGrpSpPr/>
        <p:nvPr/>
      </p:nvGrpSpPr>
      <p:grpSpPr>
        <a:xfrm>
          <a:off x="0" y="0"/>
          <a:ext cx="0" cy="0"/>
          <a:chOff x="0" y="0"/>
          <a:chExt cx="0" cy="0"/>
        </a:xfrm>
      </p:grpSpPr>
      <p:sp>
        <p:nvSpPr>
          <p:cNvPr id="405" name="Google Shape;405;p7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6" name="Google Shape;406;p7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7" name="Google Shape;407;p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8" name="Google Shape;408;p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9" name="Google Shape;409;p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0"/>
        <p:cNvGrpSpPr/>
        <p:nvPr/>
      </p:nvGrpSpPr>
      <p:grpSpPr>
        <a:xfrm>
          <a:off x="0" y="0"/>
          <a:ext cx="0" cy="0"/>
          <a:chOff x="0" y="0"/>
          <a:chExt cx="0" cy="0"/>
        </a:xfrm>
      </p:grpSpPr>
      <p:sp>
        <p:nvSpPr>
          <p:cNvPr id="411" name="Google Shape;411;p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7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3" name="Google Shape;413;p7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4" name="Google Shape;414;p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5" name="Google Shape;415;p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6" name="Google Shape;416;p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7"/>
        <p:cNvGrpSpPr/>
        <p:nvPr/>
      </p:nvGrpSpPr>
      <p:grpSpPr>
        <a:xfrm>
          <a:off x="0" y="0"/>
          <a:ext cx="0" cy="0"/>
          <a:chOff x="0" y="0"/>
          <a:chExt cx="0" cy="0"/>
        </a:xfrm>
      </p:grpSpPr>
      <p:sp>
        <p:nvSpPr>
          <p:cNvPr id="418" name="Google Shape;418;p7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9" name="Google Shape;419;p7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420" name="Google Shape;420;p7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21" name="Google Shape;421;p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2" name="Google Shape;422;p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3" name="Google Shape;423;p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4"/>
        <p:cNvGrpSpPr/>
        <p:nvPr/>
      </p:nvGrpSpPr>
      <p:grpSpPr>
        <a:xfrm>
          <a:off x="0" y="0"/>
          <a:ext cx="0" cy="0"/>
          <a:chOff x="0" y="0"/>
          <a:chExt cx="0" cy="0"/>
        </a:xfrm>
      </p:grpSpPr>
      <p:sp>
        <p:nvSpPr>
          <p:cNvPr id="425" name="Google Shape;425;p7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6" name="Google Shape;426;p76"/>
          <p:cNvSpPr>
            <a:spLocks noGrp="1"/>
          </p:cNvSpPr>
          <p:nvPr>
            <p:ph type="pic" idx="2"/>
          </p:nvPr>
        </p:nvSpPr>
        <p:spPr>
          <a:xfrm>
            <a:off x="5183188" y="987425"/>
            <a:ext cx="6172200" cy="4873500"/>
          </a:xfrm>
          <a:prstGeom prst="rect">
            <a:avLst/>
          </a:prstGeom>
          <a:noFill/>
          <a:ln>
            <a:noFill/>
          </a:ln>
        </p:spPr>
      </p:sp>
      <p:sp>
        <p:nvSpPr>
          <p:cNvPr id="427" name="Google Shape;427;p7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28" name="Google Shape;428;p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9" name="Google Shape;429;p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0" name="Google Shape;430;p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1"/>
        <p:cNvGrpSpPr/>
        <p:nvPr/>
      </p:nvGrpSpPr>
      <p:grpSpPr>
        <a:xfrm>
          <a:off x="0" y="0"/>
          <a:ext cx="0" cy="0"/>
          <a:chOff x="0" y="0"/>
          <a:chExt cx="0" cy="0"/>
        </a:xfrm>
      </p:grpSpPr>
      <p:sp>
        <p:nvSpPr>
          <p:cNvPr id="432" name="Google Shape;432;p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3" name="Google Shape;433;p7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4" name="Google Shape;434;p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5" name="Google Shape;435;p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6" name="Google Shape;436;p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7"/>
        <p:cNvGrpSpPr/>
        <p:nvPr/>
      </p:nvGrpSpPr>
      <p:grpSpPr>
        <a:xfrm>
          <a:off x="0" y="0"/>
          <a:ext cx="0" cy="0"/>
          <a:chOff x="0" y="0"/>
          <a:chExt cx="0" cy="0"/>
        </a:xfrm>
      </p:grpSpPr>
      <p:sp>
        <p:nvSpPr>
          <p:cNvPr id="438" name="Google Shape;438;p7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9" name="Google Shape;439;p7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0" name="Google Shape;440;p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1" name="Google Shape;441;p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2" name="Google Shape;442;p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449"/>
        <p:cNvGrpSpPr/>
        <p:nvPr/>
      </p:nvGrpSpPr>
      <p:grpSpPr>
        <a:xfrm>
          <a:off x="0" y="0"/>
          <a:ext cx="0" cy="0"/>
          <a:chOff x="0" y="0"/>
          <a:chExt cx="0" cy="0"/>
        </a:xfrm>
      </p:grpSpPr>
      <p:sp>
        <p:nvSpPr>
          <p:cNvPr id="450" name="Google Shape;450;p80"/>
          <p:cNvSpPr txBox="1">
            <a:spLocks noGrp="1"/>
          </p:cNvSpPr>
          <p:nvPr>
            <p:ph type="body" idx="1"/>
          </p:nvPr>
        </p:nvSpPr>
        <p:spPr>
          <a:xfrm>
            <a:off x="0" y="4751200"/>
            <a:ext cx="12192000" cy="4149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100000"/>
              </a:lnSpc>
              <a:spcBef>
                <a:spcPts val="300"/>
              </a:spcBef>
              <a:spcAft>
                <a:spcPts val="0"/>
              </a:spcAft>
              <a:buClr>
                <a:schemeClr val="lt1"/>
              </a:buClr>
              <a:buSzPts val="2000"/>
              <a:buNone/>
              <a:defRPr>
                <a:solidFill>
                  <a:schemeClr val="lt1"/>
                </a:solidFill>
              </a:defRPr>
            </a:lvl2pPr>
            <a:lvl3pPr marL="1371600" lvl="2" indent="-228600" algn="l" rtl="0">
              <a:lnSpc>
                <a:spcPct val="100000"/>
              </a:lnSpc>
              <a:spcBef>
                <a:spcPts val="300"/>
              </a:spcBef>
              <a:spcAft>
                <a:spcPts val="0"/>
              </a:spcAft>
              <a:buClr>
                <a:schemeClr val="lt1"/>
              </a:buClr>
              <a:buSzPts val="1800"/>
              <a:buNone/>
              <a:defRPr>
                <a:solidFill>
                  <a:schemeClr val="lt1"/>
                </a:solidFill>
              </a:defRPr>
            </a:lvl3pPr>
            <a:lvl4pPr marL="1828800" lvl="3" indent="-228600" algn="l" rtl="0">
              <a:lnSpc>
                <a:spcPct val="100000"/>
              </a:lnSpc>
              <a:spcBef>
                <a:spcPts val="300"/>
              </a:spcBef>
              <a:spcAft>
                <a:spcPts val="0"/>
              </a:spcAft>
              <a:buClr>
                <a:schemeClr val="lt1"/>
              </a:buClr>
              <a:buSzPts val="1600"/>
              <a:buNone/>
              <a:defRPr>
                <a:solidFill>
                  <a:schemeClr val="lt1"/>
                </a:solidFill>
              </a:defRPr>
            </a:lvl4pPr>
            <a:lvl5pPr marL="2286000" lvl="4" indent="-228600" algn="l" rtl="0">
              <a:lnSpc>
                <a:spcPct val="100000"/>
              </a:lnSpc>
              <a:spcBef>
                <a:spcPts val="30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1" name="Google Shape;451;p80"/>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2" name="Google Shape;452;p80"/>
          <p:cNvSpPr txBox="1">
            <a:spLocks noGrp="1"/>
          </p:cNvSpPr>
          <p:nvPr>
            <p:ph type="body" idx="2"/>
          </p:nvPr>
        </p:nvSpPr>
        <p:spPr>
          <a:xfrm>
            <a:off x="0" y="4382184"/>
            <a:ext cx="12192000" cy="3555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rtl="0">
              <a:lnSpc>
                <a:spcPct val="100000"/>
              </a:lnSpc>
              <a:spcBef>
                <a:spcPts val="0"/>
              </a:spcBef>
              <a:spcAft>
                <a:spcPts val="0"/>
              </a:spcAft>
              <a:buClr>
                <a:schemeClr val="lt1"/>
              </a:buClr>
              <a:buSzPts val="2000"/>
              <a:buNone/>
              <a:defRPr>
                <a:solidFill>
                  <a:schemeClr val="lt1"/>
                </a:solidFill>
              </a:defRPr>
            </a:lvl2pPr>
            <a:lvl3pPr marL="1371600" lvl="2" indent="-228600" algn="ctr" rtl="0">
              <a:lnSpc>
                <a:spcPct val="100000"/>
              </a:lnSpc>
              <a:spcBef>
                <a:spcPts val="0"/>
              </a:spcBef>
              <a:spcAft>
                <a:spcPts val="0"/>
              </a:spcAft>
              <a:buClr>
                <a:schemeClr val="lt1"/>
              </a:buClr>
              <a:buSzPts val="1800"/>
              <a:buNone/>
              <a:defRPr>
                <a:solidFill>
                  <a:schemeClr val="lt1"/>
                </a:solidFill>
              </a:defRPr>
            </a:lvl3pPr>
            <a:lvl4pPr marL="1828800" lvl="3" indent="-228600" algn="ctr" rtl="0">
              <a:lnSpc>
                <a:spcPct val="100000"/>
              </a:lnSpc>
              <a:spcBef>
                <a:spcPts val="0"/>
              </a:spcBef>
              <a:spcAft>
                <a:spcPts val="0"/>
              </a:spcAft>
              <a:buClr>
                <a:schemeClr val="lt1"/>
              </a:buClr>
              <a:buSzPts val="1600"/>
              <a:buNone/>
              <a:defRPr>
                <a:solidFill>
                  <a:schemeClr val="lt1"/>
                </a:solidFill>
              </a:defRPr>
            </a:lvl4pPr>
            <a:lvl5pPr marL="2286000" lvl="4" indent="-228600" algn="ctr" rtl="0">
              <a:lnSpc>
                <a:spcPct val="100000"/>
              </a:lnSpc>
              <a:spcBef>
                <a:spcPts val="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3" name="Google Shape;453;p80"/>
          <p:cNvSpPr txBox="1">
            <a:spLocks noGrp="1"/>
          </p:cNvSpPr>
          <p:nvPr>
            <p:ph type="subTitle" idx="3"/>
          </p:nvPr>
        </p:nvSpPr>
        <p:spPr>
          <a:xfrm>
            <a:off x="0" y="3686366"/>
            <a:ext cx="12192000" cy="682500"/>
          </a:xfrm>
          <a:prstGeom prst="rect">
            <a:avLst/>
          </a:prstGeom>
          <a:noFill/>
          <a:ln>
            <a:noFill/>
          </a:ln>
        </p:spPr>
        <p:txBody>
          <a:bodyPr spcFirstLastPara="1" wrap="square" lIns="0" tIns="0" rIns="0" bIns="0" anchor="ctr" anchorCtr="0">
            <a:normAutofit/>
          </a:bodyPr>
          <a:lstStyle>
            <a:lvl1pPr lvl="0" algn="ctr" rtl="0">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rtl="0">
              <a:lnSpc>
                <a:spcPct val="100000"/>
              </a:lnSpc>
              <a:spcBef>
                <a:spcPts val="300"/>
              </a:spcBef>
              <a:spcAft>
                <a:spcPts val="0"/>
              </a:spcAft>
              <a:buClr>
                <a:schemeClr val="dk1"/>
              </a:buClr>
              <a:buSzPts val="1125"/>
              <a:buNone/>
              <a:defRPr sz="1125"/>
            </a:lvl2pPr>
            <a:lvl3pPr lvl="2" algn="ctr" rtl="0">
              <a:lnSpc>
                <a:spcPct val="100000"/>
              </a:lnSpc>
              <a:spcBef>
                <a:spcPts val="300"/>
              </a:spcBef>
              <a:spcAft>
                <a:spcPts val="0"/>
              </a:spcAft>
              <a:buClr>
                <a:schemeClr val="dk1"/>
              </a:buClr>
              <a:buSzPts val="1013"/>
              <a:buNone/>
              <a:defRPr sz="1013"/>
            </a:lvl3pPr>
            <a:lvl4pPr lvl="3" algn="ctr" rtl="0">
              <a:lnSpc>
                <a:spcPct val="100000"/>
              </a:lnSpc>
              <a:spcBef>
                <a:spcPts val="300"/>
              </a:spcBef>
              <a:spcAft>
                <a:spcPts val="0"/>
              </a:spcAft>
              <a:buClr>
                <a:schemeClr val="dk1"/>
              </a:buClr>
              <a:buSzPts val="900"/>
              <a:buNone/>
              <a:defRPr sz="900"/>
            </a:lvl4pPr>
            <a:lvl5pPr lvl="4" algn="ctr" rtl="0">
              <a:lnSpc>
                <a:spcPct val="100000"/>
              </a:lnSpc>
              <a:spcBef>
                <a:spcPts val="300"/>
              </a:spcBef>
              <a:spcAft>
                <a:spcPts val="0"/>
              </a:spcAft>
              <a:buClr>
                <a:schemeClr val="dk1"/>
              </a:buClr>
              <a:buSzPts val="900"/>
              <a:buNone/>
              <a:defRPr sz="900"/>
            </a:lvl5pPr>
            <a:lvl6pPr lvl="5" algn="ctr" rtl="0">
              <a:lnSpc>
                <a:spcPct val="100000"/>
              </a:lnSpc>
              <a:spcBef>
                <a:spcPts val="180"/>
              </a:spcBef>
              <a:spcAft>
                <a:spcPts val="0"/>
              </a:spcAft>
              <a:buClr>
                <a:schemeClr val="dk1"/>
              </a:buClr>
              <a:buSzPts val="900"/>
              <a:buNone/>
              <a:defRPr sz="900"/>
            </a:lvl6pPr>
            <a:lvl7pPr lvl="6" algn="ctr" rtl="0">
              <a:lnSpc>
                <a:spcPct val="100000"/>
              </a:lnSpc>
              <a:spcBef>
                <a:spcPts val="180"/>
              </a:spcBef>
              <a:spcAft>
                <a:spcPts val="0"/>
              </a:spcAft>
              <a:buClr>
                <a:schemeClr val="dk1"/>
              </a:buClr>
              <a:buSzPts val="900"/>
              <a:buNone/>
              <a:defRPr sz="900"/>
            </a:lvl7pPr>
            <a:lvl8pPr lvl="7" algn="ctr" rtl="0">
              <a:lnSpc>
                <a:spcPct val="100000"/>
              </a:lnSpc>
              <a:spcBef>
                <a:spcPts val="180"/>
              </a:spcBef>
              <a:spcAft>
                <a:spcPts val="0"/>
              </a:spcAft>
              <a:buClr>
                <a:schemeClr val="dk1"/>
              </a:buClr>
              <a:buSzPts val="900"/>
              <a:buNone/>
              <a:defRPr sz="900"/>
            </a:lvl8pPr>
            <a:lvl9pPr lvl="8" algn="ctr" rtl="0">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454"/>
        <p:cNvGrpSpPr/>
        <p:nvPr/>
      </p:nvGrpSpPr>
      <p:grpSpPr>
        <a:xfrm>
          <a:off x="0" y="0"/>
          <a:ext cx="0" cy="0"/>
          <a:chOff x="0" y="0"/>
          <a:chExt cx="0" cy="0"/>
        </a:xfrm>
      </p:grpSpPr>
      <p:sp>
        <p:nvSpPr>
          <p:cNvPr id="455" name="Google Shape;455;p81"/>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600"/>
              </a:spcBef>
              <a:spcAft>
                <a:spcPts val="0"/>
              </a:spcAft>
              <a:buClr>
                <a:schemeClr val="dk1"/>
              </a:buClr>
              <a:buSzPts val="18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56" name="Google Shape;456;p81"/>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7" name="Google Shape;457;p81"/>
          <p:cNvSpPr txBox="1">
            <a:spLocks noGrp="1"/>
          </p:cNvSpPr>
          <p:nvPr>
            <p:ph type="sldNum" idx="12"/>
          </p:nvPr>
        </p:nvSpPr>
        <p:spPr>
          <a:xfrm>
            <a:off x="10799833" y="6592453"/>
            <a:ext cx="7824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58" name="Google Shape;458;p81"/>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rm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9"/>
        <p:cNvGrpSpPr/>
        <p:nvPr/>
      </p:nvGrpSpPr>
      <p:grpSpPr>
        <a:xfrm>
          <a:off x="0" y="0"/>
          <a:ext cx="0" cy="0"/>
          <a:chOff x="0" y="0"/>
          <a:chExt cx="0" cy="0"/>
        </a:xfrm>
      </p:grpSpPr>
      <p:sp>
        <p:nvSpPr>
          <p:cNvPr id="460" name="Google Shape;460;p82"/>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600"/>
              </a:spcBef>
              <a:spcAft>
                <a:spcPts val="0"/>
              </a:spcAft>
              <a:buClr>
                <a:srgbClr val="595959"/>
              </a:buClr>
              <a:buSzPts val="1800"/>
              <a:buChar char="•"/>
              <a:defRPr/>
            </a:lvl1pPr>
            <a:lvl2pPr marL="914400" lvl="1" indent="-342900" algn="l" rtl="0">
              <a:lnSpc>
                <a:spcPct val="100000"/>
              </a:lnSpc>
              <a:spcBef>
                <a:spcPts val="600"/>
              </a:spcBef>
              <a:spcAft>
                <a:spcPts val="0"/>
              </a:spcAft>
              <a:buClr>
                <a:schemeClr val="dk1"/>
              </a:buClr>
              <a:buSzPts val="1800"/>
              <a:buChar char="–"/>
              <a:defRPr/>
            </a:lvl2pPr>
            <a:lvl3pPr marL="1371600" lvl="2" indent="-342900" algn="l" rtl="0">
              <a:lnSpc>
                <a:spcPct val="100000"/>
              </a:lnSpc>
              <a:spcBef>
                <a:spcPts val="600"/>
              </a:spcBef>
              <a:spcAft>
                <a:spcPts val="0"/>
              </a:spcAft>
              <a:buClr>
                <a:schemeClr val="dk1"/>
              </a:buClr>
              <a:buSzPts val="1800"/>
              <a:buChar char="»"/>
              <a:defRPr/>
            </a:lvl3pPr>
            <a:lvl4pPr marL="1828800" lvl="3" indent="-342900" algn="l" rtl="0">
              <a:lnSpc>
                <a:spcPct val="10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61" name="Google Shape;461;p8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225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2" name="Google Shape;462;p82"/>
          <p:cNvSpPr txBox="1">
            <a:spLocks noGrp="1"/>
          </p:cNvSpPr>
          <p:nvPr>
            <p:ph type="sldNum" idx="12"/>
          </p:nvPr>
        </p:nvSpPr>
        <p:spPr>
          <a:xfrm>
            <a:off x="11432788" y="6611689"/>
            <a:ext cx="1497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63" name="Google Shape;463;p82"/>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595959"/>
              </a:buClr>
              <a:buSzPts val="750"/>
              <a:buFont typeface="Arial"/>
              <a:buNone/>
              <a:defRPr sz="750" i="0"/>
            </a:lvl1pPr>
            <a:lvl2pPr marL="914400" lvl="1" indent="-228600" algn="l" rtl="0">
              <a:lnSpc>
                <a:spcPct val="100000"/>
              </a:lnSpc>
              <a:spcBef>
                <a:spcPts val="225"/>
              </a:spcBef>
              <a:spcAft>
                <a:spcPts val="0"/>
              </a:spcAft>
              <a:buClr>
                <a:schemeClr val="dk1"/>
              </a:buClr>
              <a:buSzPts val="422"/>
              <a:buNone/>
              <a:defRPr sz="421"/>
            </a:lvl2pPr>
            <a:lvl3pPr marL="1371600" lvl="2" indent="-228600" algn="l" rtl="0">
              <a:lnSpc>
                <a:spcPct val="100000"/>
              </a:lnSpc>
              <a:spcBef>
                <a:spcPts val="225"/>
              </a:spcBef>
              <a:spcAft>
                <a:spcPts val="0"/>
              </a:spcAft>
              <a:buClr>
                <a:schemeClr val="dk1"/>
              </a:buClr>
              <a:buSzPts val="422"/>
              <a:buNone/>
              <a:defRPr sz="421"/>
            </a:lvl3pPr>
            <a:lvl4pPr marL="1828800" lvl="3" indent="-228600" algn="l" rtl="0">
              <a:lnSpc>
                <a:spcPct val="100000"/>
              </a:lnSpc>
              <a:spcBef>
                <a:spcPts val="225"/>
              </a:spcBef>
              <a:spcAft>
                <a:spcPts val="0"/>
              </a:spcAft>
              <a:buClr>
                <a:schemeClr val="dk1"/>
              </a:buClr>
              <a:buSzPts val="422"/>
              <a:buNone/>
              <a:defRPr sz="421"/>
            </a:lvl4pPr>
            <a:lvl5pPr marL="2286000" lvl="4" indent="-228600" algn="l" rtl="0">
              <a:lnSpc>
                <a:spcPct val="100000"/>
              </a:lnSpc>
              <a:spcBef>
                <a:spcPts val="225"/>
              </a:spcBef>
              <a:spcAft>
                <a:spcPts val="0"/>
              </a:spcAft>
              <a:buClr>
                <a:schemeClr val="dk1"/>
              </a:buClr>
              <a:buSzPts val="422"/>
              <a:buNone/>
              <a:defRPr sz="421"/>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eet the Presenters">
  <p:cSld name="1_Meet the Presenters">
    <p:spTree>
      <p:nvGrpSpPr>
        <p:cNvPr id="1" name="Shape 464"/>
        <p:cNvGrpSpPr/>
        <p:nvPr/>
      </p:nvGrpSpPr>
      <p:grpSpPr>
        <a:xfrm>
          <a:off x="0" y="0"/>
          <a:ext cx="0" cy="0"/>
          <a:chOff x="0" y="0"/>
          <a:chExt cx="0" cy="0"/>
        </a:xfrm>
      </p:grpSpPr>
      <p:sp>
        <p:nvSpPr>
          <p:cNvPr id="465" name="Google Shape;465;p8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6" name="Google Shape;466;p83"/>
          <p:cNvSpPr>
            <a:spLocks noGrp="1"/>
          </p:cNvSpPr>
          <p:nvPr>
            <p:ph type="pic" idx="2"/>
          </p:nvPr>
        </p:nvSpPr>
        <p:spPr>
          <a:xfrm>
            <a:off x="4572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7" name="Google Shape;467;p83"/>
          <p:cNvSpPr txBox="1">
            <a:spLocks noGrp="1"/>
          </p:cNvSpPr>
          <p:nvPr>
            <p:ph type="body" idx="1"/>
          </p:nvPr>
        </p:nvSpPr>
        <p:spPr>
          <a:xfrm>
            <a:off x="457200" y="3128895"/>
            <a:ext cx="18288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68" name="Google Shape;468;p83"/>
          <p:cNvSpPr txBox="1">
            <a:spLocks noGrp="1"/>
          </p:cNvSpPr>
          <p:nvPr>
            <p:ph type="body" idx="3"/>
          </p:nvPr>
        </p:nvSpPr>
        <p:spPr>
          <a:xfrm>
            <a:off x="457200" y="3670421"/>
            <a:ext cx="18288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69" name="Google Shape;469;p83"/>
          <p:cNvSpPr>
            <a:spLocks noGrp="1"/>
          </p:cNvSpPr>
          <p:nvPr>
            <p:ph type="pic" idx="4"/>
          </p:nvPr>
        </p:nvSpPr>
        <p:spPr>
          <a:xfrm>
            <a:off x="28194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0" name="Google Shape;470;p83"/>
          <p:cNvSpPr txBox="1">
            <a:spLocks noGrp="1"/>
          </p:cNvSpPr>
          <p:nvPr>
            <p:ph type="body" idx="5"/>
          </p:nvPr>
        </p:nvSpPr>
        <p:spPr>
          <a:xfrm>
            <a:off x="2819400" y="3128895"/>
            <a:ext cx="18288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1" name="Google Shape;471;p83"/>
          <p:cNvSpPr txBox="1">
            <a:spLocks noGrp="1"/>
          </p:cNvSpPr>
          <p:nvPr>
            <p:ph type="body" idx="6"/>
          </p:nvPr>
        </p:nvSpPr>
        <p:spPr>
          <a:xfrm>
            <a:off x="2819400" y="3670421"/>
            <a:ext cx="18288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2" name="Google Shape;472;p83"/>
          <p:cNvSpPr>
            <a:spLocks noGrp="1"/>
          </p:cNvSpPr>
          <p:nvPr>
            <p:ph type="pic" idx="7"/>
          </p:nvPr>
        </p:nvSpPr>
        <p:spPr>
          <a:xfrm>
            <a:off x="51816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3" name="Google Shape;473;p83"/>
          <p:cNvSpPr txBox="1">
            <a:spLocks noGrp="1"/>
          </p:cNvSpPr>
          <p:nvPr>
            <p:ph type="body" idx="8"/>
          </p:nvPr>
        </p:nvSpPr>
        <p:spPr>
          <a:xfrm>
            <a:off x="5181600" y="3128895"/>
            <a:ext cx="18288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4" name="Google Shape;474;p83"/>
          <p:cNvSpPr txBox="1">
            <a:spLocks noGrp="1"/>
          </p:cNvSpPr>
          <p:nvPr>
            <p:ph type="body" idx="9"/>
          </p:nvPr>
        </p:nvSpPr>
        <p:spPr>
          <a:xfrm>
            <a:off x="5181600" y="3670421"/>
            <a:ext cx="18288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5" name="Google Shape;475;p83"/>
          <p:cNvSpPr>
            <a:spLocks noGrp="1"/>
          </p:cNvSpPr>
          <p:nvPr>
            <p:ph type="pic" idx="13"/>
          </p:nvPr>
        </p:nvSpPr>
        <p:spPr>
          <a:xfrm>
            <a:off x="75438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83"/>
          <p:cNvSpPr txBox="1">
            <a:spLocks noGrp="1"/>
          </p:cNvSpPr>
          <p:nvPr>
            <p:ph type="body" idx="14"/>
          </p:nvPr>
        </p:nvSpPr>
        <p:spPr>
          <a:xfrm>
            <a:off x="7543800" y="3128895"/>
            <a:ext cx="18288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7" name="Google Shape;477;p83"/>
          <p:cNvSpPr txBox="1">
            <a:spLocks noGrp="1"/>
          </p:cNvSpPr>
          <p:nvPr>
            <p:ph type="body" idx="15"/>
          </p:nvPr>
        </p:nvSpPr>
        <p:spPr>
          <a:xfrm>
            <a:off x="7543800" y="3670421"/>
            <a:ext cx="18288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78" name="Google Shape;478;p83"/>
          <p:cNvSpPr>
            <a:spLocks noGrp="1"/>
          </p:cNvSpPr>
          <p:nvPr>
            <p:ph type="pic" idx="16"/>
          </p:nvPr>
        </p:nvSpPr>
        <p:spPr>
          <a:xfrm>
            <a:off x="9906000" y="1485363"/>
            <a:ext cx="1828800" cy="1371600"/>
          </a:xfrm>
          <a:prstGeom prst="ellipse">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9" name="Google Shape;479;p83"/>
          <p:cNvSpPr txBox="1">
            <a:spLocks noGrp="1"/>
          </p:cNvSpPr>
          <p:nvPr>
            <p:ph type="body" idx="17"/>
          </p:nvPr>
        </p:nvSpPr>
        <p:spPr>
          <a:xfrm>
            <a:off x="9906000" y="3128895"/>
            <a:ext cx="1828800" cy="2952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b="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80" name="Google Shape;480;p83"/>
          <p:cNvSpPr txBox="1">
            <a:spLocks noGrp="1"/>
          </p:cNvSpPr>
          <p:nvPr>
            <p:ph type="body" idx="18"/>
          </p:nvPr>
        </p:nvSpPr>
        <p:spPr>
          <a:xfrm>
            <a:off x="9906000" y="3670421"/>
            <a:ext cx="1828800" cy="1715700"/>
          </a:xfrm>
          <a:prstGeom prst="rect">
            <a:avLst/>
          </a:prstGeom>
          <a:noFill/>
          <a:ln>
            <a:noFill/>
          </a:ln>
        </p:spPr>
        <p:txBody>
          <a:bodyPr spcFirstLastPara="1" wrap="square" lIns="0" tIns="0" rIns="0" bIns="0" anchor="t" anchorCtr="0">
            <a:normAutofit/>
          </a:bodyPr>
          <a:lstStyle>
            <a:lvl1pPr marL="457200" lvl="0" indent="-228600" algn="ctr" rtl="0">
              <a:lnSpc>
                <a:spcPct val="100000"/>
              </a:lnSpc>
              <a:spcBef>
                <a:spcPts val="0"/>
              </a:spcBef>
              <a:spcAft>
                <a:spcPts val="0"/>
              </a:spcAft>
              <a:buClr>
                <a:schemeClr val="dk1"/>
              </a:buClr>
              <a:buSzPts val="1400"/>
              <a:buNone/>
              <a:defRPr sz="1400" i="1">
                <a:solidFill>
                  <a:schemeClr val="dk1"/>
                </a:solidFill>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81" name="Google Shape;481;p83"/>
          <p:cNvSpPr txBox="1">
            <a:spLocks noGrp="1"/>
          </p:cNvSpPr>
          <p:nvPr>
            <p:ph type="sldNum" idx="12"/>
          </p:nvPr>
        </p:nvSpPr>
        <p:spPr>
          <a:xfrm>
            <a:off x="10546714" y="6592453"/>
            <a:ext cx="10356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482"/>
        <p:cNvGrpSpPr/>
        <p:nvPr/>
      </p:nvGrpSpPr>
      <p:grpSpPr>
        <a:xfrm>
          <a:off x="0" y="0"/>
          <a:ext cx="0" cy="0"/>
          <a:chOff x="0" y="0"/>
          <a:chExt cx="0" cy="0"/>
        </a:xfrm>
      </p:grpSpPr>
      <p:sp>
        <p:nvSpPr>
          <p:cNvPr id="483" name="Google Shape;483;p84"/>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4" name="Google Shape;484;p84"/>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600"/>
              </a:spcBef>
              <a:spcAft>
                <a:spcPts val="0"/>
              </a:spcAft>
              <a:buClr>
                <a:schemeClr val="dk1"/>
              </a:buClr>
              <a:buSzPts val="1800"/>
              <a:buChar char="•"/>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485" name="Google Shape;485;p84"/>
          <p:cNvSpPr txBox="1">
            <a:spLocks noGrp="1"/>
          </p:cNvSpPr>
          <p:nvPr>
            <p:ph type="sldNum" idx="12"/>
          </p:nvPr>
        </p:nvSpPr>
        <p:spPr>
          <a:xfrm>
            <a:off x="11381491" y="6592453"/>
            <a:ext cx="2007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9"/>
          <p:cNvSpPr txBox="1">
            <a:spLocks noGrp="1"/>
          </p:cNvSpPr>
          <p:nvPr>
            <p:ph type="body" idx="1"/>
          </p:nvPr>
        </p:nvSpPr>
        <p:spPr>
          <a:xfrm>
            <a:off x="415600" y="5640767"/>
            <a:ext cx="7998400" cy="8067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600"/>
              </a:spcBef>
              <a:spcAft>
                <a:spcPts val="0"/>
              </a:spcAft>
              <a:buClr>
                <a:schemeClr val="dk1"/>
              </a:buClr>
              <a:buSzPts val="2100"/>
              <a:buNone/>
              <a:defRPr sz="21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
          <p:cNvSpPr txBox="1">
            <a:spLocks noGrp="1"/>
          </p:cNvSpPr>
          <p:nvPr>
            <p:ph type="sldNum" idx="12"/>
          </p:nvPr>
        </p:nvSpPr>
        <p:spPr>
          <a:xfrm>
            <a:off x="10947488" y="6592453"/>
            <a:ext cx="634803" cy="153900"/>
          </a:xfrm>
          <a:prstGeom prst="rect">
            <a:avLst/>
          </a:prstGeom>
          <a:noFill/>
          <a:ln>
            <a:noFill/>
          </a:ln>
        </p:spPr>
        <p:txBody>
          <a:bodyPr spcFirstLastPara="1" wrap="square" lIns="0" tIns="0" rIns="0" bIns="0" anchor="ctr" anchorCtr="0">
            <a:noAutofit/>
          </a:bodyPr>
          <a:lstStyle>
            <a:lvl1pPr marL="0" marR="0" lvl="0"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1pPr>
            <a:lvl2pPr marL="0" marR="0" lvl="1"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2pPr>
            <a:lvl3pPr marL="0" marR="0" lvl="2"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3pPr>
            <a:lvl4pPr marL="0" marR="0" lvl="3"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4pPr>
            <a:lvl5pPr marL="0" marR="0" lvl="4"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5pPr>
            <a:lvl6pPr marL="0" marR="0" lvl="5"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6pPr>
            <a:lvl7pPr marL="0" marR="0" lvl="6"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7pPr>
            <a:lvl8pPr marL="0" marR="0" lvl="7"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8pPr>
            <a:lvl9pPr marL="0" marR="0" lvl="8" indent="0" algn="r">
              <a:spcBef>
                <a:spcPts val="0"/>
              </a:spcBef>
              <a:buClr>
                <a:srgbClr val="898989"/>
              </a:buClr>
              <a:buSzPts val="1000"/>
              <a:buFont typeface="Calibri"/>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6"/>
        <p:cNvGrpSpPr/>
        <p:nvPr/>
      </p:nvGrpSpPr>
      <p:grpSpPr>
        <a:xfrm>
          <a:off x="0" y="0"/>
          <a:ext cx="0" cy="0"/>
          <a:chOff x="0" y="0"/>
          <a:chExt cx="0" cy="0"/>
        </a:xfrm>
      </p:grpSpPr>
      <p:sp>
        <p:nvSpPr>
          <p:cNvPr id="487" name="Google Shape;487;p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30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88" name="Google Shape;488;p85"/>
          <p:cNvSpPr txBox="1">
            <a:spLocks noGrp="1"/>
          </p:cNvSpPr>
          <p:nvPr>
            <p:ph type="body" idx="1"/>
          </p:nvPr>
        </p:nvSpPr>
        <p:spPr>
          <a:xfrm>
            <a:off x="609600" y="1535113"/>
            <a:ext cx="5386800" cy="639900"/>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9" name="Google Shape;489;p85"/>
          <p:cNvSpPr txBox="1">
            <a:spLocks noGrp="1"/>
          </p:cNvSpPr>
          <p:nvPr>
            <p:ph type="body" idx="2"/>
          </p:nvPr>
        </p:nvSpPr>
        <p:spPr>
          <a:xfrm>
            <a:off x="609600" y="2174875"/>
            <a:ext cx="5386800" cy="3951300"/>
          </a:xfrm>
          <a:prstGeom prst="rect">
            <a:avLst/>
          </a:prstGeom>
          <a:noFill/>
          <a:ln>
            <a:noFill/>
          </a:ln>
        </p:spPr>
        <p:txBody>
          <a:bodyPr spcFirstLastPara="1" wrap="square" lIns="0" tIns="0" rIns="0" bIns="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0" name="Google Shape;490;p85"/>
          <p:cNvSpPr txBox="1">
            <a:spLocks noGrp="1"/>
          </p:cNvSpPr>
          <p:nvPr>
            <p:ph type="body" idx="3"/>
          </p:nvPr>
        </p:nvSpPr>
        <p:spPr>
          <a:xfrm>
            <a:off x="6193367" y="1535113"/>
            <a:ext cx="5389200" cy="639900"/>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4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1" name="Google Shape;491;p85"/>
          <p:cNvSpPr txBox="1">
            <a:spLocks noGrp="1"/>
          </p:cNvSpPr>
          <p:nvPr>
            <p:ph type="body" idx="4"/>
          </p:nvPr>
        </p:nvSpPr>
        <p:spPr>
          <a:xfrm>
            <a:off x="6193367" y="2174875"/>
            <a:ext cx="5389200" cy="3951300"/>
          </a:xfrm>
          <a:prstGeom prst="rect">
            <a:avLst/>
          </a:prstGeom>
          <a:noFill/>
          <a:ln>
            <a:noFill/>
          </a:ln>
        </p:spPr>
        <p:txBody>
          <a:bodyPr spcFirstLastPara="1" wrap="square" lIns="0" tIns="0" rIns="0" bIns="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2" name="Google Shape;492;p85"/>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493"/>
        <p:cNvGrpSpPr/>
        <p:nvPr/>
      </p:nvGrpSpPr>
      <p:grpSpPr>
        <a:xfrm>
          <a:off x="0" y="0"/>
          <a:ext cx="0" cy="0"/>
          <a:chOff x="0" y="0"/>
          <a:chExt cx="0" cy="0"/>
        </a:xfrm>
      </p:grpSpPr>
      <p:sp>
        <p:nvSpPr>
          <p:cNvPr id="494" name="Google Shape;494;p86"/>
          <p:cNvSpPr txBox="1">
            <a:spLocks noGrp="1"/>
          </p:cNvSpPr>
          <p:nvPr>
            <p:ph type="title"/>
          </p:nvPr>
        </p:nvSpPr>
        <p:spPr>
          <a:xfrm>
            <a:off x="-1052" y="1327099"/>
            <a:ext cx="12192000" cy="23592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sz="3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5" name="Google Shape;495;p86"/>
          <p:cNvSpPr txBox="1">
            <a:spLocks noGrp="1"/>
          </p:cNvSpPr>
          <p:nvPr>
            <p:ph type="subTitle" idx="1"/>
          </p:nvPr>
        </p:nvSpPr>
        <p:spPr>
          <a:xfrm>
            <a:off x="0" y="3686366"/>
            <a:ext cx="12192000" cy="1490700"/>
          </a:xfrm>
          <a:prstGeom prst="rect">
            <a:avLst/>
          </a:prstGeom>
          <a:noFill/>
          <a:ln>
            <a:noFill/>
          </a:ln>
        </p:spPr>
        <p:txBody>
          <a:bodyPr spcFirstLastPara="1" wrap="square" lIns="0" tIns="0" rIns="0" bIns="0" anchor="ctr" anchorCtr="0">
            <a:normAutofit/>
          </a:bodyPr>
          <a:lstStyle>
            <a:lvl1pPr lvl="0" algn="ctr" rtl="0">
              <a:lnSpc>
                <a:spcPct val="100000"/>
              </a:lnSpc>
              <a:spcBef>
                <a:spcPts val="0"/>
              </a:spcBef>
              <a:spcAft>
                <a:spcPts val="0"/>
              </a:spcAft>
              <a:buClr>
                <a:schemeClr val="dk1"/>
              </a:buClr>
              <a:buSzPts val="1350"/>
              <a:buNone/>
              <a:defRPr sz="1350" b="0" i="0" cap="none">
                <a:solidFill>
                  <a:schemeClr val="dk1"/>
                </a:solidFill>
                <a:latin typeface="Calibri"/>
                <a:ea typeface="Calibri"/>
                <a:cs typeface="Calibri"/>
                <a:sym typeface="Calibri"/>
              </a:defRPr>
            </a:lvl1pPr>
            <a:lvl2pPr lvl="1" algn="ctr" rtl="0">
              <a:lnSpc>
                <a:spcPct val="100000"/>
              </a:lnSpc>
              <a:spcBef>
                <a:spcPts val="225"/>
              </a:spcBef>
              <a:spcAft>
                <a:spcPts val="0"/>
              </a:spcAft>
              <a:buClr>
                <a:schemeClr val="dk1"/>
              </a:buClr>
              <a:buSzPts val="844"/>
              <a:buNone/>
              <a:defRPr sz="843"/>
            </a:lvl2pPr>
            <a:lvl3pPr lvl="2" algn="ctr" rtl="0">
              <a:lnSpc>
                <a:spcPct val="100000"/>
              </a:lnSpc>
              <a:spcBef>
                <a:spcPts val="225"/>
              </a:spcBef>
              <a:spcAft>
                <a:spcPts val="0"/>
              </a:spcAft>
              <a:buClr>
                <a:schemeClr val="dk1"/>
              </a:buClr>
              <a:buSzPts val="760"/>
              <a:buNone/>
              <a:defRPr sz="760"/>
            </a:lvl3pPr>
            <a:lvl4pPr lvl="3" algn="ctr" rtl="0">
              <a:lnSpc>
                <a:spcPct val="100000"/>
              </a:lnSpc>
              <a:spcBef>
                <a:spcPts val="225"/>
              </a:spcBef>
              <a:spcAft>
                <a:spcPts val="0"/>
              </a:spcAft>
              <a:buClr>
                <a:schemeClr val="dk1"/>
              </a:buClr>
              <a:buSzPts val="675"/>
              <a:buNone/>
              <a:defRPr sz="675"/>
            </a:lvl4pPr>
            <a:lvl5pPr lvl="4" algn="ctr" rtl="0">
              <a:lnSpc>
                <a:spcPct val="100000"/>
              </a:lnSpc>
              <a:spcBef>
                <a:spcPts val="225"/>
              </a:spcBef>
              <a:spcAft>
                <a:spcPts val="0"/>
              </a:spcAft>
              <a:buClr>
                <a:schemeClr val="dk1"/>
              </a:buClr>
              <a:buSzPts val="675"/>
              <a:buNone/>
              <a:defRPr sz="675"/>
            </a:lvl5pPr>
            <a:lvl6pPr lvl="5" algn="ctr" rtl="0">
              <a:lnSpc>
                <a:spcPct val="100000"/>
              </a:lnSpc>
              <a:spcBef>
                <a:spcPts val="135"/>
              </a:spcBef>
              <a:spcAft>
                <a:spcPts val="0"/>
              </a:spcAft>
              <a:buClr>
                <a:schemeClr val="dk1"/>
              </a:buClr>
              <a:buSzPts val="675"/>
              <a:buNone/>
              <a:defRPr sz="675"/>
            </a:lvl6pPr>
            <a:lvl7pPr lvl="6" algn="ctr" rtl="0">
              <a:lnSpc>
                <a:spcPct val="100000"/>
              </a:lnSpc>
              <a:spcBef>
                <a:spcPts val="135"/>
              </a:spcBef>
              <a:spcAft>
                <a:spcPts val="0"/>
              </a:spcAft>
              <a:buClr>
                <a:schemeClr val="dk1"/>
              </a:buClr>
              <a:buSzPts val="675"/>
              <a:buNone/>
              <a:defRPr sz="675"/>
            </a:lvl7pPr>
            <a:lvl8pPr lvl="7" algn="ctr" rtl="0">
              <a:lnSpc>
                <a:spcPct val="100000"/>
              </a:lnSpc>
              <a:spcBef>
                <a:spcPts val="135"/>
              </a:spcBef>
              <a:spcAft>
                <a:spcPts val="0"/>
              </a:spcAft>
              <a:buClr>
                <a:schemeClr val="dk1"/>
              </a:buClr>
              <a:buSzPts val="675"/>
              <a:buNone/>
              <a:defRPr sz="675"/>
            </a:lvl8pPr>
            <a:lvl9pPr lvl="8" algn="ctr" rtl="0">
              <a:lnSpc>
                <a:spcPct val="100000"/>
              </a:lnSpc>
              <a:spcBef>
                <a:spcPts val="135"/>
              </a:spcBef>
              <a:spcAft>
                <a:spcPts val="0"/>
              </a:spcAft>
              <a:buClr>
                <a:schemeClr val="dk1"/>
              </a:buClr>
              <a:buSzPts val="675"/>
              <a:buNone/>
              <a:defRPr sz="675"/>
            </a:lvl9pPr>
          </a:lstStyle>
          <a:p>
            <a:endParaRPr/>
          </a:p>
        </p:txBody>
      </p:sp>
      <p:sp>
        <p:nvSpPr>
          <p:cNvPr id="496" name="Google Shape;496;p86"/>
          <p:cNvSpPr txBox="1">
            <a:spLocks noGrp="1"/>
          </p:cNvSpPr>
          <p:nvPr>
            <p:ph type="sldNum" idx="12"/>
          </p:nvPr>
        </p:nvSpPr>
        <p:spPr>
          <a:xfrm>
            <a:off x="11432788" y="6611689"/>
            <a:ext cx="1497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97" name="Google Shape;497;p86"/>
          <p:cNvSpPr/>
          <p:nvPr/>
        </p:nvSpPr>
        <p:spPr>
          <a:xfrm>
            <a:off x="0" y="6398552"/>
            <a:ext cx="12192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Calibri"/>
              <a:ea typeface="Calibri"/>
              <a:cs typeface="Calibri"/>
              <a:sym typeface="Calibri"/>
            </a:endParaRPr>
          </a:p>
        </p:txBody>
      </p:sp>
      <p:pic>
        <p:nvPicPr>
          <p:cNvPr id="498" name="Google Shape;498;p86" descr="A close up of a screen&#10;&#10;Description automatically generated"/>
          <p:cNvPicPr preferRelativeResize="0"/>
          <p:nvPr/>
        </p:nvPicPr>
        <p:blipFill rotWithShape="1">
          <a:blip r:embed="rId2">
            <a:alphaModFix/>
          </a:blip>
          <a:srcRect l="5920" t="39672" r="70602" b="16988"/>
          <a:stretch/>
        </p:blipFill>
        <p:spPr>
          <a:xfrm>
            <a:off x="609601" y="6592453"/>
            <a:ext cx="817425" cy="16421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G Presentations" type="tx">
  <p:cSld name="TITLE_AND_BODY">
    <p:spTree>
      <p:nvGrpSpPr>
        <p:cNvPr id="1" name="Shape 499"/>
        <p:cNvGrpSpPr/>
        <p:nvPr/>
      </p:nvGrpSpPr>
      <p:grpSpPr>
        <a:xfrm>
          <a:off x="0" y="0"/>
          <a:ext cx="0" cy="0"/>
          <a:chOff x="0" y="0"/>
          <a:chExt cx="0" cy="0"/>
        </a:xfrm>
      </p:grpSpPr>
      <p:sp>
        <p:nvSpPr>
          <p:cNvPr id="500" name="Google Shape;500;p87"/>
          <p:cNvSpPr txBox="1">
            <a:spLocks noGrp="1"/>
          </p:cNvSpPr>
          <p:nvPr>
            <p:ph type="title"/>
          </p:nvPr>
        </p:nvSpPr>
        <p:spPr>
          <a:xfrm>
            <a:off x="415600" y="593367"/>
            <a:ext cx="11360700" cy="7635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1" name="Google Shape;501;p87"/>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450"/>
              </a:spcBef>
              <a:spcAft>
                <a:spcPts val="0"/>
              </a:spcAft>
              <a:buSzPts val="1800"/>
              <a:buChar char="•"/>
              <a:defRPr/>
            </a:lvl1pPr>
            <a:lvl2pPr marL="914400" lvl="1" indent="-330200" algn="l" rtl="0">
              <a:lnSpc>
                <a:spcPct val="100000"/>
              </a:lnSpc>
              <a:spcBef>
                <a:spcPts val="225"/>
              </a:spcBef>
              <a:spcAft>
                <a:spcPts val="0"/>
              </a:spcAft>
              <a:buSzPts val="1600"/>
              <a:buChar char="–"/>
              <a:defRPr sz="1600"/>
            </a:lvl2pPr>
            <a:lvl3pPr marL="1371600" lvl="2" indent="-342900" algn="l" rtl="0">
              <a:lnSpc>
                <a:spcPct val="100000"/>
              </a:lnSpc>
              <a:spcBef>
                <a:spcPts val="225"/>
              </a:spcBef>
              <a:spcAft>
                <a:spcPts val="0"/>
              </a:spcAft>
              <a:buSzPts val="1800"/>
              <a:buChar char="»"/>
              <a:defRPr/>
            </a:lvl3pPr>
            <a:lvl4pPr marL="1828800" lvl="3" indent="-342900" algn="l" rtl="0">
              <a:lnSpc>
                <a:spcPct val="100000"/>
              </a:lnSpc>
              <a:spcBef>
                <a:spcPts val="225"/>
              </a:spcBef>
              <a:spcAft>
                <a:spcPts val="0"/>
              </a:spcAft>
              <a:buSzPts val="1800"/>
              <a:buChar char="◦"/>
              <a:defRPr/>
            </a:lvl4pPr>
            <a:lvl5pPr marL="2286000" lvl="4" indent="-342900" algn="l" rtl="0">
              <a:lnSpc>
                <a:spcPct val="100000"/>
              </a:lnSpc>
              <a:spcBef>
                <a:spcPts val="225"/>
              </a:spcBef>
              <a:spcAft>
                <a:spcPts val="0"/>
              </a:spcAft>
              <a:buSzPts val="1800"/>
              <a:buChar char="›"/>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pic>
        <p:nvPicPr>
          <p:cNvPr id="502" name="Google Shape;502;p87"/>
          <p:cNvPicPr preferRelativeResize="0"/>
          <p:nvPr/>
        </p:nvPicPr>
        <p:blipFill rotWithShape="1">
          <a:blip r:embed="rId2">
            <a:alphaModFix/>
          </a:blip>
          <a:srcRect/>
          <a:stretch/>
        </p:blipFill>
        <p:spPr>
          <a:xfrm>
            <a:off x="11271199" y="5934213"/>
            <a:ext cx="538200" cy="54043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03"/>
        <p:cNvGrpSpPr/>
        <p:nvPr/>
      </p:nvGrpSpPr>
      <p:grpSpPr>
        <a:xfrm>
          <a:off x="0" y="0"/>
          <a:ext cx="0" cy="0"/>
          <a:chOff x="0" y="0"/>
          <a:chExt cx="0" cy="0"/>
        </a:xfrm>
      </p:grpSpPr>
      <p:sp>
        <p:nvSpPr>
          <p:cNvPr id="504" name="Google Shape;504;p88"/>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5"/>
        <p:cNvGrpSpPr/>
        <p:nvPr/>
      </p:nvGrpSpPr>
      <p:grpSpPr>
        <a:xfrm>
          <a:off x="0" y="0"/>
          <a:ext cx="0" cy="0"/>
          <a:chOff x="0" y="0"/>
          <a:chExt cx="0" cy="0"/>
        </a:xfrm>
      </p:grpSpPr>
      <p:sp>
        <p:nvSpPr>
          <p:cNvPr id="506" name="Google Shape;506;p89"/>
          <p:cNvSpPr txBox="1">
            <a:spLocks noGrp="1"/>
          </p:cNvSpPr>
          <p:nvPr>
            <p:ph type="body" idx="1"/>
          </p:nvPr>
        </p:nvSpPr>
        <p:spPr>
          <a:xfrm>
            <a:off x="415600" y="5640767"/>
            <a:ext cx="7998300" cy="8067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600"/>
              </a:spcBef>
              <a:spcAft>
                <a:spcPts val="0"/>
              </a:spcAft>
              <a:buClr>
                <a:srgbClr val="595959"/>
              </a:buClr>
              <a:buSzPts val="2100"/>
              <a:buNone/>
              <a:defRPr sz="2100">
                <a:latin typeface="Calibri"/>
                <a:ea typeface="Calibri"/>
                <a:cs typeface="Calibri"/>
                <a:sym typeface="Calibri"/>
              </a:defRPr>
            </a:lvl1pPr>
            <a:lvl2pPr marL="914400" lvl="1" indent="-342900" algn="l" rtl="0">
              <a:lnSpc>
                <a:spcPct val="100000"/>
              </a:lnSpc>
              <a:spcBef>
                <a:spcPts val="225"/>
              </a:spcBef>
              <a:spcAft>
                <a:spcPts val="0"/>
              </a:spcAft>
              <a:buClr>
                <a:schemeClr val="dk1"/>
              </a:buClr>
              <a:buSzPts val="1800"/>
              <a:buChar char="–"/>
              <a:defRPr/>
            </a:lvl2pPr>
            <a:lvl3pPr marL="1371600" lvl="2" indent="-342900" algn="l" rtl="0">
              <a:lnSpc>
                <a:spcPct val="100000"/>
              </a:lnSpc>
              <a:spcBef>
                <a:spcPts val="225"/>
              </a:spcBef>
              <a:spcAft>
                <a:spcPts val="0"/>
              </a:spcAft>
              <a:buClr>
                <a:schemeClr val="dk1"/>
              </a:buClr>
              <a:buSzPts val="1800"/>
              <a:buChar char="»"/>
              <a:defRPr/>
            </a:lvl3pPr>
            <a:lvl4pPr marL="1828800" lvl="3" indent="-342900" algn="l" rtl="0">
              <a:lnSpc>
                <a:spcPct val="100000"/>
              </a:lnSpc>
              <a:spcBef>
                <a:spcPts val="225"/>
              </a:spcBef>
              <a:spcAft>
                <a:spcPts val="0"/>
              </a:spcAft>
              <a:buClr>
                <a:schemeClr val="dk1"/>
              </a:buClr>
              <a:buSzPts val="1800"/>
              <a:buChar char="◦"/>
              <a:defRPr/>
            </a:lvl4pPr>
            <a:lvl5pPr marL="2286000" lvl="4" indent="-342900" algn="l" rtl="0">
              <a:lnSpc>
                <a:spcPct val="100000"/>
              </a:lnSpc>
              <a:spcBef>
                <a:spcPts val="225"/>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07" name="Google Shape;507;p89"/>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8"/>
        <p:cNvGrpSpPr/>
        <p:nvPr/>
      </p:nvGrpSpPr>
      <p:grpSpPr>
        <a:xfrm>
          <a:off x="0" y="0"/>
          <a:ext cx="0" cy="0"/>
          <a:chOff x="0" y="0"/>
          <a:chExt cx="0" cy="0"/>
        </a:xfrm>
      </p:grpSpPr>
      <p:sp>
        <p:nvSpPr>
          <p:cNvPr id="509" name="Google Shape;509;p90"/>
          <p:cNvSpPr txBox="1">
            <a:spLocks noGrp="1"/>
          </p:cNvSpPr>
          <p:nvPr>
            <p:ph type="ftr" idx="11"/>
          </p:nvPr>
        </p:nvSpPr>
        <p:spPr>
          <a:xfrm>
            <a:off x="198120" y="6470015"/>
            <a:ext cx="41148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10" name="Google Shape;510;p90"/>
          <p:cNvSpPr txBox="1">
            <a:spLocks noGrp="1"/>
          </p:cNvSpPr>
          <p:nvPr>
            <p:ph type="sldNum" idx="12"/>
          </p:nvPr>
        </p:nvSpPr>
        <p:spPr>
          <a:xfrm>
            <a:off x="9220200" y="6492875"/>
            <a:ext cx="2743200" cy="307800"/>
          </a:xfrm>
          <a:prstGeom prst="rect">
            <a:avLst/>
          </a:prstGeom>
          <a:noFill/>
          <a:ln>
            <a:noFill/>
          </a:ln>
        </p:spPr>
        <p:txBody>
          <a:bodyPr spcFirstLastPara="1" wrap="square" lIns="91425" tIns="45700" rIns="91425" bIns="45700" anchor="t" anchorCtr="0">
            <a:sp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511"/>
        <p:cNvGrpSpPr/>
        <p:nvPr/>
      </p:nvGrpSpPr>
      <p:grpSpPr>
        <a:xfrm>
          <a:off x="0" y="0"/>
          <a:ext cx="0" cy="0"/>
          <a:chOff x="0" y="0"/>
          <a:chExt cx="0" cy="0"/>
        </a:xfrm>
      </p:grpSpPr>
      <p:sp>
        <p:nvSpPr>
          <p:cNvPr id="512" name="Google Shape;512;p91"/>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3" name="Google Shape;513;p91"/>
          <p:cNvSpPr txBox="1">
            <a:spLocks noGrp="1"/>
          </p:cNvSpPr>
          <p:nvPr>
            <p:ph type="body" idx="1"/>
          </p:nvPr>
        </p:nvSpPr>
        <p:spPr>
          <a:xfrm>
            <a:off x="838200" y="1825625"/>
            <a:ext cx="5181600" cy="43512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514" name="Google Shape;514;p91"/>
          <p:cNvSpPr txBox="1">
            <a:spLocks noGrp="1"/>
          </p:cNvSpPr>
          <p:nvPr>
            <p:ph type="body" idx="2"/>
          </p:nvPr>
        </p:nvSpPr>
        <p:spPr>
          <a:xfrm>
            <a:off x="6172200" y="1825625"/>
            <a:ext cx="5181600" cy="43512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rgbClr val="595959"/>
              </a:buClr>
              <a:buSzPts val="2400"/>
              <a:buChar char="•"/>
              <a:defRPr>
                <a:latin typeface="Calibri"/>
                <a:ea typeface="Calibri"/>
                <a:cs typeface="Calibri"/>
                <a:sym typeface="Calibri"/>
              </a:defRPr>
            </a:lvl1pPr>
            <a:lvl2pPr marL="914400" lvl="1" indent="-355600" algn="l" rtl="0">
              <a:lnSpc>
                <a:spcPct val="100000"/>
              </a:lnSpc>
              <a:spcBef>
                <a:spcPts val="300"/>
              </a:spcBef>
              <a:spcAft>
                <a:spcPts val="0"/>
              </a:spcAft>
              <a:buClr>
                <a:schemeClr val="dk1"/>
              </a:buClr>
              <a:buSzPts val="20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30200" algn="l" rtl="0">
              <a:lnSpc>
                <a:spcPct val="100000"/>
              </a:lnSpc>
              <a:spcBef>
                <a:spcPts val="300"/>
              </a:spcBef>
              <a:spcAft>
                <a:spcPts val="0"/>
              </a:spcAft>
              <a:buClr>
                <a:schemeClr val="dk1"/>
              </a:buClr>
              <a:buSzPts val="1600"/>
              <a:buChar char="◦"/>
              <a:defRPr/>
            </a:lvl4pPr>
            <a:lvl5pPr marL="2286000" lvl="4" indent="-317500" algn="l" rtl="0">
              <a:lnSpc>
                <a:spcPct val="100000"/>
              </a:lnSpc>
              <a:spcBef>
                <a:spcPts val="300"/>
              </a:spcBef>
              <a:spcAft>
                <a:spcPts val="0"/>
              </a:spcAft>
              <a:buClr>
                <a:schemeClr val="dk1"/>
              </a:buClr>
              <a:buSzPts val="1400"/>
              <a:buChar char="›"/>
              <a:defRPr/>
            </a:lvl5pPr>
            <a:lvl6pPr marL="2743200" lvl="5" indent="-355600" algn="l" rtl="0">
              <a:lnSpc>
                <a:spcPct val="100000"/>
              </a:lnSpc>
              <a:spcBef>
                <a:spcPts val="400"/>
              </a:spcBef>
              <a:spcAft>
                <a:spcPts val="0"/>
              </a:spcAft>
              <a:buClr>
                <a:schemeClr val="dk1"/>
              </a:buClr>
              <a:buSzPts val="2000"/>
              <a:buChar char="•"/>
              <a:defRPr/>
            </a:lvl6pPr>
            <a:lvl7pPr marL="3200400" lvl="6" indent="-355600" algn="l" rtl="0">
              <a:lnSpc>
                <a:spcPct val="100000"/>
              </a:lnSpc>
              <a:spcBef>
                <a:spcPts val="400"/>
              </a:spcBef>
              <a:spcAft>
                <a:spcPts val="0"/>
              </a:spcAft>
              <a:buClr>
                <a:schemeClr val="dk1"/>
              </a:buClr>
              <a:buSzPts val="2000"/>
              <a:buChar char="•"/>
              <a:defRPr/>
            </a:lvl7pPr>
            <a:lvl8pPr marL="3657600" lvl="7" indent="-355600" algn="l" rtl="0">
              <a:lnSpc>
                <a:spcPct val="100000"/>
              </a:lnSpc>
              <a:spcBef>
                <a:spcPts val="400"/>
              </a:spcBef>
              <a:spcAft>
                <a:spcPts val="0"/>
              </a:spcAft>
              <a:buClr>
                <a:schemeClr val="dk1"/>
              </a:buClr>
              <a:buSzPts val="2000"/>
              <a:buChar char="•"/>
              <a:defRPr/>
            </a:lvl8pPr>
            <a:lvl9pPr marL="4114800" lvl="8" indent="-355600" algn="l" rtl="0">
              <a:lnSpc>
                <a:spcPct val="100000"/>
              </a:lnSpc>
              <a:spcBef>
                <a:spcPts val="400"/>
              </a:spcBef>
              <a:spcAft>
                <a:spcPts val="0"/>
              </a:spcAft>
              <a:buClr>
                <a:schemeClr val="dk1"/>
              </a:buClr>
              <a:buSzPts val="2000"/>
              <a:buChar char="•"/>
              <a:defRPr/>
            </a:lvl9pPr>
          </a:lstStyle>
          <a:p>
            <a:endParaRPr/>
          </a:p>
        </p:txBody>
      </p:sp>
      <p:sp>
        <p:nvSpPr>
          <p:cNvPr id="515" name="Google Shape;515;p91"/>
          <p:cNvSpPr txBox="1">
            <a:spLocks noGrp="1"/>
          </p:cNvSpPr>
          <p:nvPr>
            <p:ph type="sldNum" idx="12"/>
          </p:nvPr>
        </p:nvSpPr>
        <p:spPr>
          <a:xfrm>
            <a:off x="10955925" y="6592453"/>
            <a:ext cx="6264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516"/>
        <p:cNvGrpSpPr/>
        <p:nvPr/>
      </p:nvGrpSpPr>
      <p:grpSpPr>
        <a:xfrm>
          <a:off x="0" y="0"/>
          <a:ext cx="0" cy="0"/>
          <a:chOff x="0" y="0"/>
          <a:chExt cx="0" cy="0"/>
        </a:xfrm>
      </p:grpSpPr>
      <p:sp>
        <p:nvSpPr>
          <p:cNvPr id="517" name="Google Shape;517;p9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8" name="Google Shape;518;p92"/>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rmAutofit/>
          </a:bodyPr>
          <a:lstStyle>
            <a:lvl1pPr marL="457200" lvl="0" indent="-368300" algn="l" rtl="0">
              <a:lnSpc>
                <a:spcPct val="100000"/>
              </a:lnSpc>
              <a:spcBef>
                <a:spcPts val="2250"/>
              </a:spcBef>
              <a:spcAft>
                <a:spcPts val="0"/>
              </a:spcAft>
              <a:buClr>
                <a:schemeClr val="dk1"/>
              </a:buClr>
              <a:buSzPts val="2200"/>
              <a:buFont typeface="Calibri"/>
              <a:buAutoNum type="arabicPeriod"/>
              <a:defRPr sz="2200">
                <a:latin typeface="Calibri"/>
                <a:ea typeface="Calibri"/>
                <a:cs typeface="Calibri"/>
                <a:sym typeface="Calibri"/>
              </a:defRPr>
            </a:lvl1pPr>
            <a:lvl2pPr marL="914400" lvl="1" indent="-368300" algn="l" rtl="0">
              <a:lnSpc>
                <a:spcPct val="100000"/>
              </a:lnSpc>
              <a:spcBef>
                <a:spcPts val="900"/>
              </a:spcBef>
              <a:spcAft>
                <a:spcPts val="0"/>
              </a:spcAft>
              <a:buClr>
                <a:schemeClr val="dk1"/>
              </a:buClr>
              <a:buSzPts val="2200"/>
              <a:buFont typeface="Calibri"/>
              <a:buAutoNum type="alphaLcPeriod"/>
              <a:defRPr sz="2200"/>
            </a:lvl2pPr>
            <a:lvl3pPr marL="1371600" lvl="2" indent="-368300" algn="l" rtl="0">
              <a:lnSpc>
                <a:spcPct val="100000"/>
              </a:lnSpc>
              <a:spcBef>
                <a:spcPts val="900"/>
              </a:spcBef>
              <a:spcAft>
                <a:spcPts val="0"/>
              </a:spcAft>
              <a:buClr>
                <a:schemeClr val="dk1"/>
              </a:buClr>
              <a:buSzPts val="2200"/>
              <a:buFont typeface="Calibri"/>
              <a:buAutoNum type="romanLcPeriod"/>
              <a:defRPr sz="2200"/>
            </a:lvl3pPr>
            <a:lvl4pPr marL="1828800" lvl="3" indent="-368300" algn="l" rtl="0">
              <a:lnSpc>
                <a:spcPct val="100000"/>
              </a:lnSpc>
              <a:spcBef>
                <a:spcPts val="900"/>
              </a:spcBef>
              <a:spcAft>
                <a:spcPts val="0"/>
              </a:spcAft>
              <a:buClr>
                <a:schemeClr val="dk1"/>
              </a:buClr>
              <a:buSzPts val="2200"/>
              <a:buFont typeface="Calibri"/>
              <a:buAutoNum type="arabicParenR"/>
              <a:defRPr sz="2200"/>
            </a:lvl4pPr>
            <a:lvl5pPr marL="2286000" lvl="4" indent="-368300" algn="l" rtl="0">
              <a:lnSpc>
                <a:spcPct val="100000"/>
              </a:lnSpc>
              <a:spcBef>
                <a:spcPts val="900"/>
              </a:spcBef>
              <a:spcAft>
                <a:spcPts val="0"/>
              </a:spcAft>
              <a:buClr>
                <a:schemeClr val="dk1"/>
              </a:buClr>
              <a:buSzPts val="2200"/>
              <a:buFont typeface="Calibri"/>
              <a:buAutoNum type="alphaLcParenR"/>
              <a:defRPr sz="2200"/>
            </a:lvl5pPr>
            <a:lvl6pPr marL="2743200" lvl="5" indent="-342900" algn="l" rtl="0">
              <a:lnSpc>
                <a:spcPct val="90000"/>
              </a:lnSpc>
              <a:spcBef>
                <a:spcPts val="360"/>
              </a:spcBef>
              <a:spcAft>
                <a:spcPts val="0"/>
              </a:spcAft>
              <a:buClr>
                <a:schemeClr val="dk1"/>
              </a:buClr>
              <a:buSzPts val="1800"/>
              <a:buChar char="•"/>
              <a:defRPr/>
            </a:lvl6pPr>
            <a:lvl7pPr marL="3200400" lvl="6" indent="-342900" algn="l" rtl="0">
              <a:lnSpc>
                <a:spcPct val="90000"/>
              </a:lnSpc>
              <a:spcBef>
                <a:spcPts val="360"/>
              </a:spcBef>
              <a:spcAft>
                <a:spcPts val="0"/>
              </a:spcAft>
              <a:buClr>
                <a:schemeClr val="dk1"/>
              </a:buClr>
              <a:buSzPts val="1800"/>
              <a:buChar char="•"/>
              <a:defRPr/>
            </a:lvl7pPr>
            <a:lvl8pPr marL="3657600" lvl="7" indent="-342900" algn="l" rtl="0">
              <a:lnSpc>
                <a:spcPct val="90000"/>
              </a:lnSpc>
              <a:spcBef>
                <a:spcPts val="360"/>
              </a:spcBef>
              <a:spcAft>
                <a:spcPts val="0"/>
              </a:spcAft>
              <a:buClr>
                <a:schemeClr val="dk1"/>
              </a:buClr>
              <a:buSzPts val="1800"/>
              <a:buChar char="•"/>
              <a:defRPr/>
            </a:lvl8pPr>
            <a:lvl9pPr marL="4114800" lvl="8" indent="-342900" algn="l" rtl="0">
              <a:lnSpc>
                <a:spcPct val="90000"/>
              </a:lnSpc>
              <a:spcBef>
                <a:spcPts val="360"/>
              </a:spcBef>
              <a:spcAft>
                <a:spcPts val="0"/>
              </a:spcAft>
              <a:buClr>
                <a:schemeClr val="dk1"/>
              </a:buClr>
              <a:buSzPts val="1800"/>
              <a:buChar char="•"/>
              <a:defRPr/>
            </a:lvl9pPr>
          </a:lstStyle>
          <a:p>
            <a:endParaRPr/>
          </a:p>
        </p:txBody>
      </p:sp>
      <p:sp>
        <p:nvSpPr>
          <p:cNvPr id="519" name="Google Shape;519;p92"/>
          <p:cNvSpPr txBox="1">
            <a:spLocks noGrp="1"/>
          </p:cNvSpPr>
          <p:nvPr>
            <p:ph type="sldNum" idx="12"/>
          </p:nvPr>
        </p:nvSpPr>
        <p:spPr>
          <a:xfrm>
            <a:off x="11052954" y="6592453"/>
            <a:ext cx="5295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20"/>
        <p:cNvGrpSpPr/>
        <p:nvPr/>
      </p:nvGrpSpPr>
      <p:grpSpPr>
        <a:xfrm>
          <a:off x="0" y="0"/>
          <a:ext cx="0" cy="0"/>
          <a:chOff x="0" y="0"/>
          <a:chExt cx="0" cy="0"/>
        </a:xfrm>
      </p:grpSpPr>
      <p:sp>
        <p:nvSpPr>
          <p:cNvPr id="521" name="Google Shape;521;p9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2" name="Google Shape;522;p93"/>
          <p:cNvSpPr txBox="1">
            <a:spLocks noGrp="1"/>
          </p:cNvSpPr>
          <p:nvPr>
            <p:ph type="body" idx="1"/>
          </p:nvPr>
        </p:nvSpPr>
        <p:spPr>
          <a:xfrm>
            <a:off x="609600" y="1371600"/>
            <a:ext cx="5416500" cy="45720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3" name="Google Shape;523;p93"/>
          <p:cNvSpPr txBox="1">
            <a:spLocks noGrp="1"/>
          </p:cNvSpPr>
          <p:nvPr>
            <p:ph type="body" idx="2"/>
          </p:nvPr>
        </p:nvSpPr>
        <p:spPr>
          <a:xfrm>
            <a:off x="6227064" y="1371600"/>
            <a:ext cx="5355300" cy="4572000"/>
          </a:xfrm>
          <a:prstGeom prst="rect">
            <a:avLst/>
          </a:prstGeom>
          <a:noFill/>
          <a:ln>
            <a:noFill/>
          </a:ln>
        </p:spPr>
        <p:txBody>
          <a:bodyPr spcFirstLastPara="1" wrap="square" lIns="0" tIns="0" rIns="0" bIns="0" anchor="t" anchorCtr="0">
            <a:normAutofit/>
          </a:bodyPr>
          <a:lstStyle>
            <a:lvl1pPr marL="457200" lvl="0" indent="-381000" algn="l" rtl="0">
              <a:lnSpc>
                <a:spcPct val="100000"/>
              </a:lnSpc>
              <a:spcBef>
                <a:spcPts val="600"/>
              </a:spcBef>
              <a:spcAft>
                <a:spcPts val="0"/>
              </a:spcAft>
              <a:buClr>
                <a:schemeClr val="dk1"/>
              </a:buClr>
              <a:buSzPts val="2400"/>
              <a:buChar char="•"/>
              <a:defRPr>
                <a:latin typeface="Calibri"/>
                <a:ea typeface="Calibri"/>
                <a:cs typeface="Calibri"/>
                <a:sym typeface="Calibri"/>
              </a:defRPr>
            </a:lvl1pPr>
            <a:lvl2pPr marL="914400" lvl="1" indent="-342900" algn="l" rtl="0">
              <a:lnSpc>
                <a:spcPct val="100000"/>
              </a:lnSpc>
              <a:spcBef>
                <a:spcPts val="300"/>
              </a:spcBef>
              <a:spcAft>
                <a:spcPts val="0"/>
              </a:spcAft>
              <a:buClr>
                <a:schemeClr val="dk1"/>
              </a:buClr>
              <a:buSzPts val="1800"/>
              <a:buChar char="–"/>
              <a:defRPr/>
            </a:lvl2pPr>
            <a:lvl3pPr marL="1371600" lvl="2" indent="-342900" algn="l" rtl="0">
              <a:lnSpc>
                <a:spcPct val="100000"/>
              </a:lnSpc>
              <a:spcBef>
                <a:spcPts val="300"/>
              </a:spcBef>
              <a:spcAft>
                <a:spcPts val="0"/>
              </a:spcAft>
              <a:buClr>
                <a:schemeClr val="dk1"/>
              </a:buClr>
              <a:buSzPts val="1800"/>
              <a:buChar char="»"/>
              <a:defRPr/>
            </a:lvl3pPr>
            <a:lvl4pPr marL="1828800" lvl="3" indent="-342900" algn="l" rtl="0">
              <a:lnSpc>
                <a:spcPct val="100000"/>
              </a:lnSpc>
              <a:spcBef>
                <a:spcPts val="300"/>
              </a:spcBef>
              <a:spcAft>
                <a:spcPts val="0"/>
              </a:spcAft>
              <a:buClr>
                <a:schemeClr val="dk1"/>
              </a:buClr>
              <a:buSzPts val="1800"/>
              <a:buChar char="◦"/>
              <a:defRPr/>
            </a:lvl4pPr>
            <a:lvl5pPr marL="2286000" lvl="4" indent="-342900" algn="l" rtl="0">
              <a:lnSpc>
                <a:spcPct val="100000"/>
              </a:lnSpc>
              <a:spcBef>
                <a:spcPts val="30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4" name="Google Shape;524;p93"/>
          <p:cNvSpPr txBox="1">
            <a:spLocks noGrp="1"/>
          </p:cNvSpPr>
          <p:nvPr>
            <p:ph type="sldNum" idx="12"/>
          </p:nvPr>
        </p:nvSpPr>
        <p:spPr>
          <a:xfrm>
            <a:off x="10968581" y="6592453"/>
            <a:ext cx="6141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5" name="Google Shape;525;p93"/>
          <p:cNvSpPr txBox="1">
            <a:spLocks noGrp="1"/>
          </p:cNvSpPr>
          <p:nvPr>
            <p:ph type="body" idx="3"/>
          </p:nvPr>
        </p:nvSpPr>
        <p:spPr>
          <a:xfrm>
            <a:off x="609600" y="6135624"/>
            <a:ext cx="10972800" cy="192000"/>
          </a:xfrm>
          <a:prstGeom prst="rect">
            <a:avLst/>
          </a:prstGeom>
          <a:noFill/>
          <a:ln>
            <a:noFill/>
          </a:ln>
        </p:spPr>
        <p:txBody>
          <a:bodyPr spcFirstLastPara="1" wrap="square" lIns="0" tIns="0" rIns="0" bIns="0" anchor="b" anchorCtr="0">
            <a:norm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526"/>
        <p:cNvGrpSpPr/>
        <p:nvPr/>
      </p:nvGrpSpPr>
      <p:grpSpPr>
        <a:xfrm>
          <a:off x="0" y="0"/>
          <a:ext cx="0" cy="0"/>
          <a:chOff x="0" y="0"/>
          <a:chExt cx="0" cy="0"/>
        </a:xfrm>
      </p:grpSpPr>
      <p:sp>
        <p:nvSpPr>
          <p:cNvPr id="527" name="Google Shape;527;p94"/>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225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8" name="Google Shape;528;p94"/>
          <p:cNvSpPr txBox="1">
            <a:spLocks noGrp="1"/>
          </p:cNvSpPr>
          <p:nvPr>
            <p:ph type="sldNum" idx="12"/>
          </p:nvPr>
        </p:nvSpPr>
        <p:spPr>
          <a:xfrm>
            <a:off x="11432788" y="6611689"/>
            <a:ext cx="1497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9" name="Google Shape;529;p94"/>
          <p:cNvSpPr txBox="1">
            <a:spLocks noGrp="1"/>
          </p:cNvSpPr>
          <p:nvPr>
            <p:ph type="body" idx="1"/>
          </p:nvPr>
        </p:nvSpPr>
        <p:spPr>
          <a:xfrm>
            <a:off x="609600" y="1371600"/>
            <a:ext cx="10972800" cy="4572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Clr>
                <a:schemeClr val="dk1"/>
              </a:buClr>
              <a:buSzPts val="1800"/>
              <a:buNone/>
              <a:defRPr sz="1800">
                <a:solidFill>
                  <a:schemeClr val="dk1"/>
                </a:solidFill>
              </a:defRPr>
            </a:lvl1pPr>
            <a:lvl2pPr marL="914400" lvl="1" indent="-342900" algn="l" rtl="0">
              <a:lnSpc>
                <a:spcPct val="100000"/>
              </a:lnSpc>
              <a:spcBef>
                <a:spcPts val="600"/>
              </a:spcBef>
              <a:spcAft>
                <a:spcPts val="0"/>
              </a:spcAft>
              <a:buClr>
                <a:schemeClr val="dk1"/>
              </a:buClr>
              <a:buSzPts val="1800"/>
              <a:buFont typeface="Times New Roman"/>
              <a:buChar char="•"/>
              <a:defRPr sz="1800">
                <a:solidFill>
                  <a:schemeClr val="dk1"/>
                </a:solidFill>
              </a:defRPr>
            </a:lvl2pPr>
            <a:lvl3pPr marL="1371600" lvl="2" indent="-342900" algn="l" rtl="0">
              <a:lnSpc>
                <a:spcPct val="100000"/>
              </a:lnSpc>
              <a:spcBef>
                <a:spcPts val="600"/>
              </a:spcBef>
              <a:spcAft>
                <a:spcPts val="0"/>
              </a:spcAft>
              <a:buClr>
                <a:schemeClr val="dk1"/>
              </a:buClr>
              <a:buSzPts val="1800"/>
              <a:buFont typeface="Arial Narrow"/>
              <a:buChar char="–"/>
              <a:defRPr sz="1800">
                <a:solidFill>
                  <a:schemeClr val="dk1"/>
                </a:solidFill>
              </a:defRPr>
            </a:lvl3pPr>
            <a:lvl4pPr marL="1828800" lvl="3" indent="-342900" algn="l" rtl="0">
              <a:lnSpc>
                <a:spcPct val="100000"/>
              </a:lnSpc>
              <a:spcBef>
                <a:spcPts val="600"/>
              </a:spcBef>
              <a:spcAft>
                <a:spcPts val="0"/>
              </a:spcAft>
              <a:buClr>
                <a:schemeClr val="dk1"/>
              </a:buClr>
              <a:buSzPts val="1800"/>
              <a:buFont typeface="Arial Narrow"/>
              <a:buChar char="»"/>
              <a:defRPr sz="1800">
                <a:solidFill>
                  <a:schemeClr val="dk1"/>
                </a:solidFill>
              </a:defRPr>
            </a:lvl4pPr>
            <a:lvl5pPr marL="2286000" lvl="4" indent="-342900" algn="l" rtl="0">
              <a:lnSpc>
                <a:spcPct val="100000"/>
              </a:lnSpc>
              <a:spcBef>
                <a:spcPts val="600"/>
              </a:spcBef>
              <a:spcAft>
                <a:spcPts val="0"/>
              </a:spcAft>
              <a:buClr>
                <a:schemeClr val="dk1"/>
              </a:buClr>
              <a:buSzPts val="1800"/>
              <a:buFont typeface="Arial Narrow"/>
              <a:buChar char="◦"/>
              <a:defRPr sz="1800">
                <a:solidFill>
                  <a:schemeClr val="dk1"/>
                </a:solidFill>
              </a:defRPr>
            </a:lvl5pPr>
            <a:lvl6pPr marL="2743200" lvl="5" indent="-342900" algn="l" rtl="0">
              <a:lnSpc>
                <a:spcPct val="100000"/>
              </a:lnSpc>
              <a:spcBef>
                <a:spcPts val="600"/>
              </a:spcBef>
              <a:spcAft>
                <a:spcPts val="0"/>
              </a:spcAft>
              <a:buClr>
                <a:schemeClr val="dk1"/>
              </a:buClr>
              <a:buSzPts val="1800"/>
              <a:buFont typeface="Arial Narrow"/>
              <a:buChar char="›"/>
              <a:defRPr sz="1800">
                <a:solidFill>
                  <a:schemeClr val="dk1"/>
                </a:solidFill>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0" name="Google Shape;530;p94"/>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595959"/>
              </a:buClr>
              <a:buSzPts val="750"/>
              <a:buFont typeface="Arial"/>
              <a:buNone/>
              <a:defRPr sz="750" i="0"/>
            </a:lvl1pPr>
            <a:lvl2pPr marL="914400" lvl="1" indent="-228600" algn="l" rtl="0">
              <a:lnSpc>
                <a:spcPct val="100000"/>
              </a:lnSpc>
              <a:spcBef>
                <a:spcPts val="225"/>
              </a:spcBef>
              <a:spcAft>
                <a:spcPts val="0"/>
              </a:spcAft>
              <a:buClr>
                <a:schemeClr val="dk1"/>
              </a:buClr>
              <a:buSzPts val="422"/>
              <a:buNone/>
              <a:defRPr sz="421"/>
            </a:lvl2pPr>
            <a:lvl3pPr marL="1371600" lvl="2" indent="-228600" algn="l" rtl="0">
              <a:lnSpc>
                <a:spcPct val="100000"/>
              </a:lnSpc>
              <a:spcBef>
                <a:spcPts val="225"/>
              </a:spcBef>
              <a:spcAft>
                <a:spcPts val="0"/>
              </a:spcAft>
              <a:buClr>
                <a:schemeClr val="dk1"/>
              </a:buClr>
              <a:buSzPts val="422"/>
              <a:buNone/>
              <a:defRPr sz="421"/>
            </a:lvl3pPr>
            <a:lvl4pPr marL="1828800" lvl="3" indent="-228600" algn="l" rtl="0">
              <a:lnSpc>
                <a:spcPct val="100000"/>
              </a:lnSpc>
              <a:spcBef>
                <a:spcPts val="225"/>
              </a:spcBef>
              <a:spcAft>
                <a:spcPts val="0"/>
              </a:spcAft>
              <a:buClr>
                <a:schemeClr val="dk1"/>
              </a:buClr>
              <a:buSzPts val="422"/>
              <a:buNone/>
              <a:defRPr sz="421"/>
            </a:lvl4pPr>
            <a:lvl5pPr marL="2286000" lvl="4" indent="-228600" algn="l" rtl="0">
              <a:lnSpc>
                <a:spcPct val="100000"/>
              </a:lnSpc>
              <a:spcBef>
                <a:spcPts val="225"/>
              </a:spcBef>
              <a:spcAft>
                <a:spcPts val="0"/>
              </a:spcAft>
              <a:buClr>
                <a:schemeClr val="dk1"/>
              </a:buClr>
              <a:buSzPts val="422"/>
              <a:buNone/>
              <a:defRPr sz="421"/>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Closing">
  <p:cSld name="1_Closing">
    <p:spTree>
      <p:nvGrpSpPr>
        <p:cNvPr id="1" name="Shape 531"/>
        <p:cNvGrpSpPr/>
        <p:nvPr/>
      </p:nvGrpSpPr>
      <p:grpSpPr>
        <a:xfrm>
          <a:off x="0" y="0"/>
          <a:ext cx="0" cy="0"/>
          <a:chOff x="0" y="0"/>
          <a:chExt cx="0" cy="0"/>
        </a:xfrm>
      </p:grpSpPr>
      <p:sp>
        <p:nvSpPr>
          <p:cNvPr id="532" name="Google Shape;532;p95"/>
          <p:cNvSpPr txBox="1">
            <a:spLocks noGrp="1"/>
          </p:cNvSpPr>
          <p:nvPr>
            <p:ph type="body" idx="1"/>
          </p:nvPr>
        </p:nvSpPr>
        <p:spPr>
          <a:xfrm>
            <a:off x="0" y="3686365"/>
            <a:ext cx="12192000" cy="1479900"/>
          </a:xfrm>
          <a:prstGeom prst="rect">
            <a:avLst/>
          </a:prstGeom>
          <a:noFill/>
          <a:ln>
            <a:noFill/>
          </a:ln>
        </p:spPr>
        <p:txBody>
          <a:bodyPr spcFirstLastPara="1" wrap="square" lIns="0" tIns="0" rIns="0" bIns="0" anchor="ctr" anchorCtr="0">
            <a:normAutofit/>
          </a:bodyPr>
          <a:lstStyle>
            <a:lvl1pPr marL="457200" lvl="0" indent="-228600" algn="ctr" rtl="0">
              <a:lnSpc>
                <a:spcPct val="100000"/>
              </a:lnSpc>
              <a:spcBef>
                <a:spcPts val="0"/>
              </a:spcBef>
              <a:spcAft>
                <a:spcPts val="0"/>
              </a:spcAft>
              <a:buClr>
                <a:schemeClr val="dk1"/>
              </a:buClr>
              <a:buSzPts val="2000"/>
              <a:buNone/>
              <a:defRPr sz="2000">
                <a:solidFill>
                  <a:schemeClr val="dk1"/>
                </a:solidFill>
                <a:latin typeface="Calibri"/>
                <a:ea typeface="Calibri"/>
                <a:cs typeface="Calibri"/>
                <a:sym typeface="Calibri"/>
              </a:defRPr>
            </a:lvl1pPr>
            <a:lvl2pPr marL="914400" lvl="1" indent="-228600" algn="l" rtl="0">
              <a:lnSpc>
                <a:spcPct val="100000"/>
              </a:lnSpc>
              <a:spcBef>
                <a:spcPts val="300"/>
              </a:spcBef>
              <a:spcAft>
                <a:spcPts val="0"/>
              </a:spcAft>
              <a:buClr>
                <a:schemeClr val="lt1"/>
              </a:buClr>
              <a:buSzPts val="2000"/>
              <a:buNone/>
              <a:defRPr>
                <a:solidFill>
                  <a:schemeClr val="lt1"/>
                </a:solidFill>
              </a:defRPr>
            </a:lvl2pPr>
            <a:lvl3pPr marL="1371600" lvl="2" indent="-228600" algn="l" rtl="0">
              <a:lnSpc>
                <a:spcPct val="100000"/>
              </a:lnSpc>
              <a:spcBef>
                <a:spcPts val="300"/>
              </a:spcBef>
              <a:spcAft>
                <a:spcPts val="0"/>
              </a:spcAft>
              <a:buClr>
                <a:schemeClr val="lt1"/>
              </a:buClr>
              <a:buSzPts val="1800"/>
              <a:buNone/>
              <a:defRPr>
                <a:solidFill>
                  <a:schemeClr val="lt1"/>
                </a:solidFill>
              </a:defRPr>
            </a:lvl3pPr>
            <a:lvl4pPr marL="1828800" lvl="3" indent="-228600" algn="l" rtl="0">
              <a:lnSpc>
                <a:spcPct val="100000"/>
              </a:lnSpc>
              <a:spcBef>
                <a:spcPts val="300"/>
              </a:spcBef>
              <a:spcAft>
                <a:spcPts val="0"/>
              </a:spcAft>
              <a:buClr>
                <a:schemeClr val="lt1"/>
              </a:buClr>
              <a:buSzPts val="1600"/>
              <a:buNone/>
              <a:defRPr>
                <a:solidFill>
                  <a:schemeClr val="lt1"/>
                </a:solidFill>
              </a:defRPr>
            </a:lvl4pPr>
            <a:lvl5pPr marL="2286000" lvl="4" indent="-228600" algn="l" rtl="0">
              <a:lnSpc>
                <a:spcPct val="100000"/>
              </a:lnSpc>
              <a:spcBef>
                <a:spcPts val="300"/>
              </a:spcBef>
              <a:spcAft>
                <a:spcPts val="0"/>
              </a:spcAft>
              <a:buClr>
                <a:schemeClr val="lt1"/>
              </a:buClr>
              <a:buSzPts val="1400"/>
              <a:buNone/>
              <a:defRPr>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3" name="Google Shape;533;p95"/>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4" name="Google Shape;534;p95"/>
          <p:cNvSpPr txBox="1">
            <a:spLocks noGrp="1"/>
          </p:cNvSpPr>
          <p:nvPr>
            <p:ph type="sldNum" idx="12"/>
          </p:nvPr>
        </p:nvSpPr>
        <p:spPr>
          <a:xfrm>
            <a:off x="11381491" y="6592453"/>
            <a:ext cx="2007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bject With Lead-in Text">
  <p:cSld name="1_Object With Lead-in Text">
    <p:spTree>
      <p:nvGrpSpPr>
        <p:cNvPr id="1" name="Shape 535"/>
        <p:cNvGrpSpPr/>
        <p:nvPr/>
      </p:nvGrpSpPr>
      <p:grpSpPr>
        <a:xfrm>
          <a:off x="0" y="0"/>
          <a:ext cx="0" cy="0"/>
          <a:chOff x="0" y="0"/>
          <a:chExt cx="0" cy="0"/>
        </a:xfrm>
      </p:grpSpPr>
      <p:sp>
        <p:nvSpPr>
          <p:cNvPr id="536" name="Google Shape;536;p96"/>
          <p:cNvSpPr txBox="1">
            <a:spLocks noGrp="1"/>
          </p:cNvSpPr>
          <p:nvPr>
            <p:ph type="body" idx="1"/>
          </p:nvPr>
        </p:nvSpPr>
        <p:spPr>
          <a:xfrm>
            <a:off x="609600" y="2633472"/>
            <a:ext cx="10972800" cy="33834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338"/>
              </a:spcBef>
              <a:spcAft>
                <a:spcPts val="0"/>
              </a:spcAft>
              <a:buClr>
                <a:schemeClr val="dk1"/>
              </a:buClr>
              <a:buSzPts val="1800"/>
              <a:buChar char="•"/>
              <a:defRPr sz="1800">
                <a:latin typeface="Calibri"/>
                <a:ea typeface="Calibri"/>
                <a:cs typeface="Calibri"/>
                <a:sym typeface="Calibri"/>
              </a:defRPr>
            </a:lvl1pPr>
            <a:lvl2pPr marL="914400" lvl="1" indent="-342900" algn="l" rtl="0">
              <a:lnSpc>
                <a:spcPct val="105000"/>
              </a:lnSpc>
              <a:spcBef>
                <a:spcPts val="338"/>
              </a:spcBef>
              <a:spcAft>
                <a:spcPts val="0"/>
              </a:spcAft>
              <a:buClr>
                <a:schemeClr val="dk1"/>
              </a:buClr>
              <a:buSzPts val="1800"/>
              <a:buChar char="–"/>
              <a:defRPr sz="1800"/>
            </a:lvl2pPr>
            <a:lvl3pPr marL="1371600" lvl="2" indent="-342900" algn="l" rtl="0">
              <a:lnSpc>
                <a:spcPct val="105000"/>
              </a:lnSpc>
              <a:spcBef>
                <a:spcPts val="338"/>
              </a:spcBef>
              <a:spcAft>
                <a:spcPts val="0"/>
              </a:spcAft>
              <a:buClr>
                <a:schemeClr val="dk1"/>
              </a:buClr>
              <a:buSzPts val="1800"/>
              <a:buChar char="»"/>
              <a:defRPr sz="1800"/>
            </a:lvl3pPr>
            <a:lvl4pPr marL="1828800" lvl="3" indent="-342900" algn="l" rtl="0">
              <a:lnSpc>
                <a:spcPct val="105000"/>
              </a:lnSpc>
              <a:spcBef>
                <a:spcPts val="338"/>
              </a:spcBef>
              <a:spcAft>
                <a:spcPts val="0"/>
              </a:spcAft>
              <a:buClr>
                <a:schemeClr val="dk1"/>
              </a:buClr>
              <a:buSzPts val="1800"/>
              <a:buChar char="◦"/>
              <a:defRPr sz="1800"/>
            </a:lvl4pPr>
            <a:lvl5pPr marL="2286000" lvl="4" indent="-342900" algn="l" rtl="0">
              <a:lnSpc>
                <a:spcPct val="105000"/>
              </a:lnSpc>
              <a:spcBef>
                <a:spcPts val="338"/>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7" name="Google Shape;537;p96"/>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000"/>
              <a:buFont typeface="Calibri"/>
              <a:buNone/>
              <a:defRPr>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8" name="Google Shape;538;p96"/>
          <p:cNvSpPr txBox="1">
            <a:spLocks noGrp="1"/>
          </p:cNvSpPr>
          <p:nvPr>
            <p:ph type="body" idx="2"/>
          </p:nvPr>
        </p:nvSpPr>
        <p:spPr>
          <a:xfrm>
            <a:off x="609600" y="1371600"/>
            <a:ext cx="10972800" cy="11430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chemeClr val="dk1"/>
              </a:buClr>
              <a:buSzPts val="1800"/>
              <a:buNone/>
              <a:defRPr sz="1800">
                <a:latin typeface="Calibri"/>
                <a:ea typeface="Calibri"/>
                <a:cs typeface="Calibri"/>
                <a:sym typeface="Calibri"/>
              </a:defRPr>
            </a:lvl1pPr>
            <a:lvl2pPr marL="914400" lvl="1" indent="-292925" algn="l" rtl="0">
              <a:lnSpc>
                <a:spcPct val="100000"/>
              </a:lnSpc>
              <a:spcBef>
                <a:spcPts val="300"/>
              </a:spcBef>
              <a:spcAft>
                <a:spcPts val="0"/>
              </a:spcAft>
              <a:buClr>
                <a:schemeClr val="dk1"/>
              </a:buClr>
              <a:buSzPts val="1013"/>
              <a:buChar char="–"/>
              <a:defRPr sz="1013"/>
            </a:lvl2pPr>
            <a:lvl3pPr marL="1371600" lvl="2" indent="-292925" algn="l" rtl="0">
              <a:lnSpc>
                <a:spcPct val="100000"/>
              </a:lnSpc>
              <a:spcBef>
                <a:spcPts val="300"/>
              </a:spcBef>
              <a:spcAft>
                <a:spcPts val="0"/>
              </a:spcAft>
              <a:buClr>
                <a:schemeClr val="dk1"/>
              </a:buClr>
              <a:buSzPts val="1013"/>
              <a:buChar char="»"/>
              <a:defRPr sz="1013"/>
            </a:lvl3pPr>
            <a:lvl4pPr marL="1828800" lvl="3" indent="-292925" algn="l" rtl="0">
              <a:lnSpc>
                <a:spcPct val="100000"/>
              </a:lnSpc>
              <a:spcBef>
                <a:spcPts val="300"/>
              </a:spcBef>
              <a:spcAft>
                <a:spcPts val="0"/>
              </a:spcAft>
              <a:buClr>
                <a:schemeClr val="dk1"/>
              </a:buClr>
              <a:buSzPts val="1013"/>
              <a:buChar char="◦"/>
              <a:defRPr sz="1013"/>
            </a:lvl4pPr>
            <a:lvl5pPr marL="2286000" lvl="4" indent="-292925" algn="l" rtl="0">
              <a:lnSpc>
                <a:spcPct val="100000"/>
              </a:lnSpc>
              <a:spcBef>
                <a:spcPts val="300"/>
              </a:spcBef>
              <a:spcAft>
                <a:spcPts val="0"/>
              </a:spcAft>
              <a:buClr>
                <a:schemeClr val="dk1"/>
              </a:buClr>
              <a:buSzPts val="1013"/>
              <a:buChar char="›"/>
              <a:defRPr sz="101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9" name="Google Shape;539;p96"/>
          <p:cNvSpPr txBox="1">
            <a:spLocks noGrp="1"/>
          </p:cNvSpPr>
          <p:nvPr>
            <p:ph type="sldNum" idx="12"/>
          </p:nvPr>
        </p:nvSpPr>
        <p:spPr>
          <a:xfrm>
            <a:off x="11381491" y="6592453"/>
            <a:ext cx="2007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40" name="Google Shape;540;p96"/>
          <p:cNvSpPr txBox="1">
            <a:spLocks noGrp="1"/>
          </p:cNvSpPr>
          <p:nvPr>
            <p:ph type="body" idx="3"/>
          </p:nvPr>
        </p:nvSpPr>
        <p:spPr>
          <a:xfrm>
            <a:off x="609600" y="6135624"/>
            <a:ext cx="10972800" cy="192000"/>
          </a:xfrm>
          <a:prstGeom prst="rect">
            <a:avLst/>
          </a:prstGeom>
          <a:noFill/>
          <a:ln>
            <a:noFill/>
          </a:ln>
        </p:spPr>
        <p:txBody>
          <a:bodyPr spcFirstLastPara="1" wrap="square" lIns="0" tIns="0" rIns="0" bIns="0" anchor="b" anchorCtr="0">
            <a:normAutofit/>
          </a:bodyPr>
          <a:lstStyle>
            <a:lvl1pPr marL="457200" marR="0" lvl="0" indent="-228600" algn="l" rtl="0">
              <a:lnSpc>
                <a:spcPct val="125000"/>
              </a:lnSpc>
              <a:spcBef>
                <a:spcPts val="0"/>
              </a:spcBef>
              <a:spcAft>
                <a:spcPts val="0"/>
              </a:spcAft>
              <a:buClr>
                <a:schemeClr val="dk1"/>
              </a:buClr>
              <a:buSzPts val="1000"/>
              <a:buFont typeface="Arial"/>
              <a:buNone/>
              <a:defRPr sz="1000" i="0">
                <a:latin typeface="Calibri"/>
                <a:ea typeface="Calibri"/>
                <a:cs typeface="Calibri"/>
                <a:sym typeface="Calibri"/>
              </a:defRPr>
            </a:lvl1pPr>
            <a:lvl2pPr marL="914400" lvl="1" indent="-228600" algn="l" rtl="0">
              <a:lnSpc>
                <a:spcPct val="100000"/>
              </a:lnSpc>
              <a:spcBef>
                <a:spcPts val="300"/>
              </a:spcBef>
              <a:spcAft>
                <a:spcPts val="0"/>
              </a:spcAft>
              <a:buClr>
                <a:schemeClr val="dk1"/>
              </a:buClr>
              <a:buSzPts val="563"/>
              <a:buNone/>
              <a:defRPr sz="563"/>
            </a:lvl2pPr>
            <a:lvl3pPr marL="1371600" lvl="2" indent="-228600" algn="l" rtl="0">
              <a:lnSpc>
                <a:spcPct val="100000"/>
              </a:lnSpc>
              <a:spcBef>
                <a:spcPts val="300"/>
              </a:spcBef>
              <a:spcAft>
                <a:spcPts val="0"/>
              </a:spcAft>
              <a:buClr>
                <a:schemeClr val="dk1"/>
              </a:buClr>
              <a:buSzPts val="563"/>
              <a:buNone/>
              <a:defRPr sz="563"/>
            </a:lvl3pPr>
            <a:lvl4pPr marL="1828800" lvl="3" indent="-228600" algn="l" rtl="0">
              <a:lnSpc>
                <a:spcPct val="100000"/>
              </a:lnSpc>
              <a:spcBef>
                <a:spcPts val="300"/>
              </a:spcBef>
              <a:spcAft>
                <a:spcPts val="0"/>
              </a:spcAft>
              <a:buClr>
                <a:schemeClr val="dk1"/>
              </a:buClr>
              <a:buSzPts val="563"/>
              <a:buNone/>
              <a:defRPr sz="563"/>
            </a:lvl4pPr>
            <a:lvl5pPr marL="2286000" lvl="4" indent="-228600" algn="l" rtl="0">
              <a:lnSpc>
                <a:spcPct val="100000"/>
              </a:lnSpc>
              <a:spcBef>
                <a:spcPts val="300"/>
              </a:spcBef>
              <a:spcAft>
                <a:spcPts val="0"/>
              </a:spcAft>
              <a:buClr>
                <a:schemeClr val="dk1"/>
              </a:buClr>
              <a:buSzPts val="563"/>
              <a:buNone/>
              <a:defRPr sz="563"/>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1">
  <p:cSld name="1_Two Content_1">
    <p:spTree>
      <p:nvGrpSpPr>
        <p:cNvPr id="1" name="Shape 541"/>
        <p:cNvGrpSpPr/>
        <p:nvPr/>
      </p:nvGrpSpPr>
      <p:grpSpPr>
        <a:xfrm>
          <a:off x="0" y="0"/>
          <a:ext cx="0" cy="0"/>
          <a:chOff x="0" y="0"/>
          <a:chExt cx="0" cy="0"/>
        </a:xfrm>
      </p:grpSpPr>
      <p:sp>
        <p:nvSpPr>
          <p:cNvPr id="542" name="Google Shape;542;p97"/>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3" name="Google Shape;543;p97"/>
          <p:cNvSpPr txBox="1">
            <a:spLocks noGrp="1"/>
          </p:cNvSpPr>
          <p:nvPr>
            <p:ph type="body" idx="1"/>
          </p:nvPr>
        </p:nvSpPr>
        <p:spPr>
          <a:xfrm>
            <a:off x="609600" y="1371600"/>
            <a:ext cx="54165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544" name="Google Shape;544;p97"/>
          <p:cNvSpPr txBox="1">
            <a:spLocks noGrp="1"/>
          </p:cNvSpPr>
          <p:nvPr>
            <p:ph type="body" idx="2"/>
          </p:nvPr>
        </p:nvSpPr>
        <p:spPr>
          <a:xfrm>
            <a:off x="6227064" y="1371600"/>
            <a:ext cx="5355300" cy="4572000"/>
          </a:xfrm>
          <a:prstGeom prst="rect">
            <a:avLst/>
          </a:prstGeom>
          <a:noFill/>
          <a:ln>
            <a:noFill/>
          </a:ln>
        </p:spPr>
        <p:txBody>
          <a:bodyPr spcFirstLastPara="1" wrap="square" lIns="0" tIns="0" rIns="0" bIns="0" anchor="t" anchorCtr="0">
            <a:noAutofit/>
          </a:bodyPr>
          <a:lstStyle>
            <a:lvl1pPr marL="457200" lvl="0" indent="-381000" algn="l" rtl="0">
              <a:lnSpc>
                <a:spcPct val="90000"/>
              </a:lnSpc>
              <a:spcBef>
                <a:spcPts val="600"/>
              </a:spcBef>
              <a:spcAft>
                <a:spcPts val="0"/>
              </a:spcAft>
              <a:buClr>
                <a:schemeClr val="dk1"/>
              </a:buClr>
              <a:buSzPts val="2400"/>
              <a:buChar char="•"/>
              <a:defRPr/>
            </a:lvl1pPr>
            <a:lvl2pPr marL="914400" lvl="1" indent="-342900" algn="l" rtl="0">
              <a:lnSpc>
                <a:spcPct val="90000"/>
              </a:lnSpc>
              <a:spcBef>
                <a:spcPts val="300"/>
              </a:spcBef>
              <a:spcAft>
                <a:spcPts val="0"/>
              </a:spcAft>
              <a:buClr>
                <a:schemeClr val="dk1"/>
              </a:buClr>
              <a:buSzPts val="1800"/>
              <a:buChar char="–"/>
              <a:defRPr/>
            </a:lvl2pPr>
            <a:lvl3pPr marL="1371600" lvl="2" indent="-342900" algn="l" rtl="0">
              <a:lnSpc>
                <a:spcPct val="90000"/>
              </a:lnSpc>
              <a:spcBef>
                <a:spcPts val="300"/>
              </a:spcBef>
              <a:spcAft>
                <a:spcPts val="0"/>
              </a:spcAft>
              <a:buClr>
                <a:schemeClr val="dk1"/>
              </a:buClr>
              <a:buSzPts val="1800"/>
              <a:buChar char="»"/>
              <a:defRPr/>
            </a:lvl3pPr>
            <a:lvl4pPr marL="1828800" lvl="3" indent="-342900" algn="l" rtl="0">
              <a:lnSpc>
                <a:spcPct val="90000"/>
              </a:lnSpc>
              <a:spcBef>
                <a:spcPts val="300"/>
              </a:spcBef>
              <a:spcAft>
                <a:spcPts val="0"/>
              </a:spcAft>
              <a:buClr>
                <a:schemeClr val="dk1"/>
              </a:buClr>
              <a:buSzPts val="1800"/>
              <a:buChar char="◦"/>
              <a:defRPr/>
            </a:lvl4pPr>
            <a:lvl5pPr marL="2286000" lvl="4" indent="-342900" algn="l" rtl="0">
              <a:lnSpc>
                <a:spcPct val="90000"/>
              </a:lnSpc>
              <a:spcBef>
                <a:spcPts val="300"/>
              </a:spcBef>
              <a:spcAft>
                <a:spcPts val="0"/>
              </a:spcAft>
              <a:buClr>
                <a:schemeClr val="dk1"/>
              </a:buClr>
              <a:buSzPts val="1800"/>
              <a:buChar char="›"/>
              <a:defRPr/>
            </a:lvl5pPr>
            <a:lvl6pPr marL="2743200" lvl="5" indent="-292100" algn="l" rtl="0">
              <a:lnSpc>
                <a:spcPct val="90000"/>
              </a:lnSpc>
              <a:spcBef>
                <a:spcPts val="360"/>
              </a:spcBef>
              <a:spcAft>
                <a:spcPts val="0"/>
              </a:spcAft>
              <a:buClr>
                <a:schemeClr val="dk1"/>
              </a:buClr>
              <a:buSzPts val="1000"/>
              <a:buChar char="•"/>
              <a:defRPr sz="1200"/>
            </a:lvl6pPr>
            <a:lvl7pPr marL="3200400" lvl="6" indent="-292100" algn="l" rtl="0">
              <a:lnSpc>
                <a:spcPct val="90000"/>
              </a:lnSpc>
              <a:spcBef>
                <a:spcPts val="360"/>
              </a:spcBef>
              <a:spcAft>
                <a:spcPts val="0"/>
              </a:spcAft>
              <a:buClr>
                <a:schemeClr val="dk1"/>
              </a:buClr>
              <a:buSzPts val="1000"/>
              <a:buChar char="•"/>
              <a:defRPr sz="1200"/>
            </a:lvl7pPr>
            <a:lvl8pPr marL="3657600" lvl="7" indent="-292100" algn="l" rtl="0">
              <a:lnSpc>
                <a:spcPct val="90000"/>
              </a:lnSpc>
              <a:spcBef>
                <a:spcPts val="360"/>
              </a:spcBef>
              <a:spcAft>
                <a:spcPts val="0"/>
              </a:spcAft>
              <a:buClr>
                <a:schemeClr val="dk1"/>
              </a:buClr>
              <a:buSzPts val="1000"/>
              <a:buChar char="•"/>
              <a:defRPr sz="1200"/>
            </a:lvl8pPr>
            <a:lvl9pPr marL="4114800" lvl="8" indent="-292100" algn="l" rtl="0">
              <a:lnSpc>
                <a:spcPct val="90000"/>
              </a:lnSpc>
              <a:spcBef>
                <a:spcPts val="360"/>
              </a:spcBef>
              <a:spcAft>
                <a:spcPts val="0"/>
              </a:spcAft>
              <a:buClr>
                <a:schemeClr val="dk1"/>
              </a:buClr>
              <a:buSzPts val="1000"/>
              <a:buChar char="•"/>
              <a:defRPr sz="1200"/>
            </a:lvl9pPr>
          </a:lstStyle>
          <a:p>
            <a:endParaRPr/>
          </a:p>
        </p:txBody>
      </p:sp>
      <p:sp>
        <p:nvSpPr>
          <p:cNvPr id="545" name="Google Shape;545;p97"/>
          <p:cNvSpPr txBox="1">
            <a:spLocks noGrp="1"/>
          </p:cNvSpPr>
          <p:nvPr>
            <p:ph type="sldNum" idx="12"/>
          </p:nvPr>
        </p:nvSpPr>
        <p:spPr>
          <a:xfrm>
            <a:off x="11676666" y="6597616"/>
            <a:ext cx="2013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46"/>
        <p:cNvGrpSpPr/>
        <p:nvPr/>
      </p:nvGrpSpPr>
      <p:grpSpPr>
        <a:xfrm>
          <a:off x="0" y="0"/>
          <a:ext cx="0" cy="0"/>
          <a:chOff x="0" y="0"/>
          <a:chExt cx="0" cy="0"/>
        </a:xfrm>
      </p:grpSpPr>
      <p:sp>
        <p:nvSpPr>
          <p:cNvPr id="547" name="Google Shape;547;p98"/>
          <p:cNvSpPr txBox="1">
            <a:spLocks noGrp="1"/>
          </p:cNvSpPr>
          <p:nvPr>
            <p:ph type="ftr" idx="11"/>
          </p:nvPr>
        </p:nvSpPr>
        <p:spPr>
          <a:xfrm>
            <a:off x="198120" y="6470015"/>
            <a:ext cx="41148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48" name="Google Shape;548;p98"/>
          <p:cNvSpPr txBox="1">
            <a:spLocks noGrp="1"/>
          </p:cNvSpPr>
          <p:nvPr>
            <p:ph type="sldNum" idx="12"/>
          </p:nvPr>
        </p:nvSpPr>
        <p:spPr>
          <a:xfrm>
            <a:off x="9220200" y="6492875"/>
            <a:ext cx="2743200" cy="307800"/>
          </a:xfrm>
          <a:prstGeom prst="rect">
            <a:avLst/>
          </a:prstGeom>
          <a:noFill/>
          <a:ln>
            <a:noFill/>
          </a:ln>
        </p:spPr>
        <p:txBody>
          <a:bodyPr spcFirstLastPara="1" wrap="square" lIns="91425" tIns="45700" rIns="91425" bIns="45700" anchor="t" anchorCtr="0">
            <a:sp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F679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1">
  <p:cSld name="CAPTION_ONLY">
    <p:spTree>
      <p:nvGrpSpPr>
        <p:cNvPr id="1" name="Shape 549"/>
        <p:cNvGrpSpPr/>
        <p:nvPr/>
      </p:nvGrpSpPr>
      <p:grpSpPr>
        <a:xfrm>
          <a:off x="0" y="0"/>
          <a:ext cx="0" cy="0"/>
          <a:chOff x="0" y="0"/>
          <a:chExt cx="0" cy="0"/>
        </a:xfrm>
      </p:grpSpPr>
      <p:sp>
        <p:nvSpPr>
          <p:cNvPr id="550" name="Google Shape;550;p99"/>
          <p:cNvSpPr txBox="1">
            <a:spLocks noGrp="1"/>
          </p:cNvSpPr>
          <p:nvPr>
            <p:ph type="body" idx="1"/>
          </p:nvPr>
        </p:nvSpPr>
        <p:spPr>
          <a:xfrm>
            <a:off x="415600" y="5640767"/>
            <a:ext cx="7998300" cy="8067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450"/>
              </a:spcBef>
              <a:spcAft>
                <a:spcPts val="0"/>
              </a:spcAft>
              <a:buSzPts val="2100"/>
              <a:buNone/>
              <a:defRPr sz="2100"/>
            </a:lvl1pPr>
          </a:lstStyle>
          <a:p>
            <a:endParaRPr/>
          </a:p>
        </p:txBody>
      </p:sp>
      <p:sp>
        <p:nvSpPr>
          <p:cNvPr id="551" name="Google Shape;551;p99"/>
          <p:cNvSpPr txBox="1">
            <a:spLocks noGrp="1"/>
          </p:cNvSpPr>
          <p:nvPr>
            <p:ph type="sldNum" idx="12"/>
          </p:nvPr>
        </p:nvSpPr>
        <p:spPr>
          <a:xfrm>
            <a:off x="11330666" y="6251679"/>
            <a:ext cx="7317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2 1">
  <p:cSld name="TITLE_AND_BODY_2_1">
    <p:spTree>
      <p:nvGrpSpPr>
        <p:cNvPr id="1" name="Shape 552"/>
        <p:cNvGrpSpPr/>
        <p:nvPr/>
      </p:nvGrpSpPr>
      <p:grpSpPr>
        <a:xfrm>
          <a:off x="0" y="0"/>
          <a:ext cx="0" cy="0"/>
          <a:chOff x="0" y="0"/>
          <a:chExt cx="0" cy="0"/>
        </a:xfrm>
      </p:grpSpPr>
      <p:sp>
        <p:nvSpPr>
          <p:cNvPr id="553" name="Google Shape;553;p100"/>
          <p:cNvSpPr txBox="1">
            <a:spLocks noGrp="1"/>
          </p:cNvSpPr>
          <p:nvPr>
            <p:ph type="title"/>
          </p:nvPr>
        </p:nvSpPr>
        <p:spPr>
          <a:xfrm>
            <a:off x="415600" y="475488"/>
            <a:ext cx="10374900" cy="12792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29B8C7"/>
              </a:buClr>
              <a:buSzPts val="2900"/>
              <a:buNone/>
              <a:defRPr sz="2900">
                <a:solidFill>
                  <a:srgbClr val="1A4997"/>
                </a:solidFill>
              </a:defRPr>
            </a:lvl1pPr>
            <a:lvl2pPr lvl="1" algn="l" rtl="0">
              <a:lnSpc>
                <a:spcPct val="100000"/>
              </a:lnSpc>
              <a:spcBef>
                <a:spcPts val="0"/>
              </a:spcBef>
              <a:spcAft>
                <a:spcPts val="0"/>
              </a:spcAft>
              <a:buClr>
                <a:srgbClr val="29B8C7"/>
              </a:buClr>
              <a:buSzPts val="2900"/>
              <a:buNone/>
              <a:defRPr sz="2900">
                <a:solidFill>
                  <a:srgbClr val="29B8C7"/>
                </a:solidFill>
              </a:defRPr>
            </a:lvl2pPr>
            <a:lvl3pPr lvl="2" algn="l" rtl="0">
              <a:lnSpc>
                <a:spcPct val="100000"/>
              </a:lnSpc>
              <a:spcBef>
                <a:spcPts val="0"/>
              </a:spcBef>
              <a:spcAft>
                <a:spcPts val="0"/>
              </a:spcAft>
              <a:buClr>
                <a:srgbClr val="29B8C7"/>
              </a:buClr>
              <a:buSzPts val="2900"/>
              <a:buNone/>
              <a:defRPr sz="2900">
                <a:solidFill>
                  <a:srgbClr val="29B8C7"/>
                </a:solidFill>
              </a:defRPr>
            </a:lvl3pPr>
            <a:lvl4pPr lvl="3" algn="l" rtl="0">
              <a:lnSpc>
                <a:spcPct val="100000"/>
              </a:lnSpc>
              <a:spcBef>
                <a:spcPts val="0"/>
              </a:spcBef>
              <a:spcAft>
                <a:spcPts val="0"/>
              </a:spcAft>
              <a:buClr>
                <a:srgbClr val="29B8C7"/>
              </a:buClr>
              <a:buSzPts val="2900"/>
              <a:buNone/>
              <a:defRPr sz="2900">
                <a:solidFill>
                  <a:srgbClr val="29B8C7"/>
                </a:solidFill>
              </a:defRPr>
            </a:lvl4pPr>
            <a:lvl5pPr lvl="4" algn="l" rtl="0">
              <a:lnSpc>
                <a:spcPct val="100000"/>
              </a:lnSpc>
              <a:spcBef>
                <a:spcPts val="0"/>
              </a:spcBef>
              <a:spcAft>
                <a:spcPts val="0"/>
              </a:spcAft>
              <a:buClr>
                <a:srgbClr val="29B8C7"/>
              </a:buClr>
              <a:buSzPts val="2900"/>
              <a:buNone/>
              <a:defRPr sz="2900">
                <a:solidFill>
                  <a:srgbClr val="29B8C7"/>
                </a:solidFill>
              </a:defRPr>
            </a:lvl5pPr>
            <a:lvl6pPr lvl="5" algn="l" rtl="0">
              <a:lnSpc>
                <a:spcPct val="100000"/>
              </a:lnSpc>
              <a:spcBef>
                <a:spcPts val="0"/>
              </a:spcBef>
              <a:spcAft>
                <a:spcPts val="0"/>
              </a:spcAft>
              <a:buClr>
                <a:srgbClr val="29B8C7"/>
              </a:buClr>
              <a:buSzPts val="2900"/>
              <a:buNone/>
              <a:defRPr sz="2900">
                <a:solidFill>
                  <a:srgbClr val="29B8C7"/>
                </a:solidFill>
              </a:defRPr>
            </a:lvl6pPr>
            <a:lvl7pPr lvl="6" algn="l" rtl="0">
              <a:lnSpc>
                <a:spcPct val="100000"/>
              </a:lnSpc>
              <a:spcBef>
                <a:spcPts val="0"/>
              </a:spcBef>
              <a:spcAft>
                <a:spcPts val="0"/>
              </a:spcAft>
              <a:buClr>
                <a:srgbClr val="29B8C7"/>
              </a:buClr>
              <a:buSzPts val="2900"/>
              <a:buNone/>
              <a:defRPr sz="2900">
                <a:solidFill>
                  <a:srgbClr val="29B8C7"/>
                </a:solidFill>
              </a:defRPr>
            </a:lvl7pPr>
            <a:lvl8pPr lvl="7" algn="l" rtl="0">
              <a:lnSpc>
                <a:spcPct val="100000"/>
              </a:lnSpc>
              <a:spcBef>
                <a:spcPts val="0"/>
              </a:spcBef>
              <a:spcAft>
                <a:spcPts val="0"/>
              </a:spcAft>
              <a:buClr>
                <a:srgbClr val="29B8C7"/>
              </a:buClr>
              <a:buSzPts val="2900"/>
              <a:buNone/>
              <a:defRPr sz="2900">
                <a:solidFill>
                  <a:srgbClr val="29B8C7"/>
                </a:solidFill>
              </a:defRPr>
            </a:lvl8pPr>
            <a:lvl9pPr lvl="8" algn="l" rtl="0">
              <a:lnSpc>
                <a:spcPct val="100000"/>
              </a:lnSpc>
              <a:spcBef>
                <a:spcPts val="0"/>
              </a:spcBef>
              <a:spcAft>
                <a:spcPts val="0"/>
              </a:spcAft>
              <a:buClr>
                <a:srgbClr val="29B8C7"/>
              </a:buClr>
              <a:buSzPts val="2900"/>
              <a:buNone/>
              <a:defRPr sz="2900">
                <a:solidFill>
                  <a:srgbClr val="29B8C7"/>
                </a:solidFill>
              </a:defRPr>
            </a:lvl9pPr>
          </a:lstStyle>
          <a:p>
            <a:endParaRPr/>
          </a:p>
        </p:txBody>
      </p:sp>
      <p:sp>
        <p:nvSpPr>
          <p:cNvPr id="554" name="Google Shape;554;p100"/>
          <p:cNvSpPr txBox="1">
            <a:spLocks noGrp="1"/>
          </p:cNvSpPr>
          <p:nvPr>
            <p:ph type="sldNum" idx="12"/>
          </p:nvPr>
        </p:nvSpPr>
        <p:spPr>
          <a:xfrm>
            <a:off x="11296597" y="6217633"/>
            <a:ext cx="929100" cy="5247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555" name="Google Shape;555;p100" descr="A close up of a screen&#10;&#10;Description automatically generated"/>
          <p:cNvPicPr preferRelativeResize="0"/>
          <p:nvPr/>
        </p:nvPicPr>
        <p:blipFill rotWithShape="1">
          <a:blip r:embed="rId2">
            <a:alphaModFix/>
          </a:blip>
          <a:srcRect l="5883" t="39671" r="70641"/>
          <a:stretch/>
        </p:blipFill>
        <p:spPr>
          <a:xfrm>
            <a:off x="415600" y="6120110"/>
            <a:ext cx="1483481" cy="524801"/>
          </a:xfrm>
          <a:prstGeom prst="rect">
            <a:avLst/>
          </a:prstGeom>
          <a:solidFill>
            <a:schemeClr val="lt1"/>
          </a:solidFill>
          <a:ln w="9525" cap="flat" cmpd="sng">
            <a:solidFill>
              <a:schemeClr val="lt1"/>
            </a:solidFill>
            <a:prstDash val="solid"/>
            <a:round/>
            <a:headEnd type="none" w="sm" len="sm"/>
            <a:tailEnd type="none" w="sm" len="sm"/>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60"/>
        <p:cNvGrpSpPr/>
        <p:nvPr/>
      </p:nvGrpSpPr>
      <p:grpSpPr>
        <a:xfrm>
          <a:off x="0" y="0"/>
          <a:ext cx="0" cy="0"/>
          <a:chOff x="0" y="0"/>
          <a:chExt cx="0" cy="0"/>
        </a:xfrm>
      </p:grpSpPr>
      <p:sp>
        <p:nvSpPr>
          <p:cNvPr id="561" name="Google Shape;561;p102"/>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594"/>
              </a:buClr>
              <a:buSzPts val="24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2" name="Google Shape;562;p102"/>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30200" algn="l" rtl="0">
              <a:lnSpc>
                <a:spcPct val="115000"/>
              </a:lnSpc>
              <a:spcBef>
                <a:spcPts val="1600"/>
              </a:spcBef>
              <a:spcAft>
                <a:spcPts val="0"/>
              </a:spcAft>
              <a:buSzPts val="1600"/>
              <a:buChar char="○"/>
              <a:defRPr sz="1600"/>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563" name="Google Shape;563;p102"/>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4"/>
        <p:cNvGrpSpPr/>
        <p:nvPr/>
      </p:nvGrpSpPr>
      <p:grpSpPr>
        <a:xfrm>
          <a:off x="0" y="0"/>
          <a:ext cx="0" cy="0"/>
          <a:chOff x="0" y="0"/>
          <a:chExt cx="0" cy="0"/>
        </a:xfrm>
      </p:grpSpPr>
      <p:sp>
        <p:nvSpPr>
          <p:cNvPr id="565" name="Google Shape;565;p103"/>
          <p:cNvSpPr/>
          <p:nvPr/>
        </p:nvSpPr>
        <p:spPr>
          <a:xfrm>
            <a:off x="-80633" y="-112600"/>
            <a:ext cx="12363900" cy="7092000"/>
          </a:xfrm>
          <a:prstGeom prst="rect">
            <a:avLst/>
          </a:prstGeom>
          <a:solidFill>
            <a:srgbClr val="7C6992">
              <a:alpha val="8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6" name="Google Shape;566;p103"/>
          <p:cNvPicPr preferRelativeResize="0"/>
          <p:nvPr/>
        </p:nvPicPr>
        <p:blipFill rotWithShape="1">
          <a:blip r:embed="rId2">
            <a:alphaModFix/>
          </a:blip>
          <a:srcRect/>
          <a:stretch/>
        </p:blipFill>
        <p:spPr>
          <a:xfrm>
            <a:off x="11271199" y="5934214"/>
            <a:ext cx="538200" cy="540439"/>
          </a:xfrm>
          <a:prstGeom prst="rect">
            <a:avLst/>
          </a:prstGeom>
          <a:noFill/>
          <a:ln>
            <a:noFill/>
          </a:ln>
        </p:spPr>
      </p:pic>
      <p:sp>
        <p:nvSpPr>
          <p:cNvPr id="567" name="Google Shape;567;p103"/>
          <p:cNvSpPr txBox="1">
            <a:spLocks noGrp="1"/>
          </p:cNvSpPr>
          <p:nvPr>
            <p:ph type="title"/>
          </p:nvPr>
        </p:nvSpPr>
        <p:spPr>
          <a:xfrm>
            <a:off x="1568067" y="600200"/>
            <a:ext cx="8490300" cy="3673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2000"/>
              <a:buNone/>
              <a:defRPr sz="2000">
                <a:solidFill>
                  <a:srgbClr val="FFFFFF"/>
                </a:solidFill>
              </a:defRPr>
            </a:lvl1pPr>
            <a:lvl2pPr lvl="1"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2pPr>
            <a:lvl3pPr lvl="2"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3pPr>
            <a:lvl4pPr lvl="3"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4pPr>
            <a:lvl5pPr lvl="4"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5pPr>
            <a:lvl6pPr lvl="5"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6pPr>
            <a:lvl7pPr lvl="6"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7pPr>
            <a:lvl8pPr lvl="7"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8pPr>
            <a:lvl9pPr lvl="8" algn="l" rtl="0">
              <a:lnSpc>
                <a:spcPct val="100000"/>
              </a:lnSpc>
              <a:spcBef>
                <a:spcPts val="0"/>
              </a:spcBef>
              <a:spcAft>
                <a:spcPts val="0"/>
              </a:spcAft>
              <a:buClr>
                <a:srgbClr val="FFFFFF"/>
              </a:buClr>
              <a:buSzPts val="2000"/>
              <a:buFont typeface="Montserrat"/>
              <a:buNone/>
              <a:defRPr sz="2000">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8"/>
        <p:cNvGrpSpPr/>
        <p:nvPr/>
      </p:nvGrpSpPr>
      <p:grpSpPr>
        <a:xfrm>
          <a:off x="0" y="0"/>
          <a:ext cx="0" cy="0"/>
          <a:chOff x="0" y="0"/>
          <a:chExt cx="0" cy="0"/>
        </a:xfrm>
      </p:grpSpPr>
      <p:sp>
        <p:nvSpPr>
          <p:cNvPr id="569" name="Google Shape;569;p104"/>
          <p:cNvSpPr txBox="1">
            <a:spLocks noGrp="1"/>
          </p:cNvSpPr>
          <p:nvPr>
            <p:ph type="body" idx="1"/>
          </p:nvPr>
        </p:nvSpPr>
        <p:spPr>
          <a:xfrm>
            <a:off x="415600" y="5640767"/>
            <a:ext cx="79983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pic>
        <p:nvPicPr>
          <p:cNvPr id="570" name="Google Shape;570;p104"/>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hoto Left">
  <p:cSld name="CUSTOM_1">
    <p:spTree>
      <p:nvGrpSpPr>
        <p:cNvPr id="1" name="Shape 571"/>
        <p:cNvGrpSpPr/>
        <p:nvPr/>
      </p:nvGrpSpPr>
      <p:grpSpPr>
        <a:xfrm>
          <a:off x="0" y="0"/>
          <a:ext cx="0" cy="0"/>
          <a:chOff x="0" y="0"/>
          <a:chExt cx="0" cy="0"/>
        </a:xfrm>
      </p:grpSpPr>
      <p:sp>
        <p:nvSpPr>
          <p:cNvPr id="572" name="Google Shape;572;p105"/>
          <p:cNvSpPr txBox="1">
            <a:spLocks noGrp="1"/>
          </p:cNvSpPr>
          <p:nvPr>
            <p:ph type="title"/>
          </p:nvPr>
        </p:nvSpPr>
        <p:spPr>
          <a:xfrm>
            <a:off x="7910100" y="593367"/>
            <a:ext cx="3866400" cy="3404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400" b="1">
                <a:solidFill>
                  <a:srgbClr val="00359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573" name="Google Shape;573;p105"/>
          <p:cNvPicPr preferRelativeResize="0"/>
          <p:nvPr/>
        </p:nvPicPr>
        <p:blipFill rotWithShape="1">
          <a:blip r:embed="rId2">
            <a:alphaModFix/>
          </a:blip>
          <a:srcRect/>
          <a:stretch/>
        </p:blipFill>
        <p:spPr>
          <a:xfrm>
            <a:off x="11271199" y="5934214"/>
            <a:ext cx="538200" cy="540439"/>
          </a:xfrm>
          <a:prstGeom prst="rect">
            <a:avLst/>
          </a:prstGeom>
          <a:noFill/>
          <a:ln>
            <a:noFill/>
          </a:ln>
        </p:spPr>
      </p:pic>
    </p:spTree>
  </p:cSld>
  <p:clrMapOvr>
    <a:masterClrMapping/>
  </p:clrMapOvr>
  <p:extLst>
    <p:ext uri="{DCECCB84-F9BA-43D5-87BE-67443E8EF086}">
      <p15:sldGuideLst xmlns:p15="http://schemas.microsoft.com/office/powerpoint/2012/main">
        <p15:guide id="1" pos="4544">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6.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4.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image" Target="../media/image1.png"/><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6.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 name="Google Shape;15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52" name="Google Shape;15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3" name="Google Shape;15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4" name="Google Shape;15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2250"/>
              <a:buFont typeface="Calibri"/>
              <a:buNone/>
              <a:defRPr sz="225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4" name="Google Shape;174;p30"/>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Autofit/>
          </a:bodyPr>
          <a:lstStyle>
            <a:lvl1pPr marL="457200" marR="0" lvl="0" indent="-342900" algn="l" rtl="0">
              <a:spcBef>
                <a:spcPts val="45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1pPr>
            <a:lvl2pPr marL="914400" marR="0" lvl="1" indent="-342900" algn="l" rtl="0">
              <a:spcBef>
                <a:spcPts val="22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75" name="Google Shape;175;p30"/>
          <p:cNvSpPr txBox="1">
            <a:spLocks noGrp="1"/>
          </p:cNvSpPr>
          <p:nvPr>
            <p:ph type="sldNum" idx="12"/>
          </p:nvPr>
        </p:nvSpPr>
        <p:spPr>
          <a:xfrm>
            <a:off x="10826151" y="6611700"/>
            <a:ext cx="756300" cy="115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6" name="Google Shape;176;p30"/>
          <p:cNvSpPr/>
          <p:nvPr/>
        </p:nvSpPr>
        <p:spPr>
          <a:xfrm>
            <a:off x="0" y="6398552"/>
            <a:ext cx="12192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3" b="0" i="0" u="none" strike="noStrike" cap="none">
              <a:solidFill>
                <a:schemeClr val="lt1"/>
              </a:solidFill>
              <a:latin typeface="Calibri"/>
              <a:ea typeface="Calibri"/>
              <a:cs typeface="Calibri"/>
              <a:sym typeface="Calibri"/>
            </a:endParaRPr>
          </a:p>
        </p:txBody>
      </p:sp>
      <p:pic>
        <p:nvPicPr>
          <p:cNvPr id="177" name="Google Shape;177;p30" descr="A close up of a screen&#10;&#10;Description automatically generated"/>
          <p:cNvPicPr preferRelativeResize="0"/>
          <p:nvPr/>
        </p:nvPicPr>
        <p:blipFill rotWithShape="1">
          <a:blip r:embed="rId26">
            <a:alphaModFix/>
          </a:blip>
          <a:srcRect l="5922" t="39672" r="70601" b="16988"/>
          <a:stretch/>
        </p:blipFill>
        <p:spPr>
          <a:xfrm>
            <a:off x="609601" y="6592453"/>
            <a:ext cx="817428" cy="1642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7" name="Google Shape;307;p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p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9" name="Google Shape;309;p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0" name="Google Shape;310;p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3"/>
        <p:cNvGrpSpPr/>
        <p:nvPr/>
      </p:nvGrpSpPr>
      <p:grpSpPr>
        <a:xfrm>
          <a:off x="0" y="0"/>
          <a:ext cx="0" cy="0"/>
          <a:chOff x="0" y="0"/>
          <a:chExt cx="0" cy="0"/>
        </a:xfrm>
      </p:grpSpPr>
      <p:sp>
        <p:nvSpPr>
          <p:cNvPr id="444" name="Google Shape;444;p79"/>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250"/>
              <a:buFont typeface="Calibri"/>
              <a:buNone/>
              <a:defRPr sz="225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5" name="Google Shape;445;p79"/>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rmAutofit/>
          </a:bodyPr>
          <a:lstStyle>
            <a:lvl1pPr marL="457200" marR="0" lvl="0" indent="-342900" algn="l" rtl="0">
              <a:lnSpc>
                <a:spcPct val="100000"/>
              </a:lnSpc>
              <a:spcBef>
                <a:spcPts val="45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1pPr>
            <a:lvl2pPr marL="914400" marR="0" lvl="1" indent="-342900" algn="l" rtl="0">
              <a:lnSpc>
                <a:spcPct val="100000"/>
              </a:lnSpc>
              <a:spcBef>
                <a:spcPts val="22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22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46" name="Google Shape;446;p79"/>
          <p:cNvSpPr txBox="1">
            <a:spLocks noGrp="1"/>
          </p:cNvSpPr>
          <p:nvPr>
            <p:ph type="sldNum" idx="12"/>
          </p:nvPr>
        </p:nvSpPr>
        <p:spPr>
          <a:xfrm>
            <a:off x="11432788" y="6611689"/>
            <a:ext cx="149700" cy="1155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7" name="Google Shape;447;p79"/>
          <p:cNvSpPr/>
          <p:nvPr/>
        </p:nvSpPr>
        <p:spPr>
          <a:xfrm>
            <a:off x="0" y="6398552"/>
            <a:ext cx="12192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Calibri"/>
              <a:ea typeface="Calibri"/>
              <a:cs typeface="Calibri"/>
              <a:sym typeface="Calibri"/>
            </a:endParaRPr>
          </a:p>
        </p:txBody>
      </p:sp>
      <p:pic>
        <p:nvPicPr>
          <p:cNvPr id="448" name="Google Shape;448;p79" descr="A close up of a screen&#10;&#10;Description automatically generated"/>
          <p:cNvPicPr preferRelativeResize="0"/>
          <p:nvPr/>
        </p:nvPicPr>
        <p:blipFill rotWithShape="1">
          <a:blip r:embed="rId23">
            <a:alphaModFix/>
          </a:blip>
          <a:srcRect l="5920" t="39672" r="70602" b="16988"/>
          <a:stretch/>
        </p:blipFill>
        <p:spPr>
          <a:xfrm>
            <a:off x="609601" y="6592453"/>
            <a:ext cx="817425" cy="1642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56"/>
        <p:cNvGrpSpPr/>
        <p:nvPr/>
      </p:nvGrpSpPr>
      <p:grpSpPr>
        <a:xfrm>
          <a:off x="0" y="0"/>
          <a:ext cx="0" cy="0"/>
          <a:chOff x="0" y="0"/>
          <a:chExt cx="0" cy="0"/>
        </a:xfrm>
      </p:grpSpPr>
      <p:sp>
        <p:nvSpPr>
          <p:cNvPr id="557" name="Google Shape;557;p101"/>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58" name="Google Shape;558;p101"/>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
        <p:nvSpPr>
          <p:cNvPr id="559" name="Google Shape;559;p101"/>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hyperlink" Target="http://drive.google.com/file/d/1V4QbbWlssLkE8enNu_T-M2fBSEh-NDL_/view"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document/d/1g1ITgKEYL5ZgDshSZbj2TCU3NOdVBUNQGeOhLYNyqwE/edit?usp=sharing"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16"/>
          <p:cNvSpPr txBox="1">
            <a:spLocks noGrp="1"/>
          </p:cNvSpPr>
          <p:nvPr>
            <p:ph type="title"/>
          </p:nvPr>
        </p:nvSpPr>
        <p:spPr>
          <a:xfrm>
            <a:off x="578075" y="1327100"/>
            <a:ext cx="10917600" cy="23592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a:t>Professional Learning with Impact</a:t>
            </a:r>
            <a:endParaRPr/>
          </a:p>
          <a:p>
            <a:pPr marL="0" lvl="0" indent="0" algn="ctr" rtl="0">
              <a:lnSpc>
                <a:spcPct val="100000"/>
              </a:lnSpc>
              <a:spcBef>
                <a:spcPts val="0"/>
              </a:spcBef>
              <a:spcAft>
                <a:spcPts val="0"/>
              </a:spcAft>
              <a:buClr>
                <a:schemeClr val="lt1"/>
              </a:buClr>
              <a:buSzPts val="4000"/>
              <a:buFont typeface="Calibri"/>
              <a:buNone/>
            </a:pPr>
            <a:r>
              <a:rPr lang="en-US"/>
              <a:t>Workshop</a:t>
            </a:r>
            <a:endParaRPr/>
          </a:p>
        </p:txBody>
      </p:sp>
      <p:sp>
        <p:nvSpPr>
          <p:cNvPr id="627" name="Google Shape;627;p116"/>
          <p:cNvSpPr txBox="1">
            <a:spLocks noGrp="1"/>
          </p:cNvSpPr>
          <p:nvPr>
            <p:ph type="subTitle" idx="3"/>
          </p:nvPr>
        </p:nvSpPr>
        <p:spPr>
          <a:xfrm>
            <a:off x="1524000" y="3686366"/>
            <a:ext cx="9144000" cy="682402"/>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800"/>
              <a:buNone/>
            </a:pPr>
            <a:r>
              <a:rPr lang="en-US" sz="4300"/>
              <a:t>Fall 2021</a:t>
            </a:r>
            <a:endParaRPr sz="4300"/>
          </a:p>
        </p:txBody>
      </p:sp>
      <p:sp>
        <p:nvSpPr>
          <p:cNvPr id="628" name="Google Shape;628;p116"/>
          <p:cNvSpPr txBox="1">
            <a:spLocks noGrp="1"/>
          </p:cNvSpPr>
          <p:nvPr>
            <p:ph type="ftr" idx="4294967295"/>
          </p:nvPr>
        </p:nvSpPr>
        <p:spPr>
          <a:xfrm>
            <a:off x="1641695" y="5761298"/>
            <a:ext cx="3500674" cy="1086881"/>
          </a:xfrm>
          <a:prstGeom prst="rect">
            <a:avLst/>
          </a:prstGeom>
          <a:noFill/>
          <a:ln>
            <a:noFill/>
          </a:ln>
        </p:spPr>
        <p:txBody>
          <a:bodyPr spcFirstLastPara="1" wrap="square" lIns="0" tIns="0" rIns="0" bIns="0" anchor="ctr" anchorCtr="0">
            <a:noAutofit/>
          </a:bodyPr>
          <a:lstStyle/>
          <a:p>
            <a:pPr algn="l"/>
            <a:r>
              <a:rPr lang="en-US" sz="800" dirty="0"/>
              <a:t>Professional Learning with Impact Workshop. Fall 2021. This work is licensed under a Creative Commons Attribution-</a:t>
            </a:r>
            <a:r>
              <a:rPr lang="en-US" sz="800" dirty="0" err="1"/>
              <a:t>NonCommercial</a:t>
            </a:r>
            <a:r>
              <a:rPr lang="en-US" sz="800" dirty="0"/>
              <a:t>-</a:t>
            </a:r>
            <a:r>
              <a:rPr lang="en-US" sz="800" dirty="0" err="1"/>
              <a:t>ShareAlike</a:t>
            </a:r>
            <a:r>
              <a:rPr lang="en-US" sz="800" dirty="0"/>
              <a:t> 4.0 International (</a:t>
            </a:r>
            <a:r>
              <a:rPr lang="en-US" sz="800" dirty="0">
                <a:hlinkClick r:id="rId3"/>
              </a:rPr>
              <a:t>CC BY-NC-SA 4.0</a:t>
            </a:r>
            <a:r>
              <a:rPr lang="en-US" sz="800" dirty="0"/>
              <a:t>) License.</a:t>
            </a:r>
          </a:p>
        </p:txBody>
      </p:sp>
      <p:sp>
        <p:nvSpPr>
          <p:cNvPr id="2" name="Google Shape;628;p116">
            <a:extLst>
              <a:ext uri="{FF2B5EF4-FFF2-40B4-BE49-F238E27FC236}">
                <a16:creationId xmlns:a16="http://schemas.microsoft.com/office/drawing/2014/main" id="{00C579FA-DB15-A273-038A-FACE6A42AF9A}"/>
              </a:ext>
            </a:extLst>
          </p:cNvPr>
          <p:cNvSpPr txBox="1">
            <a:spLocks/>
          </p:cNvSpPr>
          <p:nvPr/>
        </p:nvSpPr>
        <p:spPr>
          <a:xfrm>
            <a:off x="7979913" y="5667622"/>
            <a:ext cx="3515762" cy="108688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endParaRPr lang="en-US" sz="900" dirty="0"/>
          </a:p>
          <a:p>
            <a:pPr algn="l"/>
            <a:r>
              <a:rPr lang="en-US" sz="900" dirty="0"/>
              <a:t>The contents of this slide deck were developed under a grant from U.S. Department of Education, Office of Elementary and Secondary Education, Award No. </a:t>
            </a:r>
            <a:r>
              <a:rPr lang="en-US" sz="900"/>
              <a:t>U411B180032; However, those contents do not necessarily represent the policy of the Department of Education, and you should not assume endorsement by the Federal Government.</a:t>
            </a:r>
          </a:p>
          <a:p>
            <a:pPr algn="l">
              <a:buFont typeface="Calibri"/>
              <a:buNone/>
            </a:pPr>
            <a:endParaRPr lang="en-US" sz="900" dirty="0"/>
          </a:p>
          <a:p>
            <a:pPr algn="l"/>
            <a:endParaRPr lang="en-US" sz="900" dirty="0"/>
          </a:p>
        </p:txBody>
      </p:sp>
      <p:pic>
        <p:nvPicPr>
          <p:cNvPr id="4" name="Picture 3" descr="A sign with a person and dollar symbol&#10;&#10;Description automatically generated">
            <a:extLst>
              <a:ext uri="{FF2B5EF4-FFF2-40B4-BE49-F238E27FC236}">
                <a16:creationId xmlns:a16="http://schemas.microsoft.com/office/drawing/2014/main" id="{C40E9BD0-3E34-ADEC-BB96-56979D495DD4}"/>
              </a:ext>
            </a:extLst>
          </p:cNvPr>
          <p:cNvPicPr>
            <a:picLocks noChangeAspect="1"/>
          </p:cNvPicPr>
          <p:nvPr/>
        </p:nvPicPr>
        <p:blipFill>
          <a:blip r:embed="rId4"/>
          <a:stretch>
            <a:fillRect/>
          </a:stretch>
        </p:blipFill>
        <p:spPr>
          <a:xfrm>
            <a:off x="696325" y="6157447"/>
            <a:ext cx="827675" cy="289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125" descr="People_collab.jpg"/>
          <p:cNvPicPr preferRelativeResize="0">
            <a:picLocks noGrp="1"/>
          </p:cNvPicPr>
          <p:nvPr>
            <p:ph type="body" idx="4294967295"/>
          </p:nvPr>
        </p:nvPicPr>
        <p:blipFill rotWithShape="1">
          <a:blip r:embed="rId3">
            <a:alphaModFix/>
          </a:blip>
          <a:srcRect t="9296" b="17211"/>
          <a:stretch/>
        </p:blipFill>
        <p:spPr>
          <a:xfrm>
            <a:off x="1589" y="0"/>
            <a:ext cx="12188700" cy="5943600"/>
          </a:xfrm>
          <a:prstGeom prst="rect">
            <a:avLst/>
          </a:prstGeom>
          <a:noFill/>
          <a:ln>
            <a:noFill/>
          </a:ln>
        </p:spPr>
      </p:pic>
      <p:sp>
        <p:nvSpPr>
          <p:cNvPr id="729" name="Google Shape;729;p125"/>
          <p:cNvSpPr/>
          <p:nvPr/>
        </p:nvSpPr>
        <p:spPr>
          <a:xfrm>
            <a:off x="1600" y="4038600"/>
            <a:ext cx="12266700" cy="2819400"/>
          </a:xfrm>
          <a:prstGeom prst="rect">
            <a:avLst/>
          </a:prstGeom>
          <a:solidFill>
            <a:srgbClr val="B9CDE5">
              <a:alpha val="80000"/>
            </a:srgbClr>
          </a:solidFill>
          <a:ln>
            <a:noFill/>
          </a:ln>
        </p:spPr>
        <p:txBody>
          <a:bodyPr spcFirstLastPara="1" wrap="square" lIns="91425" tIns="45700" rIns="91425" bIns="45700" anchor="ctr" anchorCtr="0">
            <a:noAutofit/>
          </a:bodyPr>
          <a:lstStyle/>
          <a:p>
            <a:pPr marL="65087" marR="0" lvl="0" indent="-65087" algn="l" rtl="0">
              <a:lnSpc>
                <a:spcPct val="100000"/>
              </a:lnSpc>
              <a:spcBef>
                <a:spcPts val="0"/>
              </a:spcBef>
              <a:spcAft>
                <a:spcPts val="0"/>
              </a:spcAft>
              <a:buNone/>
            </a:pPr>
            <a:r>
              <a:rPr lang="en-US" sz="1200">
                <a:solidFill>
                  <a:schemeClr val="dk1"/>
                </a:solidFill>
                <a:latin typeface="Calibri"/>
                <a:ea typeface="Calibri"/>
                <a:cs typeface="Calibri"/>
                <a:sym typeface="Calibri"/>
              </a:rPr>
              <a:t>                 </a:t>
            </a:r>
            <a:r>
              <a:rPr lang="en-US" sz="2500" b="0" i="0" u="none" strike="noStrike" cap="none">
                <a:solidFill>
                  <a:srgbClr val="000090"/>
                </a:solidFill>
                <a:latin typeface="Lato"/>
                <a:ea typeface="Lato"/>
                <a:cs typeface="Lato"/>
                <a:sym typeface="Lato"/>
              </a:rPr>
              <a:t>The power of professional learning comes when educators can have focused    </a:t>
            </a:r>
            <a:endParaRPr sz="2500" b="0" i="0" u="none" strike="noStrike" cap="none">
              <a:solidFill>
                <a:srgbClr val="000090"/>
              </a:solidFill>
              <a:latin typeface="Lato"/>
              <a:ea typeface="Lato"/>
              <a:cs typeface="Lato"/>
              <a:sym typeface="Lato"/>
            </a:endParaRPr>
          </a:p>
          <a:p>
            <a:pPr marL="65087" marR="0" lvl="0" indent="-65087" algn="l" rtl="0">
              <a:lnSpc>
                <a:spcPct val="100000"/>
              </a:lnSpc>
              <a:spcBef>
                <a:spcPts val="0"/>
              </a:spcBef>
              <a:spcAft>
                <a:spcPts val="0"/>
              </a:spcAft>
              <a:buNone/>
            </a:pPr>
            <a:r>
              <a:rPr lang="en-US" sz="2500">
                <a:solidFill>
                  <a:srgbClr val="000090"/>
                </a:solidFill>
                <a:latin typeface="Lato"/>
                <a:ea typeface="Lato"/>
                <a:cs typeface="Lato"/>
                <a:sym typeface="Lato"/>
              </a:rPr>
              <a:t>          </a:t>
            </a:r>
            <a:r>
              <a:rPr lang="en-US" sz="2500" b="0" i="0" u="none" strike="noStrike" cap="none">
                <a:solidFill>
                  <a:srgbClr val="000090"/>
                </a:solidFill>
                <a:latin typeface="Lato"/>
                <a:ea typeface="Lato"/>
                <a:cs typeface="Lato"/>
                <a:sym typeface="Lato"/>
              </a:rPr>
              <a:t>discussions about the teaching and learning that they witness…</a:t>
            </a:r>
            <a:endParaRPr/>
          </a:p>
          <a:p>
            <a:pPr marL="65087" marR="0" lvl="0" indent="-65087" algn="l" rtl="0">
              <a:lnSpc>
                <a:spcPct val="100000"/>
              </a:lnSpc>
              <a:spcBef>
                <a:spcPts val="0"/>
              </a:spcBef>
              <a:spcAft>
                <a:spcPts val="0"/>
              </a:spcAft>
              <a:buNone/>
            </a:pPr>
            <a:r>
              <a:rPr lang="en-US" sz="2500">
                <a:solidFill>
                  <a:srgbClr val="000090"/>
                </a:solidFill>
                <a:latin typeface="Lato"/>
                <a:ea typeface="Lato"/>
                <a:cs typeface="Lato"/>
                <a:sym typeface="Lato"/>
              </a:rPr>
              <a:t>           </a:t>
            </a:r>
            <a:r>
              <a:rPr lang="en-US" sz="2500" b="0" i="0" u="none" strike="noStrike" cap="none">
                <a:solidFill>
                  <a:srgbClr val="000090"/>
                </a:solidFill>
                <a:latin typeface="Lato"/>
                <a:ea typeface="Lato"/>
                <a:cs typeface="Lato"/>
                <a:sym typeface="Lato"/>
              </a:rPr>
              <a:t>The process of discussing what one has learned …with colleagues, and how it       </a:t>
            </a:r>
            <a:endParaRPr sz="2500" b="0" i="0" u="none" strike="noStrike" cap="none">
              <a:solidFill>
                <a:srgbClr val="000090"/>
              </a:solidFill>
              <a:latin typeface="Lato"/>
              <a:ea typeface="Lato"/>
              <a:cs typeface="Lato"/>
              <a:sym typeface="Lato"/>
            </a:endParaRPr>
          </a:p>
          <a:p>
            <a:pPr marL="65087" marR="0" lvl="0" indent="-65087" algn="l" rtl="0">
              <a:lnSpc>
                <a:spcPct val="100000"/>
              </a:lnSpc>
              <a:spcBef>
                <a:spcPts val="0"/>
              </a:spcBef>
              <a:spcAft>
                <a:spcPts val="0"/>
              </a:spcAft>
              <a:buNone/>
            </a:pPr>
            <a:r>
              <a:rPr lang="en-US" sz="2500">
                <a:solidFill>
                  <a:srgbClr val="000090"/>
                </a:solidFill>
                <a:latin typeface="Lato"/>
                <a:ea typeface="Lato"/>
                <a:cs typeface="Lato"/>
                <a:sym typeface="Lato"/>
              </a:rPr>
              <a:t>           </a:t>
            </a:r>
            <a:r>
              <a:rPr lang="en-US" sz="2500" b="0" i="0" u="none" strike="noStrike" cap="none">
                <a:solidFill>
                  <a:srgbClr val="000090"/>
                </a:solidFill>
                <a:latin typeface="Lato"/>
                <a:ea typeface="Lato"/>
                <a:cs typeface="Lato"/>
                <a:sym typeface="Lato"/>
              </a:rPr>
              <a:t>can be applied to one’s own practice, are the actions needed to enhance teaching     </a:t>
            </a:r>
            <a:endParaRPr sz="2500" b="0" i="0" u="none" strike="noStrike" cap="none">
              <a:solidFill>
                <a:srgbClr val="000090"/>
              </a:solidFill>
              <a:latin typeface="Lato"/>
              <a:ea typeface="Lato"/>
              <a:cs typeface="Lato"/>
              <a:sym typeface="Lato"/>
            </a:endParaRPr>
          </a:p>
          <a:p>
            <a:pPr marL="65087" marR="0" lvl="0" indent="-65087" algn="l" rtl="0">
              <a:lnSpc>
                <a:spcPct val="100000"/>
              </a:lnSpc>
              <a:spcBef>
                <a:spcPts val="0"/>
              </a:spcBef>
              <a:spcAft>
                <a:spcPts val="0"/>
              </a:spcAft>
              <a:buNone/>
            </a:pPr>
            <a:r>
              <a:rPr lang="en-US" sz="2500">
                <a:solidFill>
                  <a:srgbClr val="000090"/>
                </a:solidFill>
                <a:latin typeface="Lato"/>
                <a:ea typeface="Lato"/>
                <a:cs typeface="Lato"/>
                <a:sym typeface="Lato"/>
              </a:rPr>
              <a:t>           </a:t>
            </a:r>
            <a:r>
              <a:rPr lang="en-US" sz="2500" b="0" i="0" u="none" strike="noStrike" cap="none">
                <a:solidFill>
                  <a:srgbClr val="000090"/>
                </a:solidFill>
                <a:latin typeface="Lato"/>
                <a:ea typeface="Lato"/>
                <a:cs typeface="Lato"/>
                <a:sym typeface="Lato"/>
              </a:rPr>
              <a:t>and learning.                                                                                 Danielson, T</a:t>
            </a:r>
            <a:r>
              <a:rPr lang="en-US" sz="2500">
                <a:solidFill>
                  <a:srgbClr val="000090"/>
                </a:solidFill>
                <a:latin typeface="Lato"/>
                <a:ea typeface="Lato"/>
                <a:cs typeface="Lato"/>
                <a:sym typeface="Lato"/>
              </a:rPr>
              <a:t>alk About Teaching</a:t>
            </a:r>
            <a:endParaRPr sz="2500" b="1" i="0" u="none" strike="noStrike" cap="none">
              <a:solidFill>
                <a:srgbClr val="00009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126"/>
          <p:cNvPicPr preferRelativeResize="0"/>
          <p:nvPr/>
        </p:nvPicPr>
        <p:blipFill>
          <a:blip r:embed="rId3">
            <a:alphaModFix/>
          </a:blip>
          <a:stretch>
            <a:fillRect/>
          </a:stretch>
        </p:blipFill>
        <p:spPr>
          <a:xfrm rot="908217">
            <a:off x="5070376" y="1742942"/>
            <a:ext cx="6835649" cy="5347616"/>
          </a:xfrm>
          <a:prstGeom prst="rect">
            <a:avLst/>
          </a:prstGeom>
          <a:noFill/>
          <a:ln>
            <a:noFill/>
          </a:ln>
        </p:spPr>
      </p:pic>
      <p:pic>
        <p:nvPicPr>
          <p:cNvPr id="736" name="Google Shape;736;p126"/>
          <p:cNvPicPr preferRelativeResize="0"/>
          <p:nvPr/>
        </p:nvPicPr>
        <p:blipFill>
          <a:blip r:embed="rId4">
            <a:alphaModFix/>
          </a:blip>
          <a:stretch>
            <a:fillRect/>
          </a:stretch>
        </p:blipFill>
        <p:spPr>
          <a:xfrm rot="-672287">
            <a:off x="460725" y="78725"/>
            <a:ext cx="7137726" cy="5442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C6992">
            <a:alpha val="87450"/>
          </a:srgbClr>
        </a:solidFill>
        <a:effectLst/>
      </p:bgPr>
    </p:bg>
    <p:spTree>
      <p:nvGrpSpPr>
        <p:cNvPr id="1" name="Shape 740"/>
        <p:cNvGrpSpPr/>
        <p:nvPr/>
      </p:nvGrpSpPr>
      <p:grpSpPr>
        <a:xfrm>
          <a:off x="0" y="0"/>
          <a:ext cx="0" cy="0"/>
          <a:chOff x="0" y="0"/>
          <a:chExt cx="0" cy="0"/>
        </a:xfrm>
      </p:grpSpPr>
      <p:sp>
        <p:nvSpPr>
          <p:cNvPr id="741" name="Google Shape;741;p127"/>
          <p:cNvSpPr txBox="1"/>
          <p:nvPr/>
        </p:nvSpPr>
        <p:spPr>
          <a:xfrm>
            <a:off x="831667" y="2520567"/>
            <a:ext cx="10233900" cy="31605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400"/>
              </a:spcBef>
              <a:spcAft>
                <a:spcPts val="0"/>
              </a:spcAft>
              <a:buClr>
                <a:schemeClr val="dk1"/>
              </a:buClr>
              <a:buSzPts val="1100"/>
              <a:buFont typeface="Arial"/>
              <a:buNone/>
            </a:pPr>
            <a:r>
              <a:rPr lang="en-US" sz="2400" b="1" i="0" u="none" strike="noStrike" cap="none">
                <a:solidFill>
                  <a:srgbClr val="FFFFFF"/>
                </a:solidFill>
                <a:latin typeface="Karla"/>
                <a:ea typeface="Karla"/>
                <a:cs typeface="Karla"/>
                <a:sym typeface="Karla"/>
              </a:rPr>
              <a:t>In your breakout room, select:</a:t>
            </a:r>
            <a:endParaRPr sz="2400" b="1" i="0" u="none" strike="noStrike" cap="none">
              <a:solidFill>
                <a:srgbClr val="FFFFFF"/>
              </a:solidFill>
              <a:latin typeface="Karla"/>
              <a:ea typeface="Karla"/>
              <a:cs typeface="Karla"/>
              <a:sym typeface="Karla"/>
            </a:endParaRPr>
          </a:p>
          <a:p>
            <a:pPr marL="0" marR="0" lvl="0" indent="0" algn="l" rtl="0">
              <a:lnSpc>
                <a:spcPct val="80000"/>
              </a:lnSpc>
              <a:spcBef>
                <a:spcPts val="400"/>
              </a:spcBef>
              <a:spcAft>
                <a:spcPts val="0"/>
              </a:spcAft>
              <a:buClr>
                <a:schemeClr val="dk1"/>
              </a:buClr>
              <a:buSzPts val="1100"/>
              <a:buFont typeface="Arial"/>
              <a:buNone/>
            </a:pPr>
            <a:endParaRPr sz="2900" b="1" i="0" u="none" strike="noStrike" cap="none">
              <a:solidFill>
                <a:srgbClr val="FFFFFF"/>
              </a:solidFill>
              <a:latin typeface="Karla"/>
              <a:ea typeface="Karla"/>
              <a:cs typeface="Karla"/>
              <a:sym typeface="Karla"/>
            </a:endParaRPr>
          </a:p>
          <a:p>
            <a:pPr marL="457200" marR="0" lvl="0" indent="-406400" algn="l" rtl="0">
              <a:lnSpc>
                <a:spcPct val="80000"/>
              </a:lnSpc>
              <a:spcBef>
                <a:spcPts val="1000"/>
              </a:spcBef>
              <a:spcAft>
                <a:spcPts val="0"/>
              </a:spcAft>
              <a:buClr>
                <a:srgbClr val="FFFFFF"/>
              </a:buClr>
              <a:buSzPts val="2800"/>
              <a:buFont typeface="Karla"/>
              <a:buChar char="●"/>
            </a:pPr>
            <a:r>
              <a:rPr lang="en-US" sz="2800" b="1" i="0" u="none" strike="noStrike" cap="none">
                <a:solidFill>
                  <a:srgbClr val="FFFFFF"/>
                </a:solidFill>
                <a:latin typeface="Karla"/>
                <a:ea typeface="Karla"/>
                <a:cs typeface="Karla"/>
                <a:sym typeface="Karla"/>
              </a:rPr>
              <a:t>Facilitator</a:t>
            </a:r>
            <a:r>
              <a:rPr lang="en-US" sz="2800" b="0" i="0" u="none" strike="noStrike" cap="none">
                <a:solidFill>
                  <a:srgbClr val="FFFFFF"/>
                </a:solidFill>
                <a:latin typeface="Karla"/>
                <a:ea typeface="Karla"/>
                <a:cs typeface="Karla"/>
                <a:sym typeface="Karla"/>
              </a:rPr>
              <a:t> - leads discussions</a:t>
            </a:r>
            <a:endParaRPr sz="2800" b="0" i="0" u="none" strike="noStrike" cap="none">
              <a:solidFill>
                <a:srgbClr val="FFFFFF"/>
              </a:solidFill>
              <a:latin typeface="Karla"/>
              <a:ea typeface="Karla"/>
              <a:cs typeface="Karla"/>
              <a:sym typeface="Karla"/>
            </a:endParaRPr>
          </a:p>
          <a:p>
            <a:pPr marL="457200" marR="0" lvl="0" indent="-406400" algn="l" rtl="0">
              <a:lnSpc>
                <a:spcPct val="80000"/>
              </a:lnSpc>
              <a:spcBef>
                <a:spcPts val="1000"/>
              </a:spcBef>
              <a:spcAft>
                <a:spcPts val="0"/>
              </a:spcAft>
              <a:buClr>
                <a:srgbClr val="FFFFFF"/>
              </a:buClr>
              <a:buSzPts val="2800"/>
              <a:buFont typeface="Karla"/>
              <a:buChar char="●"/>
            </a:pPr>
            <a:r>
              <a:rPr lang="en-US" sz="2800" b="1" i="0" u="none" strike="noStrike" cap="none">
                <a:solidFill>
                  <a:srgbClr val="FFFFFF"/>
                </a:solidFill>
                <a:latin typeface="Karla"/>
                <a:ea typeface="Karla"/>
                <a:cs typeface="Karla"/>
                <a:sym typeface="Karla"/>
              </a:rPr>
              <a:t>Recorder</a:t>
            </a:r>
            <a:r>
              <a:rPr lang="en-US" sz="2800" b="0" i="0" u="none" strike="noStrike" cap="none">
                <a:solidFill>
                  <a:srgbClr val="FFFFFF"/>
                </a:solidFill>
                <a:latin typeface="Karla"/>
                <a:ea typeface="Karla"/>
                <a:cs typeface="Karla"/>
                <a:sym typeface="Karla"/>
              </a:rPr>
              <a:t> - takes notes to share with the whole group</a:t>
            </a:r>
            <a:endParaRPr sz="2800" b="0" i="0" u="none" strike="noStrike" cap="none">
              <a:solidFill>
                <a:srgbClr val="FFFFFF"/>
              </a:solidFill>
              <a:latin typeface="Karla"/>
              <a:ea typeface="Karla"/>
              <a:cs typeface="Karla"/>
              <a:sym typeface="Karla"/>
            </a:endParaRPr>
          </a:p>
          <a:p>
            <a:pPr marL="457200" marR="0" lvl="0" indent="-406400" algn="l" rtl="0">
              <a:lnSpc>
                <a:spcPct val="80000"/>
              </a:lnSpc>
              <a:spcBef>
                <a:spcPts val="1000"/>
              </a:spcBef>
              <a:spcAft>
                <a:spcPts val="0"/>
              </a:spcAft>
              <a:buClr>
                <a:srgbClr val="FFFFFF"/>
              </a:buClr>
              <a:buSzPts val="2800"/>
              <a:buFont typeface="Karla"/>
              <a:buChar char="●"/>
            </a:pPr>
            <a:r>
              <a:rPr lang="en-US" sz="2800" b="1" i="0" u="none" strike="noStrike" cap="none">
                <a:solidFill>
                  <a:srgbClr val="FFFFFF"/>
                </a:solidFill>
                <a:latin typeface="Karla"/>
                <a:ea typeface="Karla"/>
                <a:cs typeface="Karla"/>
                <a:sym typeface="Karla"/>
              </a:rPr>
              <a:t>Time Keeper </a:t>
            </a:r>
            <a:r>
              <a:rPr lang="en-US" sz="2800" b="0" i="0" u="none" strike="noStrike" cap="none">
                <a:solidFill>
                  <a:srgbClr val="FFFFFF"/>
                </a:solidFill>
                <a:latin typeface="Karla"/>
                <a:ea typeface="Karla"/>
                <a:cs typeface="Karla"/>
                <a:sym typeface="Karla"/>
              </a:rPr>
              <a:t>- keeps track of time</a:t>
            </a:r>
            <a:endParaRPr sz="2800" b="0" i="0" u="none" strike="noStrike" cap="none">
              <a:solidFill>
                <a:srgbClr val="FFFFFF"/>
              </a:solidFill>
              <a:latin typeface="Karla"/>
              <a:ea typeface="Karla"/>
              <a:cs typeface="Karla"/>
              <a:sym typeface="Karla"/>
            </a:endParaRPr>
          </a:p>
          <a:p>
            <a:pPr marL="457200" marR="0" lvl="0" indent="-406400" algn="l" rtl="0">
              <a:lnSpc>
                <a:spcPct val="80000"/>
              </a:lnSpc>
              <a:spcBef>
                <a:spcPts val="1000"/>
              </a:spcBef>
              <a:spcAft>
                <a:spcPts val="0"/>
              </a:spcAft>
              <a:buClr>
                <a:srgbClr val="FFFFFF"/>
              </a:buClr>
              <a:buSzPts val="2800"/>
              <a:buFont typeface="Karla"/>
              <a:buChar char="●"/>
            </a:pPr>
            <a:r>
              <a:rPr lang="en-US" sz="2800" b="1" i="0" u="none" strike="noStrike" cap="none">
                <a:solidFill>
                  <a:srgbClr val="FFFFFF"/>
                </a:solidFill>
                <a:latin typeface="Karla"/>
                <a:ea typeface="Karla"/>
                <a:cs typeface="Karla"/>
                <a:sym typeface="Karla"/>
              </a:rPr>
              <a:t>Technology Lead</a:t>
            </a:r>
            <a:r>
              <a:rPr lang="en-US" sz="2800" b="0" i="0" u="none" strike="noStrike" cap="none">
                <a:solidFill>
                  <a:srgbClr val="FFFFFF"/>
                </a:solidFill>
                <a:latin typeface="Karla"/>
                <a:ea typeface="Karla"/>
                <a:cs typeface="Karla"/>
                <a:sym typeface="Karla"/>
              </a:rPr>
              <a:t> - operates the technology in breakout rooms</a:t>
            </a:r>
            <a:endParaRPr sz="2800" b="0" i="0" u="none" strike="noStrike" cap="none">
              <a:solidFill>
                <a:srgbClr val="FFFFFF"/>
              </a:solidFill>
              <a:latin typeface="Karla"/>
              <a:ea typeface="Karla"/>
              <a:cs typeface="Karla"/>
              <a:sym typeface="Karla"/>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FFFFFF"/>
              </a:solidFill>
              <a:latin typeface="Karla"/>
              <a:ea typeface="Karla"/>
              <a:cs typeface="Karla"/>
              <a:sym typeface="Karla"/>
            </a:endParaRPr>
          </a:p>
        </p:txBody>
      </p:sp>
      <p:pic>
        <p:nvPicPr>
          <p:cNvPr id="742" name="Google Shape;742;p127"/>
          <p:cNvPicPr preferRelativeResize="0"/>
          <p:nvPr/>
        </p:nvPicPr>
        <p:blipFill rotWithShape="1">
          <a:blip r:embed="rId3">
            <a:alphaModFix/>
          </a:blip>
          <a:srcRect/>
          <a:stretch/>
        </p:blipFill>
        <p:spPr>
          <a:xfrm>
            <a:off x="8262267" y="419600"/>
            <a:ext cx="2583625" cy="2583625"/>
          </a:xfrm>
          <a:prstGeom prst="rect">
            <a:avLst/>
          </a:prstGeom>
          <a:noFill/>
          <a:ln>
            <a:noFill/>
          </a:ln>
        </p:spPr>
      </p:pic>
      <p:cxnSp>
        <p:nvCxnSpPr>
          <p:cNvPr id="743" name="Google Shape;743;p127"/>
          <p:cNvCxnSpPr/>
          <p:nvPr/>
        </p:nvCxnSpPr>
        <p:spPr>
          <a:xfrm>
            <a:off x="802900" y="2315467"/>
            <a:ext cx="2136300" cy="0"/>
          </a:xfrm>
          <a:prstGeom prst="straightConnector1">
            <a:avLst/>
          </a:prstGeom>
          <a:noFill/>
          <a:ln w="76200" cap="flat" cmpd="sng">
            <a:solidFill>
              <a:srgbClr val="FBD872"/>
            </a:solidFill>
            <a:prstDash val="solid"/>
            <a:round/>
            <a:headEnd type="none" w="sm" len="sm"/>
            <a:tailEnd type="none" w="sm" len="sm"/>
          </a:ln>
        </p:spPr>
      </p:cxnSp>
      <p:pic>
        <p:nvPicPr>
          <p:cNvPr id="744" name="Google Shape;744;p127"/>
          <p:cNvPicPr preferRelativeResize="0"/>
          <p:nvPr/>
        </p:nvPicPr>
        <p:blipFill rotWithShape="1">
          <a:blip r:embed="rId4">
            <a:alphaModFix/>
          </a:blip>
          <a:srcRect/>
          <a:stretch/>
        </p:blipFill>
        <p:spPr>
          <a:xfrm>
            <a:off x="11271199" y="5934214"/>
            <a:ext cx="538200" cy="5404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28"/>
          <p:cNvSpPr txBox="1">
            <a:spLocks noGrp="1"/>
          </p:cNvSpPr>
          <p:nvPr>
            <p:ph type="title"/>
          </p:nvPr>
        </p:nvSpPr>
        <p:spPr>
          <a:xfrm>
            <a:off x="0" y="0"/>
            <a:ext cx="12192000" cy="1325700"/>
          </a:xfrm>
          <a:prstGeom prst="rect">
            <a:avLst/>
          </a:prstGeom>
          <a:solidFill>
            <a:srgbClr val="0000FF"/>
          </a:solidFill>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chemeClr val="lt1"/>
                </a:solidFill>
              </a:rPr>
              <a:t> 4R’s: Round Robin, Rapid Recall</a:t>
            </a:r>
            <a:endParaRPr b="1">
              <a:solidFill>
                <a:schemeClr val="lt1"/>
              </a:solidFill>
            </a:endParaRPr>
          </a:p>
        </p:txBody>
      </p:sp>
      <p:sp>
        <p:nvSpPr>
          <p:cNvPr id="751" name="Google Shape;751;p128"/>
          <p:cNvSpPr txBox="1">
            <a:spLocks noGrp="1"/>
          </p:cNvSpPr>
          <p:nvPr>
            <p:ph type="body" idx="1"/>
          </p:nvPr>
        </p:nvSpPr>
        <p:spPr>
          <a:xfrm>
            <a:off x="102475" y="1562875"/>
            <a:ext cx="11879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latin typeface="Montserrat"/>
                <a:ea typeface="Montserrat"/>
                <a:cs typeface="Montserrat"/>
                <a:sym typeface="Montserrat"/>
              </a:rPr>
              <a:t>In break out rooms by school teams,</a:t>
            </a:r>
            <a:endParaRPr>
              <a:latin typeface="Montserrat"/>
              <a:ea typeface="Montserrat"/>
              <a:cs typeface="Montserrat"/>
              <a:sym typeface="Montserrat"/>
            </a:endParaRPr>
          </a:p>
          <a:p>
            <a:pPr marL="0" lvl="0" indent="0" algn="l" rtl="0">
              <a:spcBef>
                <a:spcPts val="0"/>
              </a:spcBef>
              <a:spcAft>
                <a:spcPts val="0"/>
              </a:spcAft>
              <a:buNone/>
            </a:pPr>
            <a:r>
              <a:rPr lang="en-US">
                <a:latin typeface="Montserrat"/>
                <a:ea typeface="Montserrat"/>
                <a:cs typeface="Montserrat"/>
                <a:sym typeface="Montserrat"/>
              </a:rPr>
              <a:t>recall key ideas for each FFT Cluster in round-robin fashion.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US">
                <a:latin typeface="Montserrat"/>
                <a:ea typeface="Montserrat"/>
                <a:cs typeface="Montserrat"/>
                <a:sym typeface="Montserrat"/>
              </a:rPr>
              <a:t>There will be 1 minute for each FFT Cluster. </a:t>
            </a:r>
            <a:endParaRPr>
              <a:latin typeface="Montserrat"/>
              <a:ea typeface="Montserrat"/>
              <a:cs typeface="Montserrat"/>
              <a:sym typeface="Montserrat"/>
            </a:endParaRPr>
          </a:p>
          <a:p>
            <a:pPr marL="0" lvl="0" indent="0" algn="l" rtl="0">
              <a:spcBef>
                <a:spcPts val="0"/>
              </a:spcBef>
              <a:spcAft>
                <a:spcPts val="0"/>
              </a:spcAft>
              <a:buNone/>
            </a:pPr>
            <a:r>
              <a:rPr lang="en-US">
                <a:latin typeface="Montserrat"/>
                <a:ea typeface="Montserrat"/>
                <a:cs typeface="Montserrat"/>
                <a:sym typeface="Montserrat"/>
              </a:rPr>
              <a:t>Each person will share key ideas of the FFT Cluster until time up.</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Clr>
                <a:schemeClr val="dk1"/>
              </a:buClr>
              <a:buSzPts val="1800"/>
              <a:buFont typeface="Arial"/>
              <a:buNone/>
            </a:pPr>
            <a:r>
              <a:rPr lang="en-US">
                <a:latin typeface="Montserrat"/>
                <a:ea typeface="Montserrat"/>
                <a:cs typeface="Montserrat"/>
                <a:sym typeface="Montserrat"/>
              </a:rPr>
              <a:t>There will be a broadcast when it is time to move to the next FFT Cluster.</a:t>
            </a:r>
            <a:endParaRPr>
              <a:latin typeface="Montserrat"/>
              <a:ea typeface="Montserrat"/>
              <a:cs typeface="Montserrat"/>
              <a:sym typeface="Montserrat"/>
            </a:endParaRPr>
          </a:p>
          <a:p>
            <a:pPr marL="0" lvl="0" indent="0" algn="l" rtl="0">
              <a:spcBef>
                <a:spcPts val="1000"/>
              </a:spcBef>
              <a:spcAft>
                <a:spcPts val="0"/>
              </a:spcAft>
              <a:buNone/>
            </a:pPr>
            <a:endParaRPr/>
          </a:p>
        </p:txBody>
      </p:sp>
      <p:pic>
        <p:nvPicPr>
          <p:cNvPr id="752" name="Google Shape;752;p128"/>
          <p:cNvPicPr preferRelativeResize="0"/>
          <p:nvPr/>
        </p:nvPicPr>
        <p:blipFill rotWithShape="1">
          <a:blip r:embed="rId3">
            <a:alphaModFix/>
          </a:blip>
          <a:srcRect t="5900" b="-5900"/>
          <a:stretch/>
        </p:blipFill>
        <p:spPr>
          <a:xfrm>
            <a:off x="10869950" y="183928"/>
            <a:ext cx="1241425" cy="861875"/>
          </a:xfrm>
          <a:prstGeom prst="rect">
            <a:avLst/>
          </a:prstGeom>
          <a:noFill/>
          <a:ln>
            <a:noFill/>
          </a:ln>
        </p:spPr>
      </p:pic>
      <p:sp>
        <p:nvSpPr>
          <p:cNvPr id="753" name="Google Shape;753;p128"/>
          <p:cNvSpPr txBox="1"/>
          <p:nvPr/>
        </p:nvSpPr>
        <p:spPr>
          <a:xfrm>
            <a:off x="11430000" y="183925"/>
            <a:ext cx="7567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1</a:t>
            </a:r>
            <a:endParaRPr sz="3600" b="1">
              <a:solidFill>
                <a:srgbClr val="00FF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129"/>
          <p:cNvPicPr preferRelativeResize="0"/>
          <p:nvPr/>
        </p:nvPicPr>
        <p:blipFill>
          <a:blip r:embed="rId3">
            <a:alphaModFix/>
          </a:blip>
          <a:stretch>
            <a:fillRect/>
          </a:stretch>
        </p:blipFill>
        <p:spPr>
          <a:xfrm rot="908217">
            <a:off x="5070376" y="1742942"/>
            <a:ext cx="6835649" cy="5347616"/>
          </a:xfrm>
          <a:prstGeom prst="rect">
            <a:avLst/>
          </a:prstGeom>
          <a:noFill/>
          <a:ln>
            <a:noFill/>
          </a:ln>
        </p:spPr>
      </p:pic>
      <p:pic>
        <p:nvPicPr>
          <p:cNvPr id="760" name="Google Shape;760;p129"/>
          <p:cNvPicPr preferRelativeResize="0"/>
          <p:nvPr/>
        </p:nvPicPr>
        <p:blipFill>
          <a:blip r:embed="rId4">
            <a:alphaModFix/>
          </a:blip>
          <a:stretch>
            <a:fillRect/>
          </a:stretch>
        </p:blipFill>
        <p:spPr>
          <a:xfrm rot="-672287">
            <a:off x="460725" y="78725"/>
            <a:ext cx="7137726" cy="5442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30"/>
          <p:cNvSpPr txBox="1">
            <a:spLocks noGrp="1"/>
          </p:cNvSpPr>
          <p:nvPr>
            <p:ph type="body" idx="1"/>
          </p:nvPr>
        </p:nvSpPr>
        <p:spPr>
          <a:xfrm>
            <a:off x="157650" y="1371600"/>
            <a:ext cx="117321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endParaRPr sz="4800" i="1"/>
          </a:p>
          <a:p>
            <a:pPr marL="0" lvl="0" indent="0" algn="l" rtl="0">
              <a:lnSpc>
                <a:spcPct val="100000"/>
              </a:lnSpc>
              <a:spcBef>
                <a:spcPts val="600"/>
              </a:spcBef>
              <a:spcAft>
                <a:spcPts val="0"/>
              </a:spcAft>
              <a:buSzPts val="1800"/>
              <a:buNone/>
            </a:pPr>
            <a:r>
              <a:rPr lang="en-US" sz="4500" i="1"/>
              <a:t>What are some qualities of effective questions or prompts that invite thinking?</a:t>
            </a:r>
            <a:endParaRPr sz="2500"/>
          </a:p>
          <a:p>
            <a:pPr marL="0" lvl="0" indent="0" algn="l" rtl="0">
              <a:lnSpc>
                <a:spcPct val="100000"/>
              </a:lnSpc>
              <a:spcBef>
                <a:spcPts val="600"/>
              </a:spcBef>
              <a:spcAft>
                <a:spcPts val="0"/>
              </a:spcAft>
              <a:buSzPts val="1800"/>
              <a:buNone/>
            </a:pPr>
            <a:endParaRPr sz="3600" i="1"/>
          </a:p>
          <a:p>
            <a:pPr marL="0" lvl="0" indent="0" algn="l" rtl="0">
              <a:lnSpc>
                <a:spcPct val="100000"/>
              </a:lnSpc>
              <a:spcBef>
                <a:spcPts val="600"/>
              </a:spcBef>
              <a:spcAft>
                <a:spcPts val="0"/>
              </a:spcAft>
              <a:buSzPts val="1800"/>
              <a:buNone/>
            </a:pPr>
            <a:endParaRPr sz="3600" i="1"/>
          </a:p>
          <a:p>
            <a:pPr marL="0" lvl="0" indent="0" algn="l" rtl="0">
              <a:lnSpc>
                <a:spcPct val="100000"/>
              </a:lnSpc>
              <a:spcBef>
                <a:spcPts val="600"/>
              </a:spcBef>
              <a:spcAft>
                <a:spcPts val="0"/>
              </a:spcAft>
              <a:buSzPts val="1800"/>
              <a:buNone/>
            </a:pPr>
            <a:endParaRPr sz="3600" i="1"/>
          </a:p>
          <a:p>
            <a:pPr marL="0" lvl="0" indent="0" algn="l" rtl="0">
              <a:lnSpc>
                <a:spcPct val="100000"/>
              </a:lnSpc>
              <a:spcBef>
                <a:spcPts val="600"/>
              </a:spcBef>
              <a:spcAft>
                <a:spcPts val="0"/>
              </a:spcAft>
              <a:buSzPts val="1800"/>
              <a:buNone/>
            </a:pPr>
            <a:r>
              <a:rPr lang="en-US" sz="3600" i="1"/>
              <a:t>Put 2 qualities in the Chat box that come to mind.</a:t>
            </a:r>
            <a:endParaRPr/>
          </a:p>
          <a:p>
            <a:pPr marL="0" lvl="0" indent="0" algn="l" rtl="0">
              <a:lnSpc>
                <a:spcPct val="100000"/>
              </a:lnSpc>
              <a:spcBef>
                <a:spcPts val="600"/>
              </a:spcBef>
              <a:spcAft>
                <a:spcPts val="0"/>
              </a:spcAft>
              <a:buSzPts val="1800"/>
              <a:buNone/>
            </a:pPr>
            <a:endParaRPr sz="4800" i="1"/>
          </a:p>
          <a:p>
            <a:pPr marL="0" lvl="0" indent="0" algn="l" rtl="0">
              <a:lnSpc>
                <a:spcPct val="100000"/>
              </a:lnSpc>
              <a:spcBef>
                <a:spcPts val="600"/>
              </a:spcBef>
              <a:spcAft>
                <a:spcPts val="0"/>
              </a:spcAft>
              <a:buSzPts val="1800"/>
              <a:buNone/>
            </a:pPr>
            <a:endParaRPr sz="4800" i="1"/>
          </a:p>
        </p:txBody>
      </p:sp>
      <p:sp>
        <p:nvSpPr>
          <p:cNvPr id="767" name="Google Shape;767;p13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b="1">
                <a:solidFill>
                  <a:schemeClr val="lt1"/>
                </a:solidFill>
              </a:rPr>
              <a:t>Collaborative Conversations with FFT Clusters</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31"/>
          <p:cNvSpPr txBox="1">
            <a:spLocks noGrp="1"/>
          </p:cNvSpPr>
          <p:nvPr>
            <p:ph type="title"/>
          </p:nvPr>
        </p:nvSpPr>
        <p:spPr>
          <a:xfrm>
            <a:off x="296225" y="152400"/>
            <a:ext cx="9383400" cy="838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8823"/>
              <a:buNone/>
            </a:pPr>
            <a:r>
              <a:rPr lang="en-US" sz="3400" b="1">
                <a:solidFill>
                  <a:srgbClr val="003594"/>
                </a:solidFill>
              </a:rPr>
              <a:t>COLLABORATIVE CONVERSATION SKILLS CARD </a:t>
            </a:r>
            <a:r>
              <a:rPr lang="en-US" sz="3400" b="1" cap="none">
                <a:solidFill>
                  <a:srgbClr val="003594"/>
                </a:solidFill>
              </a:rPr>
              <a:t>SORT</a:t>
            </a:r>
            <a:endParaRPr b="1">
              <a:solidFill>
                <a:srgbClr val="003594"/>
              </a:solidFill>
            </a:endParaRPr>
          </a:p>
        </p:txBody>
      </p:sp>
      <p:sp>
        <p:nvSpPr>
          <p:cNvPr id="774" name="Google Shape;774;p131"/>
          <p:cNvSpPr txBox="1"/>
          <p:nvPr/>
        </p:nvSpPr>
        <p:spPr>
          <a:xfrm>
            <a:off x="76200" y="1828800"/>
            <a:ext cx="6520200" cy="274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1" i="0" u="none" strike="noStrike" cap="none">
              <a:solidFill>
                <a:srgbClr val="1F47B7"/>
              </a:solidFill>
              <a:latin typeface="Lato"/>
              <a:ea typeface="Lato"/>
              <a:cs typeface="Lato"/>
              <a:sym typeface="Lato"/>
            </a:endParaRPr>
          </a:p>
          <a:p>
            <a:pPr marL="0" marR="0" lvl="0" indent="0" algn="l" rtl="0">
              <a:lnSpc>
                <a:spcPct val="100000"/>
              </a:lnSpc>
              <a:spcBef>
                <a:spcPts val="0"/>
              </a:spcBef>
              <a:spcAft>
                <a:spcPts val="0"/>
              </a:spcAft>
              <a:buNone/>
            </a:pPr>
            <a:endParaRPr sz="2400" b="1" i="0" u="none" strike="noStrike" cap="none">
              <a:solidFill>
                <a:srgbClr val="1F47B7"/>
              </a:solidFill>
              <a:latin typeface="Lato"/>
              <a:ea typeface="Lato"/>
              <a:cs typeface="Lato"/>
              <a:sym typeface="Lato"/>
            </a:endParaRPr>
          </a:p>
          <a:p>
            <a:pPr marL="0" marR="0" lvl="0" indent="0" algn="l" rtl="0">
              <a:lnSpc>
                <a:spcPct val="100000"/>
              </a:lnSpc>
              <a:spcBef>
                <a:spcPts val="0"/>
              </a:spcBef>
              <a:spcAft>
                <a:spcPts val="0"/>
              </a:spcAft>
              <a:buNone/>
            </a:pPr>
            <a:endParaRPr sz="2400" b="1">
              <a:solidFill>
                <a:srgbClr val="1F47B7"/>
              </a:solidFill>
              <a:latin typeface="Lato"/>
              <a:ea typeface="Lato"/>
              <a:cs typeface="Lato"/>
              <a:sym typeface="Lato"/>
            </a:endParaRPr>
          </a:p>
          <a:p>
            <a:pPr marL="0" marR="0" lvl="0" indent="0" algn="l" rtl="0">
              <a:lnSpc>
                <a:spcPct val="100000"/>
              </a:lnSpc>
              <a:spcBef>
                <a:spcPts val="0"/>
              </a:spcBef>
              <a:spcAft>
                <a:spcPts val="0"/>
              </a:spcAft>
              <a:buNone/>
            </a:pPr>
            <a:endParaRPr sz="2400" b="1">
              <a:solidFill>
                <a:srgbClr val="1F47B7"/>
              </a:solidFill>
              <a:latin typeface="Lato"/>
              <a:ea typeface="Lato"/>
              <a:cs typeface="Lato"/>
              <a:sym typeface="Lato"/>
            </a:endParaRPr>
          </a:p>
          <a:p>
            <a:pPr marL="0" marR="0" lvl="0" indent="0" algn="l" rtl="0">
              <a:lnSpc>
                <a:spcPct val="100000"/>
              </a:lnSpc>
              <a:spcBef>
                <a:spcPts val="0"/>
              </a:spcBef>
              <a:spcAft>
                <a:spcPts val="0"/>
              </a:spcAft>
              <a:buNone/>
            </a:pPr>
            <a:r>
              <a:rPr lang="en-US" sz="2400" b="1">
                <a:solidFill>
                  <a:srgbClr val="1F47B7"/>
                </a:solidFill>
                <a:latin typeface="Lato"/>
                <a:ea typeface="Lato"/>
                <a:cs typeface="Lato"/>
                <a:sym typeface="Lato"/>
              </a:rPr>
              <a:t>In Breakout Rooms:</a:t>
            </a:r>
            <a:endParaRPr sz="2400" b="1" i="0" u="none" strike="noStrike" cap="none">
              <a:solidFill>
                <a:srgbClr val="1F47B7"/>
              </a:solidFill>
              <a:latin typeface="Lato"/>
              <a:ea typeface="Lato"/>
              <a:cs typeface="Lato"/>
              <a:sym typeface="Lato"/>
            </a:endParaRPr>
          </a:p>
          <a:p>
            <a:pPr marL="0" marR="0" lvl="0" indent="0" algn="l" rtl="0">
              <a:lnSpc>
                <a:spcPct val="100000"/>
              </a:lnSpc>
              <a:spcBef>
                <a:spcPts val="0"/>
              </a:spcBef>
              <a:spcAft>
                <a:spcPts val="0"/>
              </a:spcAft>
              <a:buNone/>
            </a:pPr>
            <a:endParaRPr sz="2400" b="1" i="0" u="none" strike="noStrike" cap="none">
              <a:solidFill>
                <a:srgbClr val="1F47B7"/>
              </a:solidFill>
              <a:latin typeface="Lato"/>
              <a:ea typeface="Lato"/>
              <a:cs typeface="Lato"/>
              <a:sym typeface="Lato"/>
            </a:endParaRPr>
          </a:p>
          <a:p>
            <a:pPr marL="457200" marR="0" lvl="0" indent="-381000" algn="l" rtl="0">
              <a:lnSpc>
                <a:spcPct val="100000"/>
              </a:lnSpc>
              <a:spcBef>
                <a:spcPts val="0"/>
              </a:spcBef>
              <a:spcAft>
                <a:spcPts val="0"/>
              </a:spcAft>
              <a:buClr>
                <a:schemeClr val="accent1"/>
              </a:buClr>
              <a:buSzPts val="2400"/>
              <a:buFont typeface="Calibri"/>
              <a:buAutoNum type="arabicPeriod"/>
            </a:pPr>
            <a:r>
              <a:rPr lang="en-US" sz="2400">
                <a:solidFill>
                  <a:schemeClr val="accent1"/>
                </a:solidFill>
                <a:latin typeface="Calibri"/>
                <a:ea typeface="Calibri"/>
                <a:cs typeface="Calibri"/>
                <a:sym typeface="Calibri"/>
              </a:rPr>
              <a:t>Open the jamboard for your district.</a:t>
            </a:r>
            <a:endParaRPr sz="2400">
              <a:solidFill>
                <a:schemeClr val="accent1"/>
              </a:solidFill>
              <a:latin typeface="Calibri"/>
              <a:ea typeface="Calibri"/>
              <a:cs typeface="Calibri"/>
              <a:sym typeface="Calibri"/>
            </a:endParaRPr>
          </a:p>
          <a:p>
            <a:pPr marL="457200" marR="0" lvl="0" indent="0" algn="l" rtl="0">
              <a:lnSpc>
                <a:spcPct val="100000"/>
              </a:lnSpc>
              <a:spcBef>
                <a:spcPts val="0"/>
              </a:spcBef>
              <a:spcAft>
                <a:spcPts val="0"/>
              </a:spcAft>
              <a:buNone/>
            </a:pPr>
            <a:endParaRPr sz="2400">
              <a:solidFill>
                <a:schemeClr val="accent1"/>
              </a:solidFill>
              <a:latin typeface="Calibri"/>
              <a:ea typeface="Calibri"/>
              <a:cs typeface="Calibri"/>
              <a:sym typeface="Calibri"/>
            </a:endParaRPr>
          </a:p>
          <a:p>
            <a:pPr marL="457200" marR="0" lvl="0" indent="-381000" algn="l" rtl="0">
              <a:lnSpc>
                <a:spcPct val="100000"/>
              </a:lnSpc>
              <a:spcBef>
                <a:spcPts val="0"/>
              </a:spcBef>
              <a:spcAft>
                <a:spcPts val="0"/>
              </a:spcAft>
              <a:buClr>
                <a:schemeClr val="accent1"/>
              </a:buClr>
              <a:buSzPts val="2400"/>
              <a:buFont typeface="Calibri"/>
              <a:buAutoNum type="arabicPeriod"/>
            </a:pPr>
            <a:r>
              <a:rPr lang="en-US" sz="2400" i="0" u="none" strike="noStrike" cap="none">
                <a:solidFill>
                  <a:schemeClr val="accent1"/>
                </a:solidFill>
                <a:latin typeface="Calibri"/>
                <a:ea typeface="Calibri"/>
                <a:cs typeface="Calibri"/>
                <a:sym typeface="Calibri"/>
              </a:rPr>
              <a:t>Analyze </a:t>
            </a:r>
            <a:r>
              <a:rPr lang="en-US" sz="2400">
                <a:solidFill>
                  <a:schemeClr val="accent1"/>
                </a:solidFill>
                <a:latin typeface="Calibri"/>
                <a:ea typeface="Calibri"/>
                <a:cs typeface="Calibri"/>
                <a:sym typeface="Calibri"/>
              </a:rPr>
              <a:t>each</a:t>
            </a:r>
            <a:r>
              <a:rPr lang="en-US" sz="2400" i="0" u="none" strike="noStrike" cap="none">
                <a:solidFill>
                  <a:schemeClr val="accent1"/>
                </a:solidFill>
                <a:latin typeface="Calibri"/>
                <a:ea typeface="Calibri"/>
                <a:cs typeface="Calibri"/>
                <a:sym typeface="Calibri"/>
              </a:rPr>
              <a:t> statement</a:t>
            </a:r>
            <a:r>
              <a:rPr lang="en-US" sz="2400">
                <a:solidFill>
                  <a:schemeClr val="accent1"/>
                </a:solidFill>
                <a:latin typeface="Calibri"/>
                <a:ea typeface="Calibri"/>
                <a:cs typeface="Calibri"/>
                <a:sym typeface="Calibri"/>
              </a:rPr>
              <a:t> or</a:t>
            </a:r>
            <a:r>
              <a:rPr lang="en-US" sz="2400" i="0" u="none" strike="noStrike" cap="none">
                <a:solidFill>
                  <a:schemeClr val="accent1"/>
                </a:solidFill>
                <a:latin typeface="Calibri"/>
                <a:ea typeface="Calibri"/>
                <a:cs typeface="Calibri"/>
                <a:sym typeface="Calibri"/>
              </a:rPr>
              <a:t> questions or similarities and differences</a:t>
            </a:r>
            <a:r>
              <a:rPr lang="en-US" sz="2400">
                <a:solidFill>
                  <a:schemeClr val="accent1"/>
                </a:solidFill>
                <a:latin typeface="Calibri"/>
                <a:ea typeface="Calibri"/>
                <a:cs typeface="Calibri"/>
                <a:sym typeface="Calibri"/>
              </a:rPr>
              <a:t>:</a:t>
            </a:r>
            <a:endParaRPr sz="2400" i="0" u="none" strike="noStrike" cap="none">
              <a:solidFill>
                <a:schemeClr val="accent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1" u="none" strike="noStrike" cap="none">
                <a:solidFill>
                  <a:schemeClr val="dk1"/>
                </a:solidFill>
                <a:latin typeface="Calibri"/>
                <a:ea typeface="Calibri"/>
                <a:cs typeface="Calibri"/>
                <a:sym typeface="Calibri"/>
              </a:rPr>
              <a:t>Which prompt thinking?</a:t>
            </a:r>
            <a:endParaRPr sz="240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1" u="none" strike="noStrike" cap="none">
                <a:solidFill>
                  <a:schemeClr val="dk1"/>
                </a:solidFill>
                <a:latin typeface="Calibri"/>
                <a:ea typeface="Calibri"/>
                <a:cs typeface="Calibri"/>
                <a:sym typeface="Calibri"/>
              </a:rPr>
              <a:t>Which ones might you feel comfortable or confident answering?</a:t>
            </a:r>
            <a:endParaRPr sz="2400" i="0" u="none" strike="noStrike" cap="none">
              <a:solidFill>
                <a:srgbClr val="1F47B7"/>
              </a:solidFill>
              <a:latin typeface="Calibri"/>
              <a:ea typeface="Calibri"/>
              <a:cs typeface="Calibri"/>
              <a:sym typeface="Calibri"/>
            </a:endParaRPr>
          </a:p>
          <a:p>
            <a:pPr marL="0" marR="0" lvl="0" indent="0" algn="l" rtl="0">
              <a:lnSpc>
                <a:spcPct val="100000"/>
              </a:lnSpc>
              <a:spcBef>
                <a:spcPts val="0"/>
              </a:spcBef>
              <a:spcAft>
                <a:spcPts val="0"/>
              </a:spcAft>
              <a:buNone/>
            </a:pPr>
            <a:endParaRPr sz="2400">
              <a:solidFill>
                <a:srgbClr val="1F47B7"/>
              </a:solidFill>
              <a:latin typeface="Calibri"/>
              <a:ea typeface="Calibri"/>
              <a:cs typeface="Calibri"/>
              <a:sym typeface="Calibri"/>
            </a:endParaRPr>
          </a:p>
          <a:p>
            <a:pPr marL="457200" marR="0" lvl="0" indent="-381000" algn="l" rtl="0">
              <a:lnSpc>
                <a:spcPct val="100000"/>
              </a:lnSpc>
              <a:spcBef>
                <a:spcPts val="0"/>
              </a:spcBef>
              <a:spcAft>
                <a:spcPts val="0"/>
              </a:spcAft>
              <a:buClr>
                <a:srgbClr val="1F47B7"/>
              </a:buClr>
              <a:buSzPts val="2400"/>
              <a:buFont typeface="Calibri"/>
              <a:buAutoNum type="arabicPeriod"/>
            </a:pPr>
            <a:r>
              <a:rPr lang="en-US" sz="2400">
                <a:solidFill>
                  <a:srgbClr val="1F47B7"/>
                </a:solidFill>
                <a:latin typeface="Calibri"/>
                <a:ea typeface="Calibri"/>
                <a:cs typeface="Calibri"/>
                <a:sym typeface="Calibri"/>
              </a:rPr>
              <a:t>Sort the statements and questions into two groups/piles: </a:t>
            </a:r>
            <a:endParaRPr sz="2400">
              <a:solidFill>
                <a:srgbClr val="1F47B7"/>
              </a:solidFill>
              <a:latin typeface="Calibri"/>
              <a:ea typeface="Calibri"/>
              <a:cs typeface="Calibri"/>
              <a:sym typeface="Calibri"/>
            </a:endParaRPr>
          </a:p>
          <a:p>
            <a:pPr marL="457200" marR="0" lvl="0" indent="-381000" algn="l" rtl="0">
              <a:lnSpc>
                <a:spcPct val="100000"/>
              </a:lnSpc>
              <a:spcBef>
                <a:spcPts val="0"/>
              </a:spcBef>
              <a:spcAft>
                <a:spcPts val="0"/>
              </a:spcAft>
              <a:buClr>
                <a:srgbClr val="1F47B7"/>
              </a:buClr>
              <a:buSzPts val="2400"/>
              <a:buFont typeface="Calibri"/>
              <a:buChar char="●"/>
            </a:pPr>
            <a:r>
              <a:rPr lang="en-US" sz="2400">
                <a:solidFill>
                  <a:srgbClr val="1F47B7"/>
                </a:solidFill>
                <a:latin typeface="Calibri"/>
                <a:ea typeface="Calibri"/>
                <a:cs typeface="Calibri"/>
                <a:sym typeface="Calibri"/>
              </a:rPr>
              <a:t>invites thinking</a:t>
            </a:r>
            <a:endParaRPr sz="2400">
              <a:solidFill>
                <a:srgbClr val="1F47B7"/>
              </a:solidFill>
              <a:latin typeface="Calibri"/>
              <a:ea typeface="Calibri"/>
              <a:cs typeface="Calibri"/>
              <a:sym typeface="Calibri"/>
            </a:endParaRPr>
          </a:p>
          <a:p>
            <a:pPr marL="457200" marR="0" lvl="0" indent="-381000" algn="l" rtl="0">
              <a:lnSpc>
                <a:spcPct val="100000"/>
              </a:lnSpc>
              <a:spcBef>
                <a:spcPts val="0"/>
              </a:spcBef>
              <a:spcAft>
                <a:spcPts val="0"/>
              </a:spcAft>
              <a:buClr>
                <a:srgbClr val="1F47B7"/>
              </a:buClr>
              <a:buSzPts val="2400"/>
              <a:buFont typeface="Calibri"/>
              <a:buChar char="●"/>
            </a:pPr>
            <a:r>
              <a:rPr lang="en-US" sz="2400">
                <a:solidFill>
                  <a:srgbClr val="1F47B7"/>
                </a:solidFill>
                <a:latin typeface="Calibri"/>
                <a:ea typeface="Calibri"/>
                <a:cs typeface="Calibri"/>
                <a:sym typeface="Calibri"/>
              </a:rPr>
              <a:t>doesn’t invite thinking</a:t>
            </a:r>
            <a:endParaRPr sz="2400">
              <a:solidFill>
                <a:srgbClr val="1F47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rgbClr val="1F47B7"/>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strike="noStrike" cap="none">
              <a:solidFill>
                <a:srgbClr val="1F47B7"/>
              </a:solidFill>
              <a:latin typeface="Lato"/>
              <a:ea typeface="Lato"/>
              <a:cs typeface="Lato"/>
              <a:sym typeface="Lato"/>
            </a:endParaRPr>
          </a:p>
        </p:txBody>
      </p:sp>
      <p:pic>
        <p:nvPicPr>
          <p:cNvPr id="775" name="Google Shape;775;p131" descr="1200px-027.jpg"/>
          <p:cNvPicPr preferRelativeResize="0">
            <a:picLocks noGrp="1"/>
          </p:cNvPicPr>
          <p:nvPr>
            <p:ph type="body" idx="1"/>
          </p:nvPr>
        </p:nvPicPr>
        <p:blipFill rotWithShape="1">
          <a:blip r:embed="rId3">
            <a:alphaModFix/>
          </a:blip>
          <a:srcRect l="11045" r="25329" b="3512"/>
          <a:stretch/>
        </p:blipFill>
        <p:spPr>
          <a:xfrm>
            <a:off x="7007800" y="1196175"/>
            <a:ext cx="4953000" cy="5013300"/>
          </a:xfrm>
          <a:prstGeom prst="rect">
            <a:avLst/>
          </a:prstGeom>
          <a:noFill/>
          <a:ln>
            <a:noFill/>
          </a:ln>
        </p:spPr>
      </p:pic>
      <p:pic>
        <p:nvPicPr>
          <p:cNvPr id="776" name="Google Shape;776;p131"/>
          <p:cNvPicPr preferRelativeResize="0"/>
          <p:nvPr/>
        </p:nvPicPr>
        <p:blipFill rotWithShape="1">
          <a:blip r:embed="rId4">
            <a:alphaModFix/>
          </a:blip>
          <a:srcRect t="5900" b="-5900"/>
          <a:stretch/>
        </p:blipFill>
        <p:spPr>
          <a:xfrm>
            <a:off x="10950575" y="-9"/>
            <a:ext cx="1241425" cy="861875"/>
          </a:xfrm>
          <a:prstGeom prst="rect">
            <a:avLst/>
          </a:prstGeom>
          <a:noFill/>
          <a:ln>
            <a:noFill/>
          </a:ln>
        </p:spPr>
      </p:pic>
      <p:sp>
        <p:nvSpPr>
          <p:cNvPr id="777" name="Google Shape;777;p131"/>
          <p:cNvSpPr txBox="1"/>
          <p:nvPr/>
        </p:nvSpPr>
        <p:spPr>
          <a:xfrm>
            <a:off x="11492275" y="84575"/>
            <a:ext cx="9777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300" b="1">
                <a:solidFill>
                  <a:srgbClr val="00FF00"/>
                </a:solidFill>
                <a:latin typeface="Calibri"/>
                <a:ea typeface="Calibri"/>
                <a:cs typeface="Calibri"/>
                <a:sym typeface="Calibri"/>
              </a:rPr>
              <a:t>2</a:t>
            </a:r>
            <a:endParaRPr sz="43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32"/>
          <p:cNvSpPr txBox="1">
            <a:spLocks noGrp="1"/>
          </p:cNvSpPr>
          <p:nvPr>
            <p:ph type="title"/>
          </p:nvPr>
        </p:nvSpPr>
        <p:spPr>
          <a:xfrm>
            <a:off x="445775" y="504550"/>
            <a:ext cx="5104200" cy="700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A</a:t>
            </a:r>
            <a:endParaRPr sz="3600" b="1"/>
          </a:p>
        </p:txBody>
      </p:sp>
      <p:sp>
        <p:nvSpPr>
          <p:cNvPr id="784" name="Google Shape;784;p132"/>
          <p:cNvSpPr txBox="1">
            <a:spLocks noGrp="1"/>
          </p:cNvSpPr>
          <p:nvPr>
            <p:ph type="body" idx="1"/>
          </p:nvPr>
        </p:nvSpPr>
        <p:spPr>
          <a:xfrm>
            <a:off x="368375" y="1433200"/>
            <a:ext cx="5181600" cy="4351200"/>
          </a:xfrm>
          <a:prstGeom prst="rect">
            <a:avLst/>
          </a:prstGeom>
        </p:spPr>
        <p:txBody>
          <a:bodyPr spcFirstLastPara="1" wrap="square" lIns="91425" tIns="45700" rIns="91425" bIns="45700" anchor="t" anchorCtr="0">
            <a:noAutofit/>
          </a:bodyPr>
          <a:lstStyle/>
          <a:p>
            <a:pPr marL="279400" lvl="0" indent="-279400" algn="l" rtl="0">
              <a:lnSpc>
                <a:spcPct val="100000"/>
              </a:lnSpc>
              <a:spcBef>
                <a:spcPts val="0"/>
              </a:spcBef>
              <a:spcAft>
                <a:spcPts val="0"/>
              </a:spcAft>
              <a:buSzPts val="2400"/>
              <a:buChar char="•"/>
            </a:pPr>
            <a:r>
              <a:rPr lang="en-US" sz="2400">
                <a:solidFill>
                  <a:srgbClr val="1F47B7"/>
                </a:solidFill>
                <a:latin typeface="Lato"/>
                <a:ea typeface="Lato"/>
                <a:cs typeface="Lato"/>
                <a:sym typeface="Lato"/>
              </a:rPr>
              <a:t>Tell me how the rubric improved skills.</a:t>
            </a:r>
            <a:endParaRPr sz="2400">
              <a:solidFill>
                <a:srgbClr val="1F47B7"/>
              </a:solidFill>
              <a:latin typeface="Lato"/>
              <a:ea typeface="Lato"/>
              <a:cs typeface="Lato"/>
              <a:sym typeface="Lato"/>
            </a:endParaRPr>
          </a:p>
          <a:p>
            <a:pPr marL="0" lvl="0" indent="0" algn="l" rtl="0">
              <a:lnSpc>
                <a:spcPct val="100000"/>
              </a:lnSpc>
              <a:spcBef>
                <a:spcPts val="0"/>
              </a:spcBef>
              <a:spcAft>
                <a:spcPts val="0"/>
              </a:spcAft>
              <a:buNone/>
            </a:pPr>
            <a:endParaRPr sz="2400">
              <a:solidFill>
                <a:srgbClr val="1F47B7"/>
              </a:solidFill>
              <a:latin typeface="Lato"/>
              <a:ea typeface="Lato"/>
              <a:cs typeface="Lato"/>
              <a:sym typeface="Lato"/>
            </a:endParaRPr>
          </a:p>
          <a:p>
            <a:pPr marL="279400" lvl="0" indent="-279400" algn="l" rtl="0">
              <a:lnSpc>
                <a:spcPct val="100000"/>
              </a:lnSpc>
              <a:spcBef>
                <a:spcPts val="0"/>
              </a:spcBef>
              <a:spcAft>
                <a:spcPts val="0"/>
              </a:spcAft>
              <a:buSzPts val="2400"/>
              <a:buChar char="•"/>
            </a:pPr>
            <a:r>
              <a:rPr lang="en-US" sz="2400">
                <a:solidFill>
                  <a:srgbClr val="1F47B7"/>
                </a:solidFill>
                <a:latin typeface="Lato"/>
                <a:ea typeface="Lato"/>
                <a:cs typeface="Lato"/>
                <a:sym typeface="Lato"/>
              </a:rPr>
              <a:t>So you said, ”The engagement strategies I tried did not work.”</a:t>
            </a:r>
            <a:endParaRPr sz="1400">
              <a:latin typeface="Arial"/>
              <a:ea typeface="Arial"/>
              <a:cs typeface="Arial"/>
              <a:sym typeface="Arial"/>
            </a:endParaRPr>
          </a:p>
          <a:p>
            <a:pPr marL="279400" lvl="0" indent="-127000" algn="l" rtl="0">
              <a:lnSpc>
                <a:spcPct val="100000"/>
              </a:lnSpc>
              <a:spcBef>
                <a:spcPts val="0"/>
              </a:spcBef>
              <a:spcAft>
                <a:spcPts val="0"/>
              </a:spcAft>
              <a:buClr>
                <a:schemeClr val="dk1"/>
              </a:buClr>
              <a:buSzPts val="2400"/>
              <a:buFont typeface="Arial"/>
              <a:buNone/>
            </a:pPr>
            <a:endParaRPr sz="2400">
              <a:solidFill>
                <a:srgbClr val="1F47B7"/>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100">
              <a:solidFill>
                <a:srgbClr val="1F47B7"/>
              </a:solidFill>
              <a:latin typeface="Lato"/>
              <a:ea typeface="Lato"/>
              <a:cs typeface="Lato"/>
              <a:sym typeface="Lato"/>
            </a:endParaRPr>
          </a:p>
          <a:p>
            <a:pPr marL="279400" lvl="0" indent="-279400" algn="l" rtl="0">
              <a:lnSpc>
                <a:spcPct val="100000"/>
              </a:lnSpc>
              <a:spcBef>
                <a:spcPts val="0"/>
              </a:spcBef>
              <a:spcAft>
                <a:spcPts val="0"/>
              </a:spcAft>
              <a:buSzPts val="2400"/>
              <a:buChar char="•"/>
            </a:pPr>
            <a:r>
              <a:rPr lang="en-US" sz="2400">
                <a:solidFill>
                  <a:srgbClr val="1F47B7"/>
                </a:solidFill>
                <a:latin typeface="Lato"/>
                <a:ea typeface="Lato"/>
                <a:cs typeface="Lato"/>
                <a:sym typeface="Lato"/>
              </a:rPr>
              <a:t>Can you think of any reason for the student’s behavior in the breakout room?</a:t>
            </a:r>
            <a:endParaRPr sz="1400">
              <a:latin typeface="Arial"/>
              <a:ea typeface="Arial"/>
              <a:cs typeface="Arial"/>
              <a:sym typeface="Arial"/>
            </a:endParaRPr>
          </a:p>
          <a:p>
            <a:pPr marL="279400" lvl="0" indent="-209550" algn="l" rtl="0">
              <a:lnSpc>
                <a:spcPct val="100000"/>
              </a:lnSpc>
              <a:spcBef>
                <a:spcPts val="0"/>
              </a:spcBef>
              <a:spcAft>
                <a:spcPts val="0"/>
              </a:spcAft>
              <a:buClr>
                <a:schemeClr val="dk1"/>
              </a:buClr>
              <a:buSzPts val="1100"/>
              <a:buFont typeface="Arial"/>
              <a:buNone/>
            </a:pPr>
            <a:endParaRPr sz="1100">
              <a:solidFill>
                <a:srgbClr val="1F47B7"/>
              </a:solidFill>
              <a:latin typeface="Lato"/>
              <a:ea typeface="Lato"/>
              <a:cs typeface="Lato"/>
              <a:sym typeface="Lato"/>
            </a:endParaRPr>
          </a:p>
          <a:p>
            <a:pPr marL="279400" lvl="0" indent="-279400" algn="l" rtl="0">
              <a:lnSpc>
                <a:spcPct val="100000"/>
              </a:lnSpc>
              <a:spcBef>
                <a:spcPts val="0"/>
              </a:spcBef>
              <a:spcAft>
                <a:spcPts val="0"/>
              </a:spcAft>
              <a:buSzPts val="2400"/>
              <a:buChar char="•"/>
            </a:pPr>
            <a:r>
              <a:rPr lang="en-US" sz="2400">
                <a:solidFill>
                  <a:srgbClr val="1F47B7"/>
                </a:solidFill>
                <a:latin typeface="Lato"/>
                <a:ea typeface="Lato"/>
                <a:cs typeface="Lato"/>
                <a:sym typeface="Lato"/>
              </a:rPr>
              <a:t>Why did you select that focus area? </a:t>
            </a:r>
            <a:endParaRPr/>
          </a:p>
        </p:txBody>
      </p:sp>
      <p:sp>
        <p:nvSpPr>
          <p:cNvPr id="785" name="Google Shape;785;p132"/>
          <p:cNvSpPr txBox="1">
            <a:spLocks noGrp="1"/>
          </p:cNvSpPr>
          <p:nvPr>
            <p:ph type="body" idx="2"/>
          </p:nvPr>
        </p:nvSpPr>
        <p:spPr>
          <a:xfrm>
            <a:off x="6508550" y="1433200"/>
            <a:ext cx="5181600" cy="4351200"/>
          </a:xfrm>
          <a:prstGeom prst="rect">
            <a:avLst/>
          </a:prstGeom>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600"/>
              <a:buChar char="•"/>
            </a:pPr>
            <a:r>
              <a:rPr lang="en-US" sz="2600">
                <a:solidFill>
                  <a:srgbClr val="1F47B7"/>
                </a:solidFill>
                <a:latin typeface="Lato"/>
                <a:ea typeface="Lato"/>
                <a:cs typeface="Lato"/>
                <a:sym typeface="Lato"/>
              </a:rPr>
              <a:t>In what ways did the instructional strategy connect to the student learning goal?  </a:t>
            </a:r>
            <a:endParaRPr sz="1400">
              <a:latin typeface="Arial"/>
              <a:ea typeface="Arial"/>
              <a:cs typeface="Arial"/>
              <a:sym typeface="Arial"/>
            </a:endParaRPr>
          </a:p>
          <a:p>
            <a:pPr marL="228600" lvl="0" indent="-63500" algn="l" rtl="0">
              <a:lnSpc>
                <a:spcPct val="100000"/>
              </a:lnSpc>
              <a:spcBef>
                <a:spcPts val="0"/>
              </a:spcBef>
              <a:spcAft>
                <a:spcPts val="0"/>
              </a:spcAft>
              <a:buClr>
                <a:schemeClr val="dk1"/>
              </a:buClr>
              <a:buSzPts val="2600"/>
              <a:buFont typeface="Arial"/>
              <a:buNone/>
            </a:pPr>
            <a:endParaRPr sz="2600">
              <a:solidFill>
                <a:srgbClr val="1F47B7"/>
              </a:solidFill>
              <a:latin typeface="Lato"/>
              <a:ea typeface="Lato"/>
              <a:cs typeface="Lato"/>
              <a:sym typeface="Lato"/>
            </a:endParaRPr>
          </a:p>
          <a:p>
            <a:pPr marL="228600" lvl="0" indent="-228600" algn="l" rtl="0">
              <a:lnSpc>
                <a:spcPct val="100000"/>
              </a:lnSpc>
              <a:spcBef>
                <a:spcPts val="0"/>
              </a:spcBef>
              <a:spcAft>
                <a:spcPts val="0"/>
              </a:spcAft>
              <a:buSzPts val="2600"/>
              <a:buChar char="•"/>
            </a:pPr>
            <a:r>
              <a:rPr lang="en-US" sz="2600">
                <a:solidFill>
                  <a:srgbClr val="1F47B7"/>
                </a:solidFill>
                <a:latin typeface="Lato"/>
                <a:ea typeface="Lato"/>
                <a:cs typeface="Lato"/>
                <a:sym typeface="Lato"/>
              </a:rPr>
              <a:t>Considering the FFT Cluster focus areas in this coaching round, what are some key learnings?</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2600"/>
              <a:buFont typeface="Arial"/>
              <a:buNone/>
            </a:pPr>
            <a:endParaRPr sz="2600">
              <a:solidFill>
                <a:srgbClr val="1F47B7"/>
              </a:solidFill>
              <a:latin typeface="Lato"/>
              <a:ea typeface="Lato"/>
              <a:cs typeface="Lato"/>
              <a:sym typeface="Lato"/>
            </a:endParaRPr>
          </a:p>
          <a:p>
            <a:pPr marL="279400" lvl="0" indent="-279400" algn="l" rtl="0">
              <a:lnSpc>
                <a:spcPct val="100000"/>
              </a:lnSpc>
              <a:spcBef>
                <a:spcPts val="0"/>
              </a:spcBef>
              <a:spcAft>
                <a:spcPts val="0"/>
              </a:spcAft>
              <a:buSzPts val="2600"/>
              <a:buChar char="•"/>
            </a:pPr>
            <a:r>
              <a:rPr lang="en-US" sz="2600">
                <a:solidFill>
                  <a:srgbClr val="1F47B7"/>
                </a:solidFill>
                <a:latin typeface="Lato"/>
                <a:ea typeface="Lato"/>
                <a:cs typeface="Lato"/>
                <a:sym typeface="Lato"/>
              </a:rPr>
              <a:t>What might be some refinements or next steps for the next practice period?</a:t>
            </a:r>
            <a:endParaRPr/>
          </a:p>
        </p:txBody>
      </p:sp>
      <p:sp>
        <p:nvSpPr>
          <p:cNvPr id="786" name="Google Shape;786;p132"/>
          <p:cNvSpPr txBox="1">
            <a:spLocks noGrp="1"/>
          </p:cNvSpPr>
          <p:nvPr>
            <p:ph type="title"/>
          </p:nvPr>
        </p:nvSpPr>
        <p:spPr>
          <a:xfrm>
            <a:off x="6353675" y="504550"/>
            <a:ext cx="5104200" cy="700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B</a:t>
            </a:r>
            <a:endParaRPr sz="3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10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33"/>
          <p:cNvSpPr txBox="1">
            <a:spLocks noGrp="1"/>
          </p:cNvSpPr>
          <p:nvPr>
            <p:ph type="title"/>
          </p:nvPr>
        </p:nvSpPr>
        <p:spPr>
          <a:xfrm>
            <a:off x="280300" y="1595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32975"/>
                </a:solidFill>
              </a:rPr>
              <a:t>Is this A or B?</a:t>
            </a:r>
            <a:endParaRPr b="1">
              <a:solidFill>
                <a:srgbClr val="032975"/>
              </a:solidFill>
            </a:endParaRPr>
          </a:p>
        </p:txBody>
      </p:sp>
      <p:sp>
        <p:nvSpPr>
          <p:cNvPr id="793" name="Google Shape;793;p133"/>
          <p:cNvSpPr txBox="1">
            <a:spLocks noGrp="1"/>
          </p:cNvSpPr>
          <p:nvPr>
            <p:ph type="body" idx="1"/>
          </p:nvPr>
        </p:nvSpPr>
        <p:spPr>
          <a:xfrm>
            <a:off x="275100" y="1485275"/>
            <a:ext cx="116418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a:latin typeface="Arial"/>
                <a:ea typeface="Arial"/>
                <a:cs typeface="Arial"/>
                <a:sym typeface="Arial"/>
              </a:rPr>
              <a:t>What could you have done differently in this lesson?</a:t>
            </a:r>
            <a:endParaRPr b="1">
              <a:latin typeface="Arial"/>
              <a:ea typeface="Arial"/>
              <a:cs typeface="Arial"/>
              <a:sym typeface="Arial"/>
            </a:endParaRPr>
          </a:p>
          <a:p>
            <a:pPr marL="0" lvl="0" indent="0" algn="l" rtl="0">
              <a:lnSpc>
                <a:spcPct val="100000"/>
              </a:lnSpc>
              <a:spcBef>
                <a:spcPts val="0"/>
              </a:spcBef>
              <a:spcAft>
                <a:spcPts val="0"/>
              </a:spcAft>
              <a:buNone/>
            </a:pPr>
            <a:endParaRPr b="1">
              <a:latin typeface="Arial"/>
              <a:ea typeface="Arial"/>
              <a:cs typeface="Arial"/>
              <a:sym typeface="Arial"/>
            </a:endParaRPr>
          </a:p>
          <a:p>
            <a:pPr marL="0" lvl="0" indent="0" algn="l" rtl="0">
              <a:lnSpc>
                <a:spcPct val="100000"/>
              </a:lnSpc>
              <a:spcBef>
                <a:spcPts val="0"/>
              </a:spcBef>
              <a:spcAft>
                <a:spcPts val="0"/>
              </a:spcAft>
              <a:buNone/>
            </a:pPr>
            <a:r>
              <a:rPr lang="en-US" b="1">
                <a:solidFill>
                  <a:srgbClr val="666666"/>
                </a:solidFill>
                <a:latin typeface="Arial"/>
                <a:ea typeface="Arial"/>
                <a:cs typeface="Arial"/>
                <a:sym typeface="Arial"/>
              </a:rPr>
              <a:t>It seems that you were concerned about one table’s lack of participation in the activity, what might be some reasons for their lack of participation?</a:t>
            </a:r>
            <a:endParaRPr b="1">
              <a:solidFill>
                <a:srgbClr val="666666"/>
              </a:solidFill>
              <a:latin typeface="Arial"/>
              <a:ea typeface="Arial"/>
              <a:cs typeface="Arial"/>
              <a:sym typeface="Arial"/>
            </a:endParaRPr>
          </a:p>
          <a:p>
            <a:pPr marL="0" lvl="0" indent="0" algn="l" rtl="0">
              <a:lnSpc>
                <a:spcPct val="100000"/>
              </a:lnSpc>
              <a:spcBef>
                <a:spcPts val="0"/>
              </a:spcBef>
              <a:spcAft>
                <a:spcPts val="0"/>
              </a:spcAft>
              <a:buNone/>
            </a:pPr>
            <a:endParaRPr b="1">
              <a:solidFill>
                <a:srgbClr val="666666"/>
              </a:solidFill>
              <a:latin typeface="Arial"/>
              <a:ea typeface="Arial"/>
              <a:cs typeface="Arial"/>
              <a:sym typeface="Arial"/>
            </a:endParaRPr>
          </a:p>
          <a:p>
            <a:pPr marL="0" lvl="0" indent="0" algn="l" rtl="0">
              <a:lnSpc>
                <a:spcPct val="100000"/>
              </a:lnSpc>
              <a:spcBef>
                <a:spcPts val="0"/>
              </a:spcBef>
              <a:spcAft>
                <a:spcPts val="0"/>
              </a:spcAft>
              <a:buNone/>
            </a:pPr>
            <a:r>
              <a:rPr lang="en-US" b="1">
                <a:latin typeface="Arial"/>
                <a:ea typeface="Arial"/>
                <a:cs typeface="Arial"/>
                <a:sym typeface="Arial"/>
              </a:rPr>
              <a:t>Do you think it would have helped if you engaged the students more?</a:t>
            </a:r>
            <a:endParaRPr b="1">
              <a:latin typeface="Arial"/>
              <a:ea typeface="Arial"/>
              <a:cs typeface="Arial"/>
              <a:sym typeface="Arial"/>
            </a:endParaRPr>
          </a:p>
          <a:p>
            <a:pPr marL="0" lvl="0" indent="0" algn="l" rtl="0">
              <a:lnSpc>
                <a:spcPct val="100000"/>
              </a:lnSpc>
              <a:spcBef>
                <a:spcPts val="0"/>
              </a:spcBef>
              <a:spcAft>
                <a:spcPts val="0"/>
              </a:spcAft>
              <a:buNone/>
            </a:pPr>
            <a:endParaRPr sz="2400" b="1">
              <a:solidFill>
                <a:srgbClr val="666666"/>
              </a:solidFill>
              <a:latin typeface="Arial"/>
              <a:ea typeface="Arial"/>
              <a:cs typeface="Arial"/>
              <a:sym typeface="Arial"/>
            </a:endParaRPr>
          </a:p>
          <a:p>
            <a:pPr marL="0" lvl="0" indent="0" algn="l" rtl="0">
              <a:lnSpc>
                <a:spcPct val="100000"/>
              </a:lnSpc>
              <a:spcBef>
                <a:spcPts val="0"/>
              </a:spcBef>
              <a:spcAft>
                <a:spcPts val="0"/>
              </a:spcAft>
              <a:buClr>
                <a:schemeClr val="dk1"/>
              </a:buClr>
              <a:buSzPts val="2800"/>
              <a:buFont typeface="Arial"/>
              <a:buNone/>
            </a:pPr>
            <a:r>
              <a:rPr lang="en-US" b="1">
                <a:solidFill>
                  <a:srgbClr val="666666"/>
                </a:solidFill>
                <a:latin typeface="Arial"/>
                <a:ea typeface="Arial"/>
                <a:cs typeface="Arial"/>
                <a:sym typeface="Arial"/>
              </a:rPr>
              <a:t>How might you prioritize the comprehension tasks?</a:t>
            </a:r>
            <a:endParaRPr b="1">
              <a:solidFill>
                <a:srgbClr val="666666"/>
              </a:solidFill>
              <a:latin typeface="Arial"/>
              <a:ea typeface="Arial"/>
              <a:cs typeface="Arial"/>
              <a:sym typeface="Arial"/>
            </a:endParaRPr>
          </a:p>
          <a:p>
            <a:pPr marL="0" lvl="0" indent="0" algn="l" rtl="0">
              <a:lnSpc>
                <a:spcPct val="100000"/>
              </a:lnSpc>
              <a:spcBef>
                <a:spcPts val="0"/>
              </a:spcBef>
              <a:spcAft>
                <a:spcPts val="0"/>
              </a:spcAft>
              <a:buNone/>
            </a:pPr>
            <a:endParaRPr b="1">
              <a:latin typeface="Arial"/>
              <a:ea typeface="Arial"/>
              <a:cs typeface="Arial"/>
              <a:sym typeface="Arial"/>
            </a:endParaRPr>
          </a:p>
          <a:p>
            <a:pPr marL="0" lvl="0" indent="0" algn="l" rtl="0">
              <a:lnSpc>
                <a:spcPct val="100000"/>
              </a:lnSpc>
              <a:spcBef>
                <a:spcPts val="0"/>
              </a:spcBef>
              <a:spcAft>
                <a:spcPts val="0"/>
              </a:spcAft>
              <a:buClr>
                <a:schemeClr val="dk1"/>
              </a:buClr>
              <a:buSzPts val="2800"/>
              <a:buFont typeface="Arial"/>
              <a:buNone/>
            </a:pPr>
            <a:endParaRPr b="1">
              <a:latin typeface="Arial"/>
              <a:ea typeface="Arial"/>
              <a:cs typeface="Arial"/>
              <a:sym typeface="Arial"/>
            </a:endParaRPr>
          </a:p>
          <a:p>
            <a:pPr marL="0" lvl="0" indent="0" algn="l" rtl="0">
              <a:lnSpc>
                <a:spcPct val="100000"/>
              </a:lnSpc>
              <a:spcBef>
                <a:spcPts val="0"/>
              </a:spcBef>
              <a:spcAft>
                <a:spcPts val="0"/>
              </a:spcAft>
              <a:buClr>
                <a:schemeClr val="dk1"/>
              </a:buClr>
              <a:buSzPts val="2800"/>
              <a:buFont typeface="Arial"/>
              <a:buNone/>
            </a:pPr>
            <a:endParaRPr b="1">
              <a:solidFill>
                <a:srgbClr val="666666"/>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3">
                                            <p:txEl>
                                              <p:pRg st="0" end="0"/>
                                            </p:txEl>
                                          </p:spTgt>
                                        </p:tgtEl>
                                        <p:attrNameLst>
                                          <p:attrName>style.visibility</p:attrName>
                                        </p:attrNameLst>
                                      </p:cBhvr>
                                      <p:to>
                                        <p:strVal val="visible"/>
                                      </p:to>
                                    </p:set>
                                    <p:anim calcmode="lin" valueType="num">
                                      <p:cBhvr additive="base">
                                        <p:cTn id="7" dur="1000"/>
                                        <p:tgtEl>
                                          <p:spTgt spid="79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93">
                                            <p:txEl>
                                              <p:pRg st="1" end="1"/>
                                            </p:txEl>
                                          </p:spTgt>
                                        </p:tgtEl>
                                        <p:attrNameLst>
                                          <p:attrName>style.visibility</p:attrName>
                                        </p:attrNameLst>
                                      </p:cBhvr>
                                      <p:to>
                                        <p:strVal val="visible"/>
                                      </p:to>
                                    </p:set>
                                    <p:anim calcmode="lin" valueType="num">
                                      <p:cBhvr additive="base">
                                        <p:cTn id="12" dur="1000"/>
                                        <p:tgtEl>
                                          <p:spTgt spid="79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93">
                                            <p:txEl>
                                              <p:pRg st="2" end="2"/>
                                            </p:txEl>
                                          </p:spTgt>
                                        </p:tgtEl>
                                        <p:attrNameLst>
                                          <p:attrName>style.visibility</p:attrName>
                                        </p:attrNameLst>
                                      </p:cBhvr>
                                      <p:to>
                                        <p:strVal val="visible"/>
                                      </p:to>
                                    </p:set>
                                    <p:anim calcmode="lin" valueType="num">
                                      <p:cBhvr additive="base">
                                        <p:cTn id="17" dur="1000"/>
                                        <p:tgtEl>
                                          <p:spTgt spid="79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93">
                                            <p:txEl>
                                              <p:pRg st="3" end="3"/>
                                            </p:txEl>
                                          </p:spTgt>
                                        </p:tgtEl>
                                        <p:attrNameLst>
                                          <p:attrName>style.visibility</p:attrName>
                                        </p:attrNameLst>
                                      </p:cBhvr>
                                      <p:to>
                                        <p:strVal val="visible"/>
                                      </p:to>
                                    </p:set>
                                    <p:anim calcmode="lin" valueType="num">
                                      <p:cBhvr additive="base">
                                        <p:cTn id="22" dur="1000"/>
                                        <p:tgtEl>
                                          <p:spTgt spid="79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93">
                                            <p:txEl>
                                              <p:pRg st="4" end="4"/>
                                            </p:txEl>
                                          </p:spTgt>
                                        </p:tgtEl>
                                        <p:attrNameLst>
                                          <p:attrName>style.visibility</p:attrName>
                                        </p:attrNameLst>
                                      </p:cBhvr>
                                      <p:to>
                                        <p:strVal val="visible"/>
                                      </p:to>
                                    </p:set>
                                    <p:anim calcmode="lin" valueType="num">
                                      <p:cBhvr additive="base">
                                        <p:cTn id="27" dur="1000"/>
                                        <p:tgtEl>
                                          <p:spTgt spid="79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93">
                                            <p:txEl>
                                              <p:pRg st="5" end="5"/>
                                            </p:txEl>
                                          </p:spTgt>
                                        </p:tgtEl>
                                        <p:attrNameLst>
                                          <p:attrName>style.visibility</p:attrName>
                                        </p:attrNameLst>
                                      </p:cBhvr>
                                      <p:to>
                                        <p:strVal val="visible"/>
                                      </p:to>
                                    </p:set>
                                    <p:anim calcmode="lin" valueType="num">
                                      <p:cBhvr additive="base">
                                        <p:cTn id="32" dur="1000"/>
                                        <p:tgtEl>
                                          <p:spTgt spid="79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93">
                                            <p:txEl>
                                              <p:pRg st="6" end="6"/>
                                            </p:txEl>
                                          </p:spTgt>
                                        </p:tgtEl>
                                        <p:attrNameLst>
                                          <p:attrName>style.visibility</p:attrName>
                                        </p:attrNameLst>
                                      </p:cBhvr>
                                      <p:to>
                                        <p:strVal val="visible"/>
                                      </p:to>
                                    </p:set>
                                    <p:anim calcmode="lin" valueType="num">
                                      <p:cBhvr additive="base">
                                        <p:cTn id="37" dur="1000"/>
                                        <p:tgtEl>
                                          <p:spTgt spid="79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93">
                                            <p:txEl>
                                              <p:pRg st="7" end="7"/>
                                            </p:txEl>
                                          </p:spTgt>
                                        </p:tgtEl>
                                        <p:attrNameLst>
                                          <p:attrName>style.visibility</p:attrName>
                                        </p:attrNameLst>
                                      </p:cBhvr>
                                      <p:to>
                                        <p:strVal val="visible"/>
                                      </p:to>
                                    </p:set>
                                    <p:anim calcmode="lin" valueType="num">
                                      <p:cBhvr additive="base">
                                        <p:cTn id="42" dur="1000"/>
                                        <p:tgtEl>
                                          <p:spTgt spid="79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93">
                                            <p:txEl>
                                              <p:pRg st="8" end="8"/>
                                            </p:txEl>
                                          </p:spTgt>
                                        </p:tgtEl>
                                        <p:attrNameLst>
                                          <p:attrName>style.visibility</p:attrName>
                                        </p:attrNameLst>
                                      </p:cBhvr>
                                      <p:to>
                                        <p:strVal val="visible"/>
                                      </p:to>
                                    </p:set>
                                    <p:anim calcmode="lin" valueType="num">
                                      <p:cBhvr additive="base">
                                        <p:cTn id="47" dur="1000"/>
                                        <p:tgtEl>
                                          <p:spTgt spid="79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93">
                                            <p:txEl>
                                              <p:pRg st="9" end="9"/>
                                            </p:txEl>
                                          </p:spTgt>
                                        </p:tgtEl>
                                        <p:attrNameLst>
                                          <p:attrName>style.visibility</p:attrName>
                                        </p:attrNameLst>
                                      </p:cBhvr>
                                      <p:to>
                                        <p:strVal val="visible"/>
                                      </p:to>
                                    </p:set>
                                    <p:anim calcmode="lin" valueType="num">
                                      <p:cBhvr additive="base">
                                        <p:cTn id="52" dur="1000"/>
                                        <p:tgtEl>
                                          <p:spTgt spid="79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34"/>
          <p:cNvSpPr txBox="1">
            <a:spLocks noGrp="1"/>
          </p:cNvSpPr>
          <p:nvPr>
            <p:ph type="title"/>
          </p:nvPr>
        </p:nvSpPr>
        <p:spPr>
          <a:xfrm>
            <a:off x="483150" y="2717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600" b="1"/>
              <a:t>Rewrite</a:t>
            </a:r>
            <a:endParaRPr sz="5600" b="1"/>
          </a:p>
        </p:txBody>
      </p:sp>
      <p:sp>
        <p:nvSpPr>
          <p:cNvPr id="800" name="Google Shape;800;p134"/>
          <p:cNvSpPr txBox="1">
            <a:spLocks noGrp="1"/>
          </p:cNvSpPr>
          <p:nvPr>
            <p:ph type="body" idx="1"/>
          </p:nvPr>
        </p:nvSpPr>
        <p:spPr>
          <a:xfrm>
            <a:off x="355050" y="1825625"/>
            <a:ext cx="5664900" cy="4351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3400" b="1"/>
              <a:t>From this example...</a:t>
            </a:r>
            <a:endParaRPr sz="3400" b="1"/>
          </a:p>
          <a:p>
            <a:pPr marL="0" lvl="0" indent="0" algn="l" rtl="0">
              <a:spcBef>
                <a:spcPts val="1000"/>
              </a:spcBef>
              <a:spcAft>
                <a:spcPts val="0"/>
              </a:spcAft>
              <a:buNone/>
            </a:pPr>
            <a:endParaRPr sz="2400"/>
          </a:p>
          <a:p>
            <a:pPr marL="0" lvl="0" indent="0" algn="l" rtl="0">
              <a:spcBef>
                <a:spcPts val="1000"/>
              </a:spcBef>
              <a:spcAft>
                <a:spcPts val="0"/>
              </a:spcAft>
              <a:buClr>
                <a:schemeClr val="dk1"/>
              </a:buClr>
              <a:buSzPts val="2323"/>
              <a:buFont typeface="Arial"/>
              <a:buNone/>
            </a:pPr>
            <a:r>
              <a:rPr lang="en-US" sz="2400" b="1"/>
              <a:t>1.</a:t>
            </a:r>
            <a:r>
              <a:rPr lang="en-US" sz="2400"/>
              <a:t> What is one thing you would change in this lesson?</a:t>
            </a:r>
            <a:endParaRPr sz="2400"/>
          </a:p>
          <a:p>
            <a:pPr marL="0" lvl="0" indent="0" algn="l" rtl="0">
              <a:spcBef>
                <a:spcPts val="1000"/>
              </a:spcBef>
              <a:spcAft>
                <a:spcPts val="0"/>
              </a:spcAft>
              <a:buClr>
                <a:schemeClr val="dk1"/>
              </a:buClr>
              <a:buSzPts val="2323"/>
              <a:buFont typeface="Arial"/>
              <a:buNone/>
            </a:pPr>
            <a:endParaRPr sz="2400"/>
          </a:p>
          <a:p>
            <a:pPr marL="0" lvl="0" indent="0" algn="l" rtl="0">
              <a:spcBef>
                <a:spcPts val="1000"/>
              </a:spcBef>
              <a:spcAft>
                <a:spcPts val="0"/>
              </a:spcAft>
              <a:buClr>
                <a:schemeClr val="dk1"/>
              </a:buClr>
              <a:buSzPts val="2323"/>
              <a:buFont typeface="Arial"/>
              <a:buNone/>
            </a:pPr>
            <a:r>
              <a:rPr lang="en-US" sz="2400" b="1"/>
              <a:t>2. </a:t>
            </a:r>
            <a:r>
              <a:rPr lang="en-US" sz="2400"/>
              <a:t>Why did you select that focus area?</a:t>
            </a:r>
            <a:endParaRPr sz="2400"/>
          </a:p>
          <a:p>
            <a:pPr marL="0" lvl="0" indent="0" algn="l" rtl="0">
              <a:spcBef>
                <a:spcPts val="1000"/>
              </a:spcBef>
              <a:spcAft>
                <a:spcPts val="0"/>
              </a:spcAft>
              <a:buClr>
                <a:schemeClr val="dk1"/>
              </a:buClr>
              <a:buSzPts val="2323"/>
              <a:buFont typeface="Arial"/>
              <a:buNone/>
            </a:pPr>
            <a:endParaRPr sz="2400"/>
          </a:p>
          <a:p>
            <a:pPr marL="0" lvl="0" indent="0" algn="l" rtl="0">
              <a:spcBef>
                <a:spcPts val="1000"/>
              </a:spcBef>
              <a:spcAft>
                <a:spcPts val="0"/>
              </a:spcAft>
              <a:buClr>
                <a:schemeClr val="dk1"/>
              </a:buClr>
              <a:buSzPts val="2323"/>
              <a:buFont typeface="Arial"/>
              <a:buNone/>
            </a:pPr>
            <a:r>
              <a:rPr lang="en-US" sz="2400" b="1"/>
              <a:t>3. </a:t>
            </a:r>
            <a:r>
              <a:rPr lang="en-US" sz="2400"/>
              <a:t>Can you think of any reason for the student’s behavior during independent work?</a:t>
            </a:r>
            <a:endParaRPr sz="2400"/>
          </a:p>
        </p:txBody>
      </p:sp>
      <p:sp>
        <p:nvSpPr>
          <p:cNvPr id="801" name="Google Shape;801;p134"/>
          <p:cNvSpPr txBox="1">
            <a:spLocks noGrp="1"/>
          </p:cNvSpPr>
          <p:nvPr>
            <p:ph type="body" idx="2"/>
          </p:nvPr>
        </p:nvSpPr>
        <p:spPr>
          <a:xfrm>
            <a:off x="61535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400" b="1"/>
              <a:t>to these exemplars.</a:t>
            </a:r>
            <a:endParaRPr sz="3400" b="1"/>
          </a:p>
          <a:p>
            <a:pPr marL="0" lvl="0" indent="0" algn="l" rtl="0">
              <a:spcBef>
                <a:spcPts val="1000"/>
              </a:spcBef>
              <a:spcAft>
                <a:spcPts val="0"/>
              </a:spcAft>
              <a:buNone/>
            </a:pPr>
            <a:endParaRPr sz="2200"/>
          </a:p>
          <a:p>
            <a:pPr marL="0" lvl="0" indent="0" algn="l" rtl="0">
              <a:spcBef>
                <a:spcPts val="1000"/>
              </a:spcBef>
              <a:spcAft>
                <a:spcPts val="0"/>
              </a:spcAft>
              <a:buNone/>
            </a:pPr>
            <a:r>
              <a:rPr lang="en-US" sz="2400" b="1"/>
              <a:t>1. </a:t>
            </a:r>
            <a:r>
              <a:rPr lang="en-US" sz="2400"/>
              <a:t>Given your concerns about this lesson, what might be some possible changes to address your concern?</a:t>
            </a:r>
            <a:endParaRPr sz="2400"/>
          </a:p>
          <a:p>
            <a:pPr marL="0" lvl="0" indent="0" algn="l" rtl="0">
              <a:spcBef>
                <a:spcPts val="1000"/>
              </a:spcBef>
              <a:spcAft>
                <a:spcPts val="0"/>
              </a:spcAft>
              <a:buClr>
                <a:schemeClr val="dk1"/>
              </a:buClr>
              <a:buSzPts val="2323"/>
              <a:buFont typeface="Arial"/>
              <a:buNone/>
            </a:pPr>
            <a:endParaRPr sz="800"/>
          </a:p>
          <a:p>
            <a:pPr marL="0" lvl="0" indent="0" algn="l" rtl="0">
              <a:spcBef>
                <a:spcPts val="1000"/>
              </a:spcBef>
              <a:spcAft>
                <a:spcPts val="0"/>
              </a:spcAft>
              <a:buClr>
                <a:schemeClr val="dk1"/>
              </a:buClr>
              <a:buSzPts val="2323"/>
              <a:buFont typeface="Arial"/>
              <a:buNone/>
            </a:pPr>
            <a:r>
              <a:rPr lang="en-US" sz="2400" b="1"/>
              <a:t>2. </a:t>
            </a:r>
            <a:r>
              <a:rPr lang="en-US" sz="2400"/>
              <a:t>In what ways does this focus area connect to your learning goal?</a:t>
            </a:r>
            <a:endParaRPr sz="2400"/>
          </a:p>
          <a:p>
            <a:pPr marL="0" lvl="0" indent="0" algn="l" rtl="0">
              <a:spcBef>
                <a:spcPts val="1000"/>
              </a:spcBef>
              <a:spcAft>
                <a:spcPts val="0"/>
              </a:spcAft>
              <a:buClr>
                <a:schemeClr val="dk1"/>
              </a:buClr>
              <a:buSzPts val="2323"/>
              <a:buFont typeface="Arial"/>
              <a:buNone/>
            </a:pPr>
            <a:endParaRPr sz="200"/>
          </a:p>
          <a:p>
            <a:pPr marL="0" lvl="0" indent="0" algn="l" rtl="0">
              <a:spcBef>
                <a:spcPts val="1000"/>
              </a:spcBef>
              <a:spcAft>
                <a:spcPts val="0"/>
              </a:spcAft>
              <a:buClr>
                <a:schemeClr val="dk1"/>
              </a:buClr>
              <a:buSzPts val="2323"/>
              <a:buFont typeface="Arial"/>
              <a:buNone/>
            </a:pPr>
            <a:r>
              <a:rPr lang="en-US" sz="2400" b="1"/>
              <a:t>3. </a:t>
            </a:r>
            <a:r>
              <a:rPr lang="en-US" sz="2400"/>
              <a:t>What might be some reasons for students’ behavior in this breakout room?</a:t>
            </a: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634"/>
        <p:cNvGrpSpPr/>
        <p:nvPr/>
      </p:nvGrpSpPr>
      <p:grpSpPr>
        <a:xfrm>
          <a:off x="0" y="0"/>
          <a:ext cx="0" cy="0"/>
          <a:chOff x="0" y="0"/>
          <a:chExt cx="0" cy="0"/>
        </a:xfrm>
      </p:grpSpPr>
      <p:sp>
        <p:nvSpPr>
          <p:cNvPr id="635" name="Google Shape;635;p117"/>
          <p:cNvSpPr txBox="1">
            <a:spLocks noGrp="1"/>
          </p:cNvSpPr>
          <p:nvPr>
            <p:ph type="title"/>
          </p:nvPr>
        </p:nvSpPr>
        <p:spPr>
          <a:xfrm>
            <a:off x="6746628" y="1783959"/>
            <a:ext cx="4645250" cy="2889114"/>
          </a:xfrm>
          <a:prstGeom prst="rect">
            <a:avLst/>
          </a:prstGeom>
          <a:solidFill>
            <a:srgbClr val="1B4997"/>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en-US" sz="6000">
                <a:solidFill>
                  <a:schemeClr val="lt1"/>
                </a:solidFill>
              </a:rPr>
              <a:t>Welcome &amp; Getting Focused</a:t>
            </a:r>
            <a:endParaRPr/>
          </a:p>
        </p:txBody>
      </p:sp>
      <p:sp>
        <p:nvSpPr>
          <p:cNvPr id="636" name="Google Shape;636;p117"/>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37" name="Google Shape;637;p117"/>
          <p:cNvPicPr preferRelativeResize="0"/>
          <p:nvPr/>
        </p:nvPicPr>
        <p:blipFill rotWithShape="1">
          <a:blip r:embed="rId3">
            <a:alphaModFix/>
          </a:blip>
          <a:srcRect l="8078" r="33287" b="-1"/>
          <a:stretch/>
        </p:blipFill>
        <p:spPr>
          <a:xfrm>
            <a:off x="20" y="10"/>
            <a:ext cx="6024134" cy="685799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35"/>
          <p:cNvSpPr txBox="1">
            <a:spLocks noGrp="1"/>
          </p:cNvSpPr>
          <p:nvPr>
            <p:ph type="title"/>
          </p:nvPr>
        </p:nvSpPr>
        <p:spPr>
          <a:xfrm>
            <a:off x="0" y="0"/>
            <a:ext cx="121920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   Summarizing: Inviting and Sustaining Thinking</a:t>
            </a:r>
            <a:endParaRPr b="1"/>
          </a:p>
        </p:txBody>
      </p:sp>
      <p:sp>
        <p:nvSpPr>
          <p:cNvPr id="808" name="Google Shape;808;p135"/>
          <p:cNvSpPr txBox="1">
            <a:spLocks noGrp="1"/>
          </p:cNvSpPr>
          <p:nvPr>
            <p:ph type="body" idx="1"/>
          </p:nvPr>
        </p:nvSpPr>
        <p:spPr>
          <a:xfrm>
            <a:off x="320850" y="1825625"/>
            <a:ext cx="11369700" cy="4351200"/>
          </a:xfrm>
          <a:prstGeom prst="rect">
            <a:avLst/>
          </a:prstGeom>
        </p:spPr>
        <p:txBody>
          <a:bodyPr spcFirstLastPara="1" wrap="square" lIns="91425" tIns="45700" rIns="91425" bIns="45700" anchor="t" anchorCtr="0">
            <a:noAutofit/>
          </a:bodyPr>
          <a:lstStyle/>
          <a:p>
            <a:pPr marL="457200" lvl="0" indent="-400050" algn="l" rtl="0">
              <a:spcBef>
                <a:spcPts val="1000"/>
              </a:spcBef>
              <a:spcAft>
                <a:spcPts val="0"/>
              </a:spcAft>
              <a:buSzPts val="2700"/>
              <a:buChar char="•"/>
            </a:pPr>
            <a:r>
              <a:rPr lang="en-US" sz="3700"/>
              <a:t>Use non-dichotomous questions</a:t>
            </a:r>
            <a:endParaRPr sz="3700"/>
          </a:p>
          <a:p>
            <a:pPr marL="0" lvl="0" indent="0" algn="l" rtl="0">
              <a:spcBef>
                <a:spcPts val="1000"/>
              </a:spcBef>
              <a:spcAft>
                <a:spcPts val="0"/>
              </a:spcAft>
              <a:buNone/>
            </a:pPr>
            <a:endParaRPr sz="3700"/>
          </a:p>
          <a:p>
            <a:pPr marL="457200" lvl="0" indent="-400050" algn="l" rtl="0">
              <a:spcBef>
                <a:spcPts val="1000"/>
              </a:spcBef>
              <a:spcAft>
                <a:spcPts val="0"/>
              </a:spcAft>
              <a:buSzPts val="2700"/>
              <a:buChar char="•"/>
            </a:pPr>
            <a:r>
              <a:rPr lang="en-US" sz="3700"/>
              <a:t>Use  plurals</a:t>
            </a:r>
            <a:endParaRPr sz="3700"/>
          </a:p>
          <a:p>
            <a:pPr marL="0" lvl="0" indent="0" algn="l" rtl="0">
              <a:spcBef>
                <a:spcPts val="1000"/>
              </a:spcBef>
              <a:spcAft>
                <a:spcPts val="0"/>
              </a:spcAft>
              <a:buNone/>
            </a:pPr>
            <a:endParaRPr sz="3700"/>
          </a:p>
          <a:p>
            <a:pPr marL="457200" lvl="0" indent="-400050" algn="l" rtl="0">
              <a:spcBef>
                <a:spcPts val="1000"/>
              </a:spcBef>
              <a:spcAft>
                <a:spcPts val="0"/>
              </a:spcAft>
              <a:buSzPts val="2700"/>
              <a:buChar char="•"/>
            </a:pPr>
            <a:r>
              <a:rPr lang="en-US" sz="3700"/>
              <a:t>Use exploratory language</a:t>
            </a:r>
            <a:endParaRPr sz="3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36"/>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endParaRPr sz="4800" i="1"/>
          </a:p>
          <a:p>
            <a:pPr marL="0" lvl="0" indent="0" algn="l" rtl="0">
              <a:lnSpc>
                <a:spcPct val="100000"/>
              </a:lnSpc>
              <a:spcBef>
                <a:spcPts val="600"/>
              </a:spcBef>
              <a:spcAft>
                <a:spcPts val="0"/>
              </a:spcAft>
              <a:buSzPts val="1800"/>
              <a:buNone/>
            </a:pPr>
            <a:endParaRPr sz="4800" i="1"/>
          </a:p>
        </p:txBody>
      </p:sp>
      <p:sp>
        <p:nvSpPr>
          <p:cNvPr id="815" name="Google Shape;815;p136"/>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250"/>
              <a:buNone/>
            </a:pPr>
            <a:r>
              <a:rPr lang="en-US" sz="5200" b="1">
                <a:solidFill>
                  <a:schemeClr val="lt1"/>
                </a:solidFill>
              </a:rPr>
              <a:t>Paraphrasing:  Acknowledge and Clarify</a:t>
            </a:r>
            <a:endParaRPr sz="5200" b="1">
              <a:solidFill>
                <a:schemeClr val="lt1"/>
              </a:solidFill>
            </a:endParaRPr>
          </a:p>
        </p:txBody>
      </p:sp>
      <p:sp>
        <p:nvSpPr>
          <p:cNvPr id="816" name="Google Shape;816;p136"/>
          <p:cNvSpPr/>
          <p:nvPr/>
        </p:nvSpPr>
        <p:spPr>
          <a:xfrm>
            <a:off x="0" y="1579691"/>
            <a:ext cx="12314700" cy="4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1" u="none" strike="noStrike" cap="none">
              <a:solidFill>
                <a:srgbClr val="0066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1" u="none" strike="noStrike" cap="none">
              <a:solidFill>
                <a:srgbClr val="006666"/>
              </a:solidFill>
              <a:latin typeface="Arial"/>
              <a:ea typeface="Arial"/>
              <a:cs typeface="Arial"/>
              <a:sym typeface="Arial"/>
            </a:endParaRPr>
          </a:p>
        </p:txBody>
      </p:sp>
      <p:sp>
        <p:nvSpPr>
          <p:cNvPr id="817" name="Google Shape;817;p136"/>
          <p:cNvSpPr/>
          <p:nvPr/>
        </p:nvSpPr>
        <p:spPr>
          <a:xfrm>
            <a:off x="381000" y="1764625"/>
            <a:ext cx="11409900" cy="4339500"/>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Provides an opportunity to identify and directly reflect content and emotions.</a:t>
            </a:r>
            <a:endParaRPr/>
          </a:p>
          <a:p>
            <a:pPr marL="0" marR="0" lvl="0" indent="0" algn="l" rtl="0">
              <a:lnSpc>
                <a:spcPct val="100000"/>
              </a:lnSpc>
              <a:spcBef>
                <a:spcPts val="0"/>
              </a:spcBef>
              <a:spcAft>
                <a:spcPts val="0"/>
              </a:spcAft>
              <a:buNone/>
            </a:pPr>
            <a:endParaRPr sz="3200" b="0" i="0" u="none" strike="noStrike" cap="none">
              <a:solidFill>
                <a:srgbClr val="000000"/>
              </a:solidFill>
              <a:latin typeface="Arial"/>
              <a:ea typeface="Arial"/>
              <a:cs typeface="Arial"/>
              <a:sym typeface="Arial"/>
            </a:endParaRPr>
          </a:p>
          <a:p>
            <a:pPr marL="457200" marR="0" lvl="0" indent="-431800" algn="l" rtl="0">
              <a:lnSpc>
                <a:spcPct val="100000"/>
              </a:lnSpc>
              <a:spcBef>
                <a:spcPts val="0"/>
              </a:spcBef>
              <a:spcAft>
                <a:spcPts val="0"/>
              </a:spcAft>
              <a:buSzPts val="3200"/>
              <a:buChar char="●"/>
            </a:pPr>
            <a:r>
              <a:rPr lang="en-US" sz="3200" b="0" i="0" u="none" strike="noStrike" cap="none">
                <a:solidFill>
                  <a:srgbClr val="000000"/>
                </a:solidFill>
                <a:latin typeface="Arial"/>
                <a:ea typeface="Arial"/>
                <a:cs typeface="Arial"/>
                <a:sym typeface="Arial"/>
              </a:rPr>
              <a:t>Communicate </a:t>
            </a:r>
            <a:r>
              <a:rPr lang="en-US" sz="3200"/>
              <a:t>speaker’s </a:t>
            </a:r>
            <a:r>
              <a:rPr lang="en-US" sz="3200" b="0" i="0" u="none" strike="noStrike" cap="none">
                <a:solidFill>
                  <a:srgbClr val="000000"/>
                </a:solidFill>
                <a:latin typeface="Arial"/>
                <a:ea typeface="Arial"/>
                <a:cs typeface="Arial"/>
                <a:sym typeface="Arial"/>
              </a:rPr>
              <a:t>desire to understand and our value for the person.  </a:t>
            </a:r>
            <a:endParaRPr/>
          </a:p>
          <a:p>
            <a:pPr marL="0" marR="0" lvl="0" indent="0" algn="l" rtl="0">
              <a:lnSpc>
                <a:spcPct val="100000"/>
              </a:lnSpc>
              <a:spcBef>
                <a:spcPts val="0"/>
              </a:spcBef>
              <a:spcAft>
                <a:spcPts val="0"/>
              </a:spcAft>
              <a:buNone/>
            </a:pPr>
            <a:endParaRPr sz="3200" b="0" i="0" u="none" strike="noStrike" cap="none">
              <a:solidFill>
                <a:srgbClr val="000000"/>
              </a:solidFill>
              <a:latin typeface="Arial"/>
              <a:ea typeface="Arial"/>
              <a:cs typeface="Arial"/>
              <a:sym typeface="Arial"/>
            </a:endParaRPr>
          </a:p>
          <a:p>
            <a:pPr marL="457200" marR="0" lvl="0" indent="-4318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Intentionally eliminate person pronouns like “</a:t>
            </a:r>
            <a:r>
              <a:rPr lang="en-US" sz="3200"/>
              <a:t>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37"/>
          <p:cNvSpPr txBox="1">
            <a:spLocks noGrp="1"/>
          </p:cNvSpPr>
          <p:nvPr>
            <p:ph type="body" idx="1"/>
          </p:nvPr>
        </p:nvSpPr>
        <p:spPr>
          <a:xfrm>
            <a:off x="609600" y="1371599"/>
            <a:ext cx="10972800" cy="5139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endParaRPr sz="4800" i="1"/>
          </a:p>
          <a:p>
            <a:pPr marL="0" lvl="0" indent="0" algn="l" rtl="0">
              <a:lnSpc>
                <a:spcPct val="100000"/>
              </a:lnSpc>
              <a:spcBef>
                <a:spcPts val="600"/>
              </a:spcBef>
              <a:spcAft>
                <a:spcPts val="0"/>
              </a:spcAft>
              <a:buSzPts val="1800"/>
              <a:buNone/>
            </a:pPr>
            <a:endParaRPr sz="4800" i="1"/>
          </a:p>
        </p:txBody>
      </p:sp>
      <p:sp>
        <p:nvSpPr>
          <p:cNvPr id="824" name="Google Shape;824;p137"/>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250"/>
              <a:buNone/>
            </a:pPr>
            <a:r>
              <a:rPr lang="en-US" sz="5400" b="1">
                <a:solidFill>
                  <a:schemeClr val="lt1"/>
                </a:solidFill>
              </a:rPr>
              <a:t>Tips for Paraphrasing</a:t>
            </a:r>
            <a:endParaRPr sz="5400" b="1">
              <a:solidFill>
                <a:schemeClr val="lt1"/>
              </a:solidFill>
            </a:endParaRPr>
          </a:p>
        </p:txBody>
      </p:sp>
      <p:sp>
        <p:nvSpPr>
          <p:cNvPr id="825" name="Google Shape;825;p137"/>
          <p:cNvSpPr txBox="1">
            <a:spLocks noGrp="1"/>
          </p:cNvSpPr>
          <p:nvPr>
            <p:ph type="body" idx="2"/>
          </p:nvPr>
        </p:nvSpPr>
        <p:spPr>
          <a:xfrm>
            <a:off x="348900" y="1502812"/>
            <a:ext cx="10972800" cy="4564200"/>
          </a:xfrm>
          <a:prstGeom prst="rect">
            <a:avLst/>
          </a:prstGeom>
          <a:noFill/>
          <a:ln>
            <a:noFill/>
          </a:ln>
        </p:spPr>
        <p:txBody>
          <a:bodyPr spcFirstLastPara="1" wrap="square" lIns="0" tIns="0" rIns="0" bIns="0" anchor="b" anchorCtr="0">
            <a:noAutofit/>
          </a:bodyPr>
          <a:lstStyle/>
          <a:p>
            <a:pPr marL="228600" marR="0" lvl="0" indent="0" algn="l" rtl="0">
              <a:lnSpc>
                <a:spcPct val="125000"/>
              </a:lnSpc>
              <a:spcBef>
                <a:spcPts val="0"/>
              </a:spcBef>
              <a:spcAft>
                <a:spcPts val="0"/>
              </a:spcAft>
              <a:buClr>
                <a:srgbClr val="595959"/>
              </a:buClr>
              <a:buSzPts val="750"/>
              <a:buFont typeface="Arial"/>
              <a:buNone/>
            </a:pPr>
            <a:r>
              <a:rPr lang="en-US" sz="4400"/>
              <a:t>In other words,</a:t>
            </a:r>
            <a:endParaRPr/>
          </a:p>
          <a:p>
            <a:pPr marL="457200" marR="0" lvl="0" indent="-228600" algn="l" rtl="0">
              <a:lnSpc>
                <a:spcPct val="125000"/>
              </a:lnSpc>
              <a:spcBef>
                <a:spcPts val="0"/>
              </a:spcBef>
              <a:spcAft>
                <a:spcPts val="0"/>
              </a:spcAft>
              <a:buClr>
                <a:srgbClr val="595959"/>
              </a:buClr>
              <a:buSzPts val="750"/>
              <a:buFont typeface="Arial"/>
              <a:buNone/>
            </a:pPr>
            <a:r>
              <a:rPr lang="en-US" sz="4400"/>
              <a:t>So you’re feeling,……</a:t>
            </a:r>
            <a:endParaRPr/>
          </a:p>
          <a:p>
            <a:pPr marL="457200" marR="0" lvl="0" indent="-228600" algn="l" rtl="0">
              <a:lnSpc>
                <a:spcPct val="125000"/>
              </a:lnSpc>
              <a:spcBef>
                <a:spcPts val="0"/>
              </a:spcBef>
              <a:spcAft>
                <a:spcPts val="0"/>
              </a:spcAft>
              <a:buClr>
                <a:srgbClr val="595959"/>
              </a:buClr>
              <a:buSzPts val="750"/>
              <a:buFont typeface="Arial"/>
              <a:buNone/>
            </a:pPr>
            <a:r>
              <a:rPr lang="en-US" sz="4400"/>
              <a:t>You’re noticing that….</a:t>
            </a:r>
            <a:endParaRPr/>
          </a:p>
          <a:p>
            <a:pPr marL="457200" marR="0" lvl="0" indent="-228600" algn="l" rtl="0">
              <a:lnSpc>
                <a:spcPct val="125000"/>
              </a:lnSpc>
              <a:spcBef>
                <a:spcPts val="0"/>
              </a:spcBef>
              <a:spcAft>
                <a:spcPts val="0"/>
              </a:spcAft>
              <a:buClr>
                <a:srgbClr val="595959"/>
              </a:buClr>
              <a:buSzPts val="750"/>
              <a:buFont typeface="Arial"/>
              <a:buNone/>
            </a:pPr>
            <a:r>
              <a:rPr lang="en-US" sz="4400"/>
              <a:t>You’re suggesting that…..</a:t>
            </a:r>
            <a:endParaRPr/>
          </a:p>
          <a:p>
            <a:pPr marL="457200" marR="0" lvl="0" indent="-228600" algn="l" rtl="0">
              <a:lnSpc>
                <a:spcPct val="125000"/>
              </a:lnSpc>
              <a:spcBef>
                <a:spcPts val="0"/>
              </a:spcBef>
              <a:spcAft>
                <a:spcPts val="0"/>
              </a:spcAft>
              <a:buClr>
                <a:srgbClr val="595959"/>
              </a:buClr>
              <a:buSzPts val="750"/>
              <a:buFont typeface="Arial"/>
              <a:buNone/>
            </a:pPr>
            <a:endParaRPr sz="4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38"/>
          <p:cNvSpPr txBox="1">
            <a:spLocks noGrp="1"/>
          </p:cNvSpPr>
          <p:nvPr>
            <p:ph type="body" idx="1"/>
          </p:nvPr>
        </p:nvSpPr>
        <p:spPr>
          <a:xfrm>
            <a:off x="360950" y="1371600"/>
            <a:ext cx="11490300" cy="5045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3200"/>
              <a:t>Locate this document in your PLI Binder</a:t>
            </a:r>
            <a:endParaRPr sz="3200"/>
          </a:p>
          <a:p>
            <a:pPr marL="0" lvl="0" indent="0" algn="l" rtl="0">
              <a:spcBef>
                <a:spcPts val="600"/>
              </a:spcBef>
              <a:spcAft>
                <a:spcPts val="0"/>
              </a:spcAft>
              <a:buNone/>
            </a:pPr>
            <a:r>
              <a:rPr lang="en-US" sz="3200"/>
              <a:t>&gt; Session 3 &amp; 4 tab</a:t>
            </a:r>
            <a:endParaRPr sz="3200"/>
          </a:p>
        </p:txBody>
      </p:sp>
      <p:sp>
        <p:nvSpPr>
          <p:cNvPr id="832" name="Google Shape;832;p138"/>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Elements of Skillful Conversations and Questioning</a:t>
            </a:r>
            <a:endParaRPr b="1">
              <a:solidFill>
                <a:schemeClr val="lt1"/>
              </a:solidFill>
            </a:endParaRPr>
          </a:p>
        </p:txBody>
      </p:sp>
      <p:pic>
        <p:nvPicPr>
          <p:cNvPr id="833" name="Google Shape;833;p138"/>
          <p:cNvPicPr preferRelativeResize="0"/>
          <p:nvPr/>
        </p:nvPicPr>
        <p:blipFill>
          <a:blip r:embed="rId3">
            <a:alphaModFix/>
          </a:blip>
          <a:stretch>
            <a:fillRect/>
          </a:stretch>
        </p:blipFill>
        <p:spPr>
          <a:xfrm rot="322565">
            <a:off x="7493674" y="1446124"/>
            <a:ext cx="3885102" cy="524140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39"/>
          <p:cNvSpPr txBox="1">
            <a:spLocks noGrp="1"/>
          </p:cNvSpPr>
          <p:nvPr>
            <p:ph type="title"/>
          </p:nvPr>
        </p:nvSpPr>
        <p:spPr>
          <a:xfrm>
            <a:off x="0" y="-352475"/>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solidFill>
                  <a:schemeClr val="lt1"/>
                </a:solidFill>
              </a:rPr>
              <a:t>Collaborative Conversations</a:t>
            </a:r>
            <a:endParaRPr b="1">
              <a:solidFill>
                <a:schemeClr val="lt1"/>
              </a:solidFill>
            </a:endParaRPr>
          </a:p>
        </p:txBody>
      </p:sp>
      <p:sp>
        <p:nvSpPr>
          <p:cNvPr id="840" name="Google Shape;840;p139"/>
          <p:cNvSpPr txBox="1">
            <a:spLocks noGrp="1"/>
          </p:cNvSpPr>
          <p:nvPr>
            <p:ph type="sldNum" idx="12"/>
          </p:nvPr>
        </p:nvSpPr>
        <p:spPr>
          <a:xfrm>
            <a:off x="10968581" y="6592453"/>
            <a:ext cx="613800" cy="1539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24</a:t>
            </a:fld>
            <a:endParaRPr/>
          </a:p>
        </p:txBody>
      </p:sp>
      <p:pic>
        <p:nvPicPr>
          <p:cNvPr id="841" name="Google Shape;841;p139"/>
          <p:cNvPicPr preferRelativeResize="0"/>
          <p:nvPr/>
        </p:nvPicPr>
        <p:blipFill rotWithShape="1">
          <a:blip r:embed="rId3">
            <a:alphaModFix/>
          </a:blip>
          <a:srcRect/>
          <a:stretch/>
        </p:blipFill>
        <p:spPr>
          <a:xfrm>
            <a:off x="6868060" y="1422409"/>
            <a:ext cx="4862739" cy="3498318"/>
          </a:xfrm>
          <a:prstGeom prst="rect">
            <a:avLst/>
          </a:prstGeom>
          <a:noFill/>
          <a:ln>
            <a:noFill/>
          </a:ln>
        </p:spPr>
      </p:pic>
      <p:sp>
        <p:nvSpPr>
          <p:cNvPr id="842" name="Google Shape;842;p139"/>
          <p:cNvSpPr/>
          <p:nvPr/>
        </p:nvSpPr>
        <p:spPr>
          <a:xfrm>
            <a:off x="187300" y="1000025"/>
            <a:ext cx="6169500" cy="4343100"/>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Establishing Rapport</a:t>
            </a:r>
            <a:endParaRPr sz="2200" b="0" i="0" u="none" strike="noStrike" cap="none">
              <a:solidFill>
                <a:srgbClr val="000000"/>
              </a:solidFill>
              <a:latin typeface="Arial"/>
              <a:ea typeface="Arial"/>
              <a:cs typeface="Arial"/>
              <a:sym typeface="Arial"/>
            </a:endParaRPr>
          </a:p>
          <a:p>
            <a:pPr marL="285750" marR="0" lvl="0" indent="-298450" algn="l" rtl="0">
              <a:lnSpc>
                <a:spcPct val="100000"/>
              </a:lnSpc>
              <a:spcBef>
                <a:spcPts val="4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Using positive presuppositions</a:t>
            </a:r>
            <a:endParaRPr sz="2200" b="0" i="0" u="none" strike="noStrike" cap="none">
              <a:solidFill>
                <a:srgbClr val="000000"/>
              </a:solidFill>
              <a:latin typeface="Arial"/>
              <a:ea typeface="Arial"/>
              <a:cs typeface="Arial"/>
              <a:sym typeface="Arial"/>
            </a:endParaRPr>
          </a:p>
          <a:p>
            <a:pPr marL="285750" marR="0" lvl="0" indent="-298450" algn="l" rtl="0">
              <a:lnSpc>
                <a:spcPct val="100000"/>
              </a:lnSpc>
              <a:spcBef>
                <a:spcPts val="400"/>
              </a:spcBef>
              <a:spcAft>
                <a:spcPts val="0"/>
              </a:spcAft>
              <a:buClr>
                <a:schemeClr val="dk1"/>
              </a:buClr>
              <a:buSzPts val="2200"/>
              <a:buFont typeface="Arial"/>
              <a:buChar char="•"/>
            </a:pPr>
            <a:r>
              <a:rPr lang="en-US" sz="2200" b="0" i="1" u="none" strike="noStrike" cap="none">
                <a:solidFill>
                  <a:srgbClr val="0070C0"/>
                </a:solidFill>
                <a:latin typeface="Arial"/>
                <a:ea typeface="Arial"/>
                <a:cs typeface="Arial"/>
                <a:sym typeface="Arial"/>
              </a:rPr>
              <a:t>Inviting and sustaining thinking </a:t>
            </a:r>
            <a:endParaRPr sz="2200" b="0" i="1" u="none" strike="noStrike" cap="none">
              <a:solidFill>
                <a:srgbClr val="0070C0"/>
              </a:solidFill>
              <a:latin typeface="Arial"/>
              <a:ea typeface="Arial"/>
              <a:cs typeface="Arial"/>
              <a:sym typeface="Arial"/>
            </a:endParaRPr>
          </a:p>
          <a:p>
            <a:pPr marL="628650" marR="0" lvl="1" indent="-298450" algn="l" rtl="0">
              <a:lnSpc>
                <a:spcPct val="100000"/>
              </a:lnSpc>
              <a:spcBef>
                <a:spcPts val="400"/>
              </a:spcBef>
              <a:spcAft>
                <a:spcPts val="0"/>
              </a:spcAft>
              <a:buClr>
                <a:schemeClr val="dk1"/>
              </a:buClr>
              <a:buSzPts val="2200"/>
              <a:buFont typeface="Arial Narrow"/>
              <a:buChar char="–"/>
            </a:pPr>
            <a:r>
              <a:rPr lang="en-US" sz="2200" b="0" i="1" u="none" strike="noStrike" cap="none">
                <a:solidFill>
                  <a:srgbClr val="0070C0"/>
                </a:solidFill>
                <a:latin typeface="Arial"/>
                <a:ea typeface="Arial"/>
                <a:cs typeface="Arial"/>
                <a:sym typeface="Arial"/>
              </a:rPr>
              <a:t>Asking non-dichotomous questions</a:t>
            </a:r>
            <a:endParaRPr sz="2200" b="0" i="1" u="none" strike="noStrike" cap="none">
              <a:solidFill>
                <a:srgbClr val="0070C0"/>
              </a:solidFill>
              <a:latin typeface="Arial"/>
              <a:ea typeface="Arial"/>
              <a:cs typeface="Arial"/>
              <a:sym typeface="Arial"/>
            </a:endParaRPr>
          </a:p>
          <a:p>
            <a:pPr marL="628650" marR="0" lvl="1" indent="-298450" algn="l" rtl="0">
              <a:lnSpc>
                <a:spcPct val="100000"/>
              </a:lnSpc>
              <a:spcBef>
                <a:spcPts val="400"/>
              </a:spcBef>
              <a:spcAft>
                <a:spcPts val="0"/>
              </a:spcAft>
              <a:buClr>
                <a:schemeClr val="dk1"/>
              </a:buClr>
              <a:buSzPts val="2200"/>
              <a:buFont typeface="Arial Narrow"/>
              <a:buChar char="–"/>
            </a:pPr>
            <a:r>
              <a:rPr lang="en-US" sz="2200" b="0" i="1" u="none" strike="noStrike" cap="none">
                <a:solidFill>
                  <a:srgbClr val="0070C0"/>
                </a:solidFill>
                <a:latin typeface="Arial"/>
                <a:ea typeface="Arial"/>
                <a:cs typeface="Arial"/>
                <a:sym typeface="Arial"/>
              </a:rPr>
              <a:t>Using plural forms</a:t>
            </a:r>
            <a:endParaRPr sz="2200" b="0" i="1" u="none" strike="noStrike" cap="none">
              <a:solidFill>
                <a:srgbClr val="0070C0"/>
              </a:solidFill>
              <a:latin typeface="Arial"/>
              <a:ea typeface="Arial"/>
              <a:cs typeface="Arial"/>
              <a:sym typeface="Arial"/>
            </a:endParaRPr>
          </a:p>
          <a:p>
            <a:pPr marL="628650" marR="0" lvl="1" indent="-298450" algn="l" rtl="0">
              <a:lnSpc>
                <a:spcPct val="100000"/>
              </a:lnSpc>
              <a:spcBef>
                <a:spcPts val="400"/>
              </a:spcBef>
              <a:spcAft>
                <a:spcPts val="0"/>
              </a:spcAft>
              <a:buClr>
                <a:schemeClr val="dk1"/>
              </a:buClr>
              <a:buSzPts val="2200"/>
              <a:buFont typeface="Arial Narrow"/>
              <a:buChar char="–"/>
            </a:pPr>
            <a:r>
              <a:rPr lang="en-US" sz="2200" b="0" i="1" u="none" strike="noStrike" cap="none">
                <a:solidFill>
                  <a:srgbClr val="0070C0"/>
                </a:solidFill>
                <a:latin typeface="Arial"/>
                <a:ea typeface="Arial"/>
                <a:cs typeface="Arial"/>
                <a:sym typeface="Arial"/>
              </a:rPr>
              <a:t>Promoting analytic thinking</a:t>
            </a:r>
            <a:endParaRPr sz="2200" b="0" i="1" u="none" strike="noStrike" cap="none">
              <a:solidFill>
                <a:srgbClr val="0070C0"/>
              </a:solidFill>
              <a:latin typeface="Arial"/>
              <a:ea typeface="Arial"/>
              <a:cs typeface="Arial"/>
              <a:sym typeface="Arial"/>
            </a:endParaRPr>
          </a:p>
          <a:p>
            <a:pPr marL="628650" marR="0" lvl="1" indent="-298450" algn="l" rtl="0">
              <a:lnSpc>
                <a:spcPct val="100000"/>
              </a:lnSpc>
              <a:spcBef>
                <a:spcPts val="400"/>
              </a:spcBef>
              <a:spcAft>
                <a:spcPts val="0"/>
              </a:spcAft>
              <a:buClr>
                <a:schemeClr val="dk1"/>
              </a:buClr>
              <a:buSzPts val="2200"/>
              <a:buFont typeface="Arial Narrow"/>
              <a:buChar char="–"/>
            </a:pPr>
            <a:r>
              <a:rPr lang="en-US" sz="2200" b="0" i="1" u="none" strike="noStrike" cap="none">
                <a:solidFill>
                  <a:srgbClr val="0070C0"/>
                </a:solidFill>
                <a:latin typeface="Arial"/>
                <a:ea typeface="Arial"/>
                <a:cs typeface="Arial"/>
                <a:sym typeface="Arial"/>
              </a:rPr>
              <a:t>Encouraging metacognition</a:t>
            </a:r>
            <a:endParaRPr sz="1600"/>
          </a:p>
          <a:p>
            <a:pPr marL="628650" marR="0" lvl="1" indent="-298450" algn="l" rtl="0">
              <a:lnSpc>
                <a:spcPct val="100000"/>
              </a:lnSpc>
              <a:spcBef>
                <a:spcPts val="400"/>
              </a:spcBef>
              <a:spcAft>
                <a:spcPts val="0"/>
              </a:spcAft>
              <a:buClr>
                <a:schemeClr val="dk1"/>
              </a:buClr>
              <a:buSzPts val="2200"/>
              <a:buFont typeface="Arial Narrow"/>
              <a:buChar char="–"/>
            </a:pPr>
            <a:r>
              <a:rPr lang="en-US" sz="2200" b="0" i="1" u="none" strike="noStrike" cap="none">
                <a:solidFill>
                  <a:srgbClr val="0070C0"/>
                </a:solidFill>
                <a:latin typeface="Arial"/>
                <a:ea typeface="Arial"/>
                <a:cs typeface="Arial"/>
                <a:sym typeface="Arial"/>
              </a:rPr>
              <a:t>Examining assumptions and implications</a:t>
            </a:r>
            <a:endParaRPr sz="2200" b="0" i="1" u="none" strike="noStrike" cap="none">
              <a:solidFill>
                <a:srgbClr val="0070C0"/>
              </a:solidFill>
              <a:latin typeface="Arial"/>
              <a:ea typeface="Arial"/>
              <a:cs typeface="Arial"/>
              <a:sym typeface="Arial"/>
            </a:endParaRPr>
          </a:p>
          <a:p>
            <a:pPr marL="285750" marR="0" lvl="0" indent="-298450" algn="l" rtl="0">
              <a:lnSpc>
                <a:spcPct val="100000"/>
              </a:lnSpc>
              <a:spcBef>
                <a:spcPts val="4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Probing</a:t>
            </a:r>
            <a:endParaRPr sz="2200" b="0" i="0" u="none" strike="noStrike" cap="none">
              <a:solidFill>
                <a:srgbClr val="000000"/>
              </a:solidFill>
              <a:latin typeface="Arial"/>
              <a:ea typeface="Arial"/>
              <a:cs typeface="Arial"/>
              <a:sym typeface="Arial"/>
            </a:endParaRPr>
          </a:p>
          <a:p>
            <a:pPr marL="285750" marR="0" lvl="0" indent="-298450" algn="l" rtl="0">
              <a:lnSpc>
                <a:spcPct val="100000"/>
              </a:lnSpc>
              <a:spcBef>
                <a:spcPts val="400"/>
              </a:spcBef>
              <a:spcAft>
                <a:spcPts val="0"/>
              </a:spcAft>
              <a:buClr>
                <a:schemeClr val="dk1"/>
              </a:buClr>
              <a:buSzPts val="2200"/>
              <a:buFont typeface="Arial"/>
              <a:buChar char="•"/>
            </a:pPr>
            <a:r>
              <a:rPr lang="en-US" sz="2200" b="0" i="1" u="none" strike="noStrike" cap="none">
                <a:solidFill>
                  <a:srgbClr val="0070C0"/>
                </a:solidFill>
                <a:latin typeface="Arial"/>
                <a:ea typeface="Arial"/>
                <a:cs typeface="Arial"/>
                <a:sym typeface="Arial"/>
              </a:rPr>
              <a:t>Paraphrasing</a:t>
            </a:r>
            <a:endParaRPr sz="1600" b="0" i="1" u="none" strike="noStrike" cap="none">
              <a:solidFill>
                <a:srgbClr val="0070C0"/>
              </a:solidFill>
              <a:latin typeface="Arial"/>
              <a:ea typeface="Arial"/>
              <a:cs typeface="Arial"/>
              <a:sym typeface="Arial"/>
            </a:endParaRPr>
          </a:p>
        </p:txBody>
      </p:sp>
      <p:sp>
        <p:nvSpPr>
          <p:cNvPr id="843" name="Google Shape;843;p139"/>
          <p:cNvSpPr txBox="1"/>
          <p:nvPr/>
        </p:nvSpPr>
        <p:spPr>
          <a:xfrm>
            <a:off x="187300" y="5530688"/>
            <a:ext cx="10801500" cy="87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1" u="none" strike="noStrike" cap="none">
                <a:solidFill>
                  <a:schemeClr val="dk1"/>
                </a:solidFill>
                <a:latin typeface="Arial"/>
                <a:ea typeface="Arial"/>
                <a:cs typeface="Arial"/>
                <a:sym typeface="Arial"/>
              </a:rPr>
              <a:t>Which skills are already part of your repertoire?</a:t>
            </a:r>
            <a:endParaRPr/>
          </a:p>
          <a:p>
            <a:pPr marL="0" marR="0" lvl="0" indent="0" algn="l" rtl="0">
              <a:lnSpc>
                <a:spcPct val="100000"/>
              </a:lnSpc>
              <a:spcBef>
                <a:spcPts val="0"/>
              </a:spcBef>
              <a:spcAft>
                <a:spcPts val="0"/>
              </a:spcAft>
              <a:buNone/>
            </a:pPr>
            <a:r>
              <a:rPr lang="en-US" sz="2400" b="1" i="1" u="none" strike="noStrike" cap="none">
                <a:solidFill>
                  <a:schemeClr val="dk1"/>
                </a:solidFill>
                <a:latin typeface="Arial"/>
                <a:ea typeface="Arial"/>
                <a:cs typeface="Arial"/>
                <a:sym typeface="Arial"/>
              </a:rPr>
              <a:t>What might  be some skills to add next to your repertoire?</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40"/>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r>
              <a:rPr lang="en-US" sz="4800"/>
              <a:t>In breakout rooms with a partner:</a:t>
            </a:r>
            <a:endParaRPr/>
          </a:p>
          <a:p>
            <a:pPr marL="457200" lvl="0" indent="-457200" algn="l" rtl="0">
              <a:lnSpc>
                <a:spcPct val="100000"/>
              </a:lnSpc>
              <a:spcBef>
                <a:spcPts val="600"/>
              </a:spcBef>
              <a:spcAft>
                <a:spcPts val="0"/>
              </a:spcAft>
              <a:buSzPts val="3600"/>
              <a:buChar char="•"/>
            </a:pPr>
            <a:r>
              <a:rPr lang="en-US" sz="3600"/>
              <a:t>Determine who is A and who is B.</a:t>
            </a:r>
            <a:endParaRPr/>
          </a:p>
          <a:p>
            <a:pPr marL="457200" lvl="0" indent="-457200" algn="l" rtl="0">
              <a:lnSpc>
                <a:spcPct val="100000"/>
              </a:lnSpc>
              <a:spcBef>
                <a:spcPts val="0"/>
              </a:spcBef>
              <a:spcAft>
                <a:spcPts val="0"/>
              </a:spcAft>
              <a:buSzPts val="3600"/>
              <a:buChar char="•"/>
            </a:pPr>
            <a:r>
              <a:rPr lang="en-US" sz="3600"/>
              <a:t>A shares responses to the two questions:</a:t>
            </a:r>
            <a:endParaRPr sz="3600"/>
          </a:p>
          <a:p>
            <a:pPr marL="457200" lvl="0" indent="0" algn="l" rtl="0">
              <a:spcBef>
                <a:spcPts val="0"/>
              </a:spcBef>
              <a:spcAft>
                <a:spcPts val="0"/>
              </a:spcAft>
              <a:buNone/>
            </a:pPr>
            <a:r>
              <a:rPr lang="en-US" sz="2400" b="1" i="1">
                <a:latin typeface="Arial"/>
                <a:ea typeface="Arial"/>
                <a:cs typeface="Arial"/>
                <a:sym typeface="Arial"/>
              </a:rPr>
              <a:t>   Which skills are already part of your repertoire?</a:t>
            </a:r>
            <a:endParaRPr sz="1400">
              <a:latin typeface="Arial"/>
              <a:ea typeface="Arial"/>
              <a:cs typeface="Arial"/>
              <a:sym typeface="Arial"/>
            </a:endParaRPr>
          </a:p>
          <a:p>
            <a:pPr marL="0" lvl="0" indent="0" algn="l" rtl="0">
              <a:spcBef>
                <a:spcPts val="0"/>
              </a:spcBef>
              <a:spcAft>
                <a:spcPts val="0"/>
              </a:spcAft>
              <a:buNone/>
            </a:pPr>
            <a:r>
              <a:rPr lang="en-US" sz="2400" b="1" i="1">
                <a:latin typeface="Arial"/>
                <a:ea typeface="Arial"/>
                <a:cs typeface="Arial"/>
                <a:sym typeface="Arial"/>
              </a:rPr>
              <a:t>         What might  be some skills to add next to your repertoire?</a:t>
            </a:r>
            <a:endParaRPr sz="2400" b="1">
              <a:latin typeface="Arial"/>
              <a:ea typeface="Arial"/>
              <a:cs typeface="Arial"/>
              <a:sym typeface="Arial"/>
            </a:endParaRPr>
          </a:p>
          <a:p>
            <a:pPr marL="457200" lvl="0" indent="-457200" algn="l" rtl="0">
              <a:lnSpc>
                <a:spcPct val="100000"/>
              </a:lnSpc>
              <a:spcBef>
                <a:spcPts val="600"/>
              </a:spcBef>
              <a:spcAft>
                <a:spcPts val="0"/>
              </a:spcAft>
              <a:buSzPts val="3600"/>
              <a:buChar char="•"/>
            </a:pPr>
            <a:r>
              <a:rPr lang="en-US" sz="3600"/>
              <a:t>B practices asking invitational questions and paraphrasing.</a:t>
            </a:r>
            <a:endParaRPr/>
          </a:p>
          <a:p>
            <a:pPr marL="457200" lvl="0" indent="-457200" algn="l" rtl="0">
              <a:lnSpc>
                <a:spcPct val="100000"/>
              </a:lnSpc>
              <a:spcBef>
                <a:spcPts val="0"/>
              </a:spcBef>
              <a:spcAft>
                <a:spcPts val="0"/>
              </a:spcAft>
              <a:buSzPts val="3600"/>
              <a:buChar char="•"/>
            </a:pPr>
            <a:r>
              <a:rPr lang="en-US" sz="3600"/>
              <a:t>Reverse roles.				</a:t>
            </a:r>
            <a:endParaRPr/>
          </a:p>
          <a:p>
            <a:pPr marL="3657600" lvl="8" indent="0" algn="l" rtl="0">
              <a:lnSpc>
                <a:spcPct val="100000"/>
              </a:lnSpc>
              <a:spcBef>
                <a:spcPts val="360"/>
              </a:spcBef>
              <a:spcAft>
                <a:spcPts val="0"/>
              </a:spcAft>
              <a:buSzPts val="1800"/>
              <a:buNone/>
            </a:pPr>
            <a:endParaRPr sz="2600"/>
          </a:p>
        </p:txBody>
      </p:sp>
      <p:sp>
        <p:nvSpPr>
          <p:cNvPr id="850" name="Google Shape;850;p14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sz="6000">
                <a:solidFill>
                  <a:schemeClr val="lt1"/>
                </a:solidFill>
              </a:rPr>
              <a:t>Practicing Skills</a:t>
            </a:r>
            <a:endParaRPr sz="6000">
              <a:solidFill>
                <a:schemeClr val="lt1"/>
              </a:solidFill>
            </a:endParaRPr>
          </a:p>
        </p:txBody>
      </p:sp>
      <p:pic>
        <p:nvPicPr>
          <p:cNvPr id="851" name="Google Shape;851;p140"/>
          <p:cNvPicPr preferRelativeResize="0"/>
          <p:nvPr/>
        </p:nvPicPr>
        <p:blipFill rotWithShape="1">
          <a:blip r:embed="rId3">
            <a:alphaModFix/>
          </a:blip>
          <a:srcRect t="5900" b="-5900"/>
          <a:stretch/>
        </p:blipFill>
        <p:spPr>
          <a:xfrm>
            <a:off x="10950575" y="-9"/>
            <a:ext cx="1241425" cy="861875"/>
          </a:xfrm>
          <a:prstGeom prst="rect">
            <a:avLst/>
          </a:prstGeom>
          <a:noFill/>
          <a:ln>
            <a:noFill/>
          </a:ln>
        </p:spPr>
      </p:pic>
      <p:sp>
        <p:nvSpPr>
          <p:cNvPr id="852" name="Google Shape;852;p140"/>
          <p:cNvSpPr txBox="1"/>
          <p:nvPr/>
        </p:nvSpPr>
        <p:spPr>
          <a:xfrm>
            <a:off x="11454900" y="0"/>
            <a:ext cx="977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3</a:t>
            </a:r>
            <a:endParaRPr sz="3600" b="1">
              <a:solidFill>
                <a:srgbClr val="00FF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4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The Power of Teacher Agency by L. Calvert</a:t>
            </a:r>
            <a:endParaRPr/>
          </a:p>
          <a:p>
            <a:pPr marL="0" lvl="0" indent="0" algn="l" rtl="0">
              <a:spcBef>
                <a:spcPts val="0"/>
              </a:spcBef>
              <a:spcAft>
                <a:spcPts val="0"/>
              </a:spcAft>
              <a:buNone/>
            </a:pPr>
            <a:endParaRPr/>
          </a:p>
        </p:txBody>
      </p:sp>
      <p:sp>
        <p:nvSpPr>
          <p:cNvPr id="859" name="Google Shape;859;p141"/>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a:t>In the context of professional learning, teacher agency is the capacity of teachers to act purposefully and constructively to </a:t>
            </a:r>
            <a:r>
              <a:rPr lang="en-US" b="1"/>
              <a:t>direct their professional growth </a:t>
            </a:r>
            <a:r>
              <a:rPr lang="en-US"/>
              <a:t>and contribute to the growth of their colleagues. </a:t>
            </a:r>
            <a:endParaRPr/>
          </a:p>
          <a:p>
            <a:pPr marL="0" lvl="0" indent="0" algn="l" rtl="0">
              <a:spcBef>
                <a:spcPts val="1000"/>
              </a:spcBef>
              <a:spcAft>
                <a:spcPts val="0"/>
              </a:spcAft>
              <a:buClr>
                <a:schemeClr val="dk1"/>
              </a:buClr>
              <a:buSzPts val="1100"/>
              <a:buFont typeface="Arial"/>
              <a:buNone/>
            </a:pPr>
            <a:r>
              <a:rPr lang="en-US"/>
              <a:t>Rather than responding passively to learning opportunities, teachers who have agency are aware of their part in their professional growth and </a:t>
            </a:r>
            <a:r>
              <a:rPr lang="en-US" b="1"/>
              <a:t>make learning choices to achieve their goals.</a:t>
            </a:r>
            <a:endParaRPr b="1"/>
          </a:p>
          <a:p>
            <a:pPr marL="0" lvl="0" indent="0" algn="l" rtl="0">
              <a:spcBef>
                <a:spcPts val="1000"/>
              </a:spcBef>
              <a:spcAft>
                <a:spcPts val="0"/>
              </a:spcAft>
              <a:buClr>
                <a:schemeClr val="dk1"/>
              </a:buClr>
              <a:buSzPts val="1100"/>
              <a:buFont typeface="Arial"/>
              <a:buNone/>
            </a:pPr>
            <a:endParaRPr/>
          </a:p>
          <a:p>
            <a:pPr marL="0" lvl="0" indent="0" algn="r" rtl="0">
              <a:spcBef>
                <a:spcPts val="1000"/>
              </a:spcBef>
              <a:spcAft>
                <a:spcPts val="0"/>
              </a:spcAft>
              <a:buClr>
                <a:schemeClr val="dk1"/>
              </a:buClr>
              <a:buSzPts val="1100"/>
              <a:buFont typeface="Arial"/>
              <a:buNone/>
            </a:pPr>
            <a:r>
              <a:rPr lang="en-US"/>
              <a:t>Learning Forward April 2016 | Vol. 37 No. 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42"/>
          <p:cNvSpPr txBox="1">
            <a:spLocks noGrp="1"/>
          </p:cNvSpPr>
          <p:nvPr>
            <p:ph type="body" idx="1"/>
          </p:nvPr>
        </p:nvSpPr>
        <p:spPr>
          <a:xfrm>
            <a:off x="307950" y="1371600"/>
            <a:ext cx="11536500" cy="466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Teacher agency</a:t>
            </a:r>
            <a:endParaRPr/>
          </a:p>
          <a:p>
            <a:pPr marL="457200" lvl="0" indent="-342900" algn="l" rtl="0">
              <a:spcBef>
                <a:spcPts val="600"/>
              </a:spcBef>
              <a:spcAft>
                <a:spcPts val="0"/>
              </a:spcAft>
              <a:buSzPts val="1800"/>
              <a:buChar char="•"/>
            </a:pPr>
            <a:r>
              <a:rPr lang="en-US"/>
              <a:t>direct their professional growth is </a:t>
            </a:r>
            <a:r>
              <a:rPr lang="en-US" b="1" u="sng"/>
              <a:t>v</a:t>
            </a:r>
            <a:r>
              <a:rPr lang="en-US" b="1"/>
              <a:t>oice</a:t>
            </a:r>
            <a:r>
              <a:rPr lang="en-US"/>
              <a:t>.</a:t>
            </a:r>
            <a:endParaRPr/>
          </a:p>
          <a:p>
            <a:pPr marL="457200" lvl="0" indent="-342900" algn="l" rtl="0">
              <a:spcBef>
                <a:spcPts val="0"/>
              </a:spcBef>
              <a:spcAft>
                <a:spcPts val="0"/>
              </a:spcAft>
              <a:buSzPts val="1800"/>
              <a:buChar char="•"/>
            </a:pPr>
            <a:r>
              <a:rPr lang="en-US"/>
              <a:t>make learning choices to achieve their goals is </a:t>
            </a:r>
            <a:r>
              <a:rPr lang="en-US" b="1" u="sng"/>
              <a:t>c</a:t>
            </a:r>
            <a:r>
              <a:rPr lang="en-US" b="1"/>
              <a:t>hoice.</a:t>
            </a:r>
            <a:endParaRPr b="1"/>
          </a:p>
          <a:p>
            <a:pPr marL="457200" lvl="0" indent="0" algn="l" rtl="0">
              <a:spcBef>
                <a:spcPts val="600"/>
              </a:spcBef>
              <a:spcAft>
                <a:spcPts val="0"/>
              </a:spcAft>
              <a:buNone/>
            </a:pPr>
            <a:endParaRPr/>
          </a:p>
          <a:p>
            <a:pPr marL="0" lvl="0" indent="0" algn="l" rtl="0">
              <a:spcBef>
                <a:spcPts val="600"/>
              </a:spcBef>
              <a:spcAft>
                <a:spcPts val="0"/>
              </a:spcAft>
              <a:buNone/>
            </a:pPr>
            <a:r>
              <a:rPr lang="en-US"/>
              <a:t>Independently,</a:t>
            </a:r>
            <a:endParaRPr/>
          </a:p>
          <a:p>
            <a:pPr marL="0" lvl="0" indent="0" algn="l" rtl="0">
              <a:spcBef>
                <a:spcPts val="600"/>
              </a:spcBef>
              <a:spcAft>
                <a:spcPts val="0"/>
              </a:spcAft>
              <a:buNone/>
            </a:pPr>
            <a:r>
              <a:rPr lang="en-US"/>
              <a:t>Review Chapter 6 (pages 44-50) and annotate the pages for teacher agency by using</a:t>
            </a:r>
            <a:r>
              <a:rPr lang="en-US" b="1"/>
              <a:t> V </a:t>
            </a:r>
            <a:r>
              <a:rPr lang="en-US"/>
              <a:t>for voice and </a:t>
            </a:r>
            <a:r>
              <a:rPr lang="en-US" b="1"/>
              <a:t>C</a:t>
            </a:r>
            <a:r>
              <a:rPr lang="en-US"/>
              <a:t> for choice.</a:t>
            </a:r>
            <a:endParaRPr/>
          </a:p>
        </p:txBody>
      </p:sp>
      <p:sp>
        <p:nvSpPr>
          <p:cNvPr id="866" name="Google Shape;866;p142"/>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Teacher Agency in Coaching Rounds</a:t>
            </a:r>
            <a:endParaRPr b="1">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43"/>
          <p:cNvSpPr txBox="1">
            <a:spLocks noGrp="1"/>
          </p:cNvSpPr>
          <p:nvPr>
            <p:ph type="body" idx="1"/>
          </p:nvPr>
        </p:nvSpPr>
        <p:spPr>
          <a:xfrm>
            <a:off x="609600" y="1371600"/>
            <a:ext cx="10972800" cy="466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4000"/>
              <a:t>In the breakout rooms with school teams,</a:t>
            </a:r>
            <a:endParaRPr sz="4000"/>
          </a:p>
          <a:p>
            <a:pPr marL="0" lvl="0" indent="0" algn="l" rtl="0">
              <a:spcBef>
                <a:spcPts val="600"/>
              </a:spcBef>
              <a:spcAft>
                <a:spcPts val="0"/>
              </a:spcAft>
              <a:buNone/>
            </a:pPr>
            <a:r>
              <a:rPr lang="en-US" sz="4000"/>
              <a:t>each person shares the annotations they made for </a:t>
            </a:r>
            <a:r>
              <a:rPr lang="en-US" sz="4000" b="1"/>
              <a:t>voice or choice</a:t>
            </a:r>
            <a:r>
              <a:rPr lang="en-US" sz="4000"/>
              <a:t>.</a:t>
            </a:r>
            <a:endParaRPr sz="4000"/>
          </a:p>
          <a:p>
            <a:pPr marL="0" lvl="0" indent="0" algn="l" rtl="0">
              <a:spcBef>
                <a:spcPts val="600"/>
              </a:spcBef>
              <a:spcAft>
                <a:spcPts val="0"/>
              </a:spcAft>
              <a:buNone/>
            </a:pPr>
            <a:endParaRPr sz="4000"/>
          </a:p>
          <a:p>
            <a:pPr marL="0" lvl="0" indent="0" algn="l" rtl="0">
              <a:spcBef>
                <a:spcPts val="600"/>
              </a:spcBef>
              <a:spcAft>
                <a:spcPts val="0"/>
              </a:spcAft>
              <a:buNone/>
            </a:pPr>
            <a:r>
              <a:rPr lang="en-US" sz="4000"/>
              <a:t>What questions might you have about coaching rounds?</a:t>
            </a:r>
            <a:endParaRPr sz="4000"/>
          </a:p>
        </p:txBody>
      </p:sp>
      <p:sp>
        <p:nvSpPr>
          <p:cNvPr id="873" name="Google Shape;873;p143"/>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chemeClr val="lt1"/>
                </a:solidFill>
              </a:rPr>
              <a:t>  How do teachers have voice and choice?</a:t>
            </a:r>
            <a:endParaRPr b="1">
              <a:solidFill>
                <a:schemeClr val="lt1"/>
              </a:solidFill>
            </a:endParaRPr>
          </a:p>
        </p:txBody>
      </p:sp>
      <p:pic>
        <p:nvPicPr>
          <p:cNvPr id="874" name="Google Shape;874;p143"/>
          <p:cNvPicPr preferRelativeResize="0"/>
          <p:nvPr/>
        </p:nvPicPr>
        <p:blipFill rotWithShape="1">
          <a:blip r:embed="rId3">
            <a:alphaModFix/>
          </a:blip>
          <a:srcRect t="5900" b="-5900"/>
          <a:stretch/>
        </p:blipFill>
        <p:spPr>
          <a:xfrm>
            <a:off x="10950575" y="-9"/>
            <a:ext cx="1241425" cy="861875"/>
          </a:xfrm>
          <a:prstGeom prst="rect">
            <a:avLst/>
          </a:prstGeom>
          <a:noFill/>
          <a:ln>
            <a:noFill/>
          </a:ln>
        </p:spPr>
      </p:pic>
      <p:sp>
        <p:nvSpPr>
          <p:cNvPr id="875" name="Google Shape;875;p143"/>
          <p:cNvSpPr txBox="1"/>
          <p:nvPr/>
        </p:nvSpPr>
        <p:spPr>
          <a:xfrm>
            <a:off x="11473600" y="61488"/>
            <a:ext cx="977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4</a:t>
            </a:r>
            <a:endParaRPr sz="3600" b="1">
              <a:solidFill>
                <a:srgbClr val="00FF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44"/>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chemeClr val="lt1"/>
                </a:solidFill>
              </a:rPr>
              <a:t>  Scenario</a:t>
            </a:r>
            <a:endParaRPr b="1">
              <a:solidFill>
                <a:schemeClr val="lt1"/>
              </a:solidFill>
            </a:endParaRPr>
          </a:p>
        </p:txBody>
      </p:sp>
      <p:sp>
        <p:nvSpPr>
          <p:cNvPr id="882" name="Google Shape;882;p144"/>
          <p:cNvSpPr txBox="1">
            <a:spLocks noGrp="1"/>
          </p:cNvSpPr>
          <p:nvPr>
            <p:ph type="body" idx="1"/>
          </p:nvPr>
        </p:nvSpPr>
        <p:spPr>
          <a:xfrm>
            <a:off x="254550" y="1352925"/>
            <a:ext cx="10972800" cy="466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3000"/>
              <a:t>Let’s look at how the student learning goal &gt;</a:t>
            </a:r>
            <a:endParaRPr sz="3000"/>
          </a:p>
          <a:p>
            <a:pPr marL="0" lvl="0" indent="0" algn="l" rtl="0">
              <a:spcBef>
                <a:spcPts val="600"/>
              </a:spcBef>
              <a:spcAft>
                <a:spcPts val="0"/>
              </a:spcAft>
              <a:buNone/>
            </a:pPr>
            <a:r>
              <a:rPr lang="en-US" sz="3000"/>
              <a:t>team learning goal &gt; teacher learning goal </a:t>
            </a:r>
            <a:endParaRPr sz="3000"/>
          </a:p>
          <a:p>
            <a:pPr marL="0" lvl="0" indent="0" algn="l" rtl="0">
              <a:spcBef>
                <a:spcPts val="600"/>
              </a:spcBef>
              <a:spcAft>
                <a:spcPts val="0"/>
              </a:spcAft>
              <a:buNone/>
            </a:pPr>
            <a:r>
              <a:rPr lang="en-US" sz="3000"/>
              <a:t>leads to the video reflections with practice.</a:t>
            </a:r>
            <a:endParaRPr sz="3000"/>
          </a:p>
          <a:p>
            <a:pPr marL="0" lvl="0" indent="0" algn="l" rtl="0">
              <a:spcBef>
                <a:spcPts val="600"/>
              </a:spcBef>
              <a:spcAft>
                <a:spcPts val="0"/>
              </a:spcAft>
              <a:buNone/>
            </a:pPr>
            <a:endParaRPr sz="3000"/>
          </a:p>
          <a:p>
            <a:pPr marL="0" lvl="0" indent="0" algn="l" rtl="0">
              <a:spcBef>
                <a:spcPts val="600"/>
              </a:spcBef>
              <a:spcAft>
                <a:spcPts val="0"/>
              </a:spcAft>
              <a:buNone/>
            </a:pPr>
            <a:r>
              <a:rPr lang="en-US" sz="3000"/>
              <a:t>Read and find the connections between</a:t>
            </a:r>
            <a:endParaRPr sz="3000"/>
          </a:p>
          <a:p>
            <a:pPr marL="457200" lvl="0" indent="-419100" algn="l" rtl="0">
              <a:spcBef>
                <a:spcPts val="600"/>
              </a:spcBef>
              <a:spcAft>
                <a:spcPts val="0"/>
              </a:spcAft>
              <a:buSzPts val="3000"/>
              <a:buChar char="•"/>
            </a:pPr>
            <a:r>
              <a:rPr lang="en-US" sz="3000"/>
              <a:t>student learning goal</a:t>
            </a:r>
            <a:endParaRPr sz="3000"/>
          </a:p>
          <a:p>
            <a:pPr marL="457200" lvl="0" indent="-419100" algn="l" rtl="0">
              <a:spcBef>
                <a:spcPts val="0"/>
              </a:spcBef>
              <a:spcAft>
                <a:spcPts val="0"/>
              </a:spcAft>
              <a:buSzPts val="3000"/>
              <a:buChar char="•"/>
            </a:pPr>
            <a:r>
              <a:rPr lang="en-US" sz="3000"/>
              <a:t>team learning goal</a:t>
            </a:r>
            <a:endParaRPr sz="3000"/>
          </a:p>
          <a:p>
            <a:pPr marL="457200" lvl="0" indent="-419100" algn="l" rtl="0">
              <a:spcBef>
                <a:spcPts val="0"/>
              </a:spcBef>
              <a:spcAft>
                <a:spcPts val="0"/>
              </a:spcAft>
              <a:buSzPts val="3000"/>
              <a:buChar char="•"/>
            </a:pPr>
            <a:r>
              <a:rPr lang="en-US" sz="3000"/>
              <a:t>teacher learning goal</a:t>
            </a:r>
            <a:endParaRPr sz="3000"/>
          </a:p>
          <a:p>
            <a:pPr marL="0" lvl="0" indent="0" algn="l" rtl="0">
              <a:spcBef>
                <a:spcPts val="600"/>
              </a:spcBef>
              <a:spcAft>
                <a:spcPts val="0"/>
              </a:spcAft>
              <a:buNone/>
            </a:pPr>
            <a:endParaRPr sz="3000"/>
          </a:p>
          <a:p>
            <a:pPr marL="0" lvl="0" indent="0" algn="l" rtl="0">
              <a:spcBef>
                <a:spcPts val="600"/>
              </a:spcBef>
              <a:spcAft>
                <a:spcPts val="0"/>
              </a:spcAft>
              <a:buNone/>
            </a:pPr>
            <a:r>
              <a:rPr lang="en-US" sz="3000"/>
              <a:t>Read the teacher and coach video tags.</a:t>
            </a:r>
            <a:endParaRPr sz="3000"/>
          </a:p>
        </p:txBody>
      </p:sp>
      <p:pic>
        <p:nvPicPr>
          <p:cNvPr id="883" name="Google Shape;883;p144"/>
          <p:cNvPicPr preferRelativeResize="0"/>
          <p:nvPr/>
        </p:nvPicPr>
        <p:blipFill>
          <a:blip r:embed="rId3">
            <a:alphaModFix/>
          </a:blip>
          <a:stretch>
            <a:fillRect/>
          </a:stretch>
        </p:blipFill>
        <p:spPr>
          <a:xfrm rot="431604">
            <a:off x="8915367" y="1204461"/>
            <a:ext cx="3884414" cy="5028806"/>
          </a:xfrm>
          <a:prstGeom prst="rect">
            <a:avLst/>
          </a:prstGeom>
          <a:noFill/>
          <a:ln w="9525" cap="flat" cmpd="sng">
            <a:solidFill>
              <a:schemeClr val="dk2"/>
            </a:solidFill>
            <a:prstDash val="solid"/>
            <a:round/>
            <a:headEnd type="none" w="sm" len="sm"/>
            <a:tailEnd type="none" w="sm" len="sm"/>
          </a:ln>
        </p:spPr>
      </p:pic>
      <p:pic>
        <p:nvPicPr>
          <p:cNvPr id="884" name="Google Shape;884;p144"/>
          <p:cNvPicPr preferRelativeResize="0"/>
          <p:nvPr/>
        </p:nvPicPr>
        <p:blipFill>
          <a:blip r:embed="rId4">
            <a:alphaModFix/>
          </a:blip>
          <a:stretch>
            <a:fillRect/>
          </a:stretch>
        </p:blipFill>
        <p:spPr>
          <a:xfrm rot="234030">
            <a:off x="7483521" y="374957"/>
            <a:ext cx="4035029" cy="523186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18"/>
          <p:cNvSpPr txBox="1">
            <a:spLocks noGrp="1"/>
          </p:cNvSpPr>
          <p:nvPr>
            <p:ph type="title"/>
          </p:nvPr>
        </p:nvSpPr>
        <p:spPr>
          <a:xfrm>
            <a:off x="155025" y="24046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000"/>
              <a:buFont typeface="Calibri"/>
              <a:buNone/>
            </a:pPr>
            <a:r>
              <a:rPr lang="en-US" sz="4000" b="1">
                <a:solidFill>
                  <a:srgbClr val="000000"/>
                </a:solidFill>
              </a:rPr>
              <a:t>Since we last met….</a:t>
            </a:r>
            <a:endParaRPr/>
          </a:p>
        </p:txBody>
      </p:sp>
      <p:sp>
        <p:nvSpPr>
          <p:cNvPr id="644" name="Google Shape;644;p118"/>
          <p:cNvSpPr txBox="1">
            <a:spLocks noGrp="1"/>
          </p:cNvSpPr>
          <p:nvPr>
            <p:ph type="body" idx="1"/>
          </p:nvPr>
        </p:nvSpPr>
        <p:spPr>
          <a:xfrm>
            <a:off x="278525" y="1036166"/>
            <a:ext cx="8229600" cy="838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800000"/>
              </a:buClr>
              <a:buSzPts val="2800"/>
              <a:buNone/>
            </a:pPr>
            <a:r>
              <a:rPr lang="en-US" i="1">
                <a:solidFill>
                  <a:srgbClr val="800000"/>
                </a:solidFill>
              </a:rPr>
              <a:t>The first weeks of school have been like . . . </a:t>
            </a:r>
            <a:endParaRPr/>
          </a:p>
        </p:txBody>
      </p:sp>
      <p:sp>
        <p:nvSpPr>
          <p:cNvPr id="645" name="Google Shape;645;p118"/>
          <p:cNvSpPr/>
          <p:nvPr/>
        </p:nvSpPr>
        <p:spPr>
          <a:xfrm>
            <a:off x="1905000" y="3657600"/>
            <a:ext cx="8229600" cy="838200"/>
          </a:xfrm>
          <a:prstGeom prst="rect">
            <a:avLst/>
          </a:prstGeom>
          <a:noFill/>
          <a:ln>
            <a:noFill/>
          </a:ln>
        </p:spPr>
        <p:txBody>
          <a:bodyPr spcFirstLastPara="1" wrap="square" lIns="91425" tIns="45700" rIns="91425" bIns="45700" anchor="t" anchorCtr="0">
            <a:noAutofit/>
          </a:bodyPr>
          <a:lstStyle/>
          <a:p>
            <a:pPr marL="342900" marR="0" lvl="0" indent="-213359" algn="l" rtl="0">
              <a:lnSpc>
                <a:spcPct val="90000"/>
              </a:lnSpc>
              <a:spcBef>
                <a:spcPts val="0"/>
              </a:spcBef>
              <a:spcAft>
                <a:spcPts val="0"/>
              </a:spcAft>
              <a:buClr>
                <a:schemeClr val="accent1"/>
              </a:buClr>
              <a:buSzPts val="2040"/>
              <a:buFont typeface="Noto Sans Symbols"/>
              <a:buNone/>
            </a:pPr>
            <a:endParaRPr sz="2400" b="0" i="0" u="none" strike="noStrike" cap="none">
              <a:solidFill>
                <a:schemeClr val="dk1"/>
              </a:solidFill>
              <a:latin typeface="Tahoma"/>
              <a:ea typeface="Tahoma"/>
              <a:cs typeface="Tahoma"/>
              <a:sym typeface="Tahoma"/>
            </a:endParaRPr>
          </a:p>
        </p:txBody>
      </p:sp>
      <p:grpSp>
        <p:nvGrpSpPr>
          <p:cNvPr id="646" name="Google Shape;646;p118"/>
          <p:cNvGrpSpPr/>
          <p:nvPr/>
        </p:nvGrpSpPr>
        <p:grpSpPr>
          <a:xfrm>
            <a:off x="1162700" y="1874367"/>
            <a:ext cx="4343400" cy="1446212"/>
            <a:chOff x="1152" y="1104"/>
            <a:chExt cx="2736" cy="911"/>
          </a:xfrm>
        </p:grpSpPr>
        <p:pic>
          <p:nvPicPr>
            <p:cNvPr id="647" name="Google Shape;647;p118"/>
            <p:cNvPicPr preferRelativeResize="0"/>
            <p:nvPr/>
          </p:nvPicPr>
          <p:blipFill rotWithShape="1">
            <a:blip r:embed="rId3">
              <a:alphaModFix/>
            </a:blip>
            <a:srcRect/>
            <a:stretch/>
          </p:blipFill>
          <p:spPr>
            <a:xfrm>
              <a:off x="2832" y="1104"/>
              <a:ext cx="1056" cy="911"/>
            </a:xfrm>
            <a:prstGeom prst="rect">
              <a:avLst/>
            </a:prstGeom>
            <a:noFill/>
            <a:ln>
              <a:noFill/>
            </a:ln>
          </p:spPr>
        </p:pic>
        <p:sp>
          <p:nvSpPr>
            <p:cNvPr id="648" name="Google Shape;648;p118"/>
            <p:cNvSpPr/>
            <p:nvPr/>
          </p:nvSpPr>
          <p:spPr>
            <a:xfrm>
              <a:off x="1152" y="1534"/>
              <a:ext cx="1488"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rgbClr val="003300"/>
                  </a:solidFill>
                  <a:latin typeface="Tahoma"/>
                  <a:ea typeface="Tahoma"/>
                  <a:cs typeface="Tahoma"/>
                  <a:sym typeface="Tahoma"/>
                </a:rPr>
                <a:t>BOOK TITLE</a:t>
              </a:r>
              <a:endParaRPr sz="2400" b="0" i="0" u="none" strike="noStrike" cap="none">
                <a:solidFill>
                  <a:schemeClr val="dk1"/>
                </a:solidFill>
                <a:latin typeface="Tahoma"/>
                <a:ea typeface="Tahoma"/>
                <a:cs typeface="Tahoma"/>
                <a:sym typeface="Tahoma"/>
              </a:endParaRPr>
            </a:p>
          </p:txBody>
        </p:sp>
      </p:grpSp>
      <p:grpSp>
        <p:nvGrpSpPr>
          <p:cNvPr id="649" name="Google Shape;649;p118"/>
          <p:cNvGrpSpPr/>
          <p:nvPr/>
        </p:nvGrpSpPr>
        <p:grpSpPr>
          <a:xfrm>
            <a:off x="4194463" y="3657607"/>
            <a:ext cx="6924675" cy="1123950"/>
            <a:chOff x="1158" y="3168"/>
            <a:chExt cx="4362" cy="708"/>
          </a:xfrm>
        </p:grpSpPr>
        <p:pic>
          <p:nvPicPr>
            <p:cNvPr id="650" name="Google Shape;650;p118"/>
            <p:cNvPicPr preferRelativeResize="0"/>
            <p:nvPr/>
          </p:nvPicPr>
          <p:blipFill rotWithShape="1">
            <a:blip r:embed="rId4">
              <a:alphaModFix/>
            </a:blip>
            <a:srcRect/>
            <a:stretch/>
          </p:blipFill>
          <p:spPr>
            <a:xfrm>
              <a:off x="2688" y="3168"/>
              <a:ext cx="2832" cy="708"/>
            </a:xfrm>
            <a:prstGeom prst="rect">
              <a:avLst/>
            </a:prstGeom>
            <a:noFill/>
            <a:ln>
              <a:noFill/>
            </a:ln>
          </p:spPr>
        </p:pic>
        <p:sp>
          <p:nvSpPr>
            <p:cNvPr id="651" name="Google Shape;651;p118"/>
            <p:cNvSpPr/>
            <p:nvPr/>
          </p:nvSpPr>
          <p:spPr>
            <a:xfrm>
              <a:off x="1158" y="3395"/>
              <a:ext cx="1302" cy="2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rgbClr val="000033"/>
                  </a:solidFill>
                  <a:latin typeface="Tahoma"/>
                  <a:ea typeface="Tahoma"/>
                  <a:cs typeface="Tahoma"/>
                  <a:sym typeface="Tahoma"/>
                </a:rPr>
                <a:t>SONG TITLE</a:t>
              </a:r>
              <a:endParaRPr sz="2400" b="1" i="0" u="none" strike="noStrike" cap="none">
                <a:solidFill>
                  <a:schemeClr val="accent1"/>
                </a:solidFill>
                <a:latin typeface="Tahoma"/>
                <a:ea typeface="Tahoma"/>
                <a:cs typeface="Tahoma"/>
                <a:sym typeface="Tahoma"/>
              </a:endParaRPr>
            </a:p>
          </p:txBody>
        </p:sp>
      </p:grpSp>
      <p:sp>
        <p:nvSpPr>
          <p:cNvPr id="652" name="Google Shape;652;p118"/>
          <p:cNvSpPr txBox="1"/>
          <p:nvPr/>
        </p:nvSpPr>
        <p:spPr>
          <a:xfrm>
            <a:off x="503231" y="5055450"/>
            <a:ext cx="8811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1" u="none" strike="noStrike" cap="none">
                <a:solidFill>
                  <a:srgbClr val="800000"/>
                </a:solidFill>
                <a:latin typeface="Calibri"/>
                <a:ea typeface="Calibri"/>
                <a:cs typeface="Calibri"/>
                <a:sym typeface="Calibri"/>
              </a:rPr>
              <a:t>because…</a:t>
            </a:r>
            <a:endParaRPr sz="3200" b="1" i="1">
              <a:solidFill>
                <a:srgbClr val="800000"/>
              </a:solidFill>
              <a:latin typeface="Calibri"/>
              <a:ea typeface="Calibri"/>
              <a:cs typeface="Calibri"/>
              <a:sym typeface="Calibri"/>
            </a:endParaRPr>
          </a:p>
          <a:p>
            <a:pPr marL="0" marR="0" lvl="0" indent="0" algn="l" rtl="0">
              <a:spcBef>
                <a:spcPts val="0"/>
              </a:spcBef>
              <a:spcAft>
                <a:spcPts val="0"/>
              </a:spcAft>
              <a:buNone/>
            </a:pPr>
            <a:endParaRPr sz="3200" b="1" i="1">
              <a:solidFill>
                <a:srgbClr val="800000"/>
              </a:solidFill>
              <a:latin typeface="Calibri"/>
              <a:ea typeface="Calibri"/>
              <a:cs typeface="Calibri"/>
              <a:sym typeface="Calibri"/>
            </a:endParaRPr>
          </a:p>
          <a:p>
            <a:pPr marL="0" marR="0" lvl="0" indent="0" algn="l" rtl="0">
              <a:spcBef>
                <a:spcPts val="0"/>
              </a:spcBef>
              <a:spcAft>
                <a:spcPts val="0"/>
              </a:spcAft>
              <a:buNone/>
            </a:pPr>
            <a:r>
              <a:rPr lang="en-US" sz="3200" b="1">
                <a:solidFill>
                  <a:schemeClr val="dk1"/>
                </a:solidFill>
                <a:latin typeface="Calibri"/>
                <a:ea typeface="Calibri"/>
                <a:cs typeface="Calibri"/>
                <a:sym typeface="Calibri"/>
              </a:rPr>
              <a:t>Please put your title in the chat.</a:t>
            </a:r>
            <a:endParaRPr sz="3200" b="1">
              <a:solidFill>
                <a:schemeClr val="dk1"/>
              </a:solidFill>
              <a:latin typeface="Calibri"/>
              <a:ea typeface="Calibri"/>
              <a:cs typeface="Calibri"/>
              <a:sym typeface="Calibri"/>
            </a:endParaRPr>
          </a:p>
        </p:txBody>
      </p:sp>
      <p:sp>
        <p:nvSpPr>
          <p:cNvPr id="653" name="Google Shape;653;p118"/>
          <p:cNvSpPr txBox="1"/>
          <p:nvPr/>
        </p:nvSpPr>
        <p:spPr>
          <a:xfrm>
            <a:off x="6989375" y="2312763"/>
            <a:ext cx="7567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alibri"/>
                <a:ea typeface="Calibri"/>
                <a:cs typeface="Calibri"/>
                <a:sym typeface="Calibri"/>
              </a:rPr>
              <a:t>OR</a:t>
            </a:r>
            <a:endParaRPr sz="25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145" title="Teresa">
            <a:hlinkClick r:id="rId3"/>
          </p:cNvPr>
          <p:cNvPicPr preferRelativeResize="0"/>
          <p:nvPr/>
        </p:nvPicPr>
        <p:blipFill>
          <a:blip r:embed="rId4">
            <a:alphaModFix/>
          </a:blip>
          <a:stretch>
            <a:fillRect/>
          </a:stretch>
        </p:blipFill>
        <p:spPr>
          <a:xfrm>
            <a:off x="5526225" y="1191950"/>
            <a:ext cx="6371950" cy="4778950"/>
          </a:xfrm>
          <a:prstGeom prst="rect">
            <a:avLst/>
          </a:prstGeom>
          <a:noFill/>
          <a:ln>
            <a:noFill/>
          </a:ln>
        </p:spPr>
      </p:pic>
      <p:grpSp>
        <p:nvGrpSpPr>
          <p:cNvPr id="890" name="Google Shape;890;p145"/>
          <p:cNvGrpSpPr/>
          <p:nvPr/>
        </p:nvGrpSpPr>
        <p:grpSpPr>
          <a:xfrm>
            <a:off x="256402" y="3340167"/>
            <a:ext cx="1641277" cy="1576506"/>
            <a:chOff x="1660800" y="1171213"/>
            <a:chExt cx="1942800" cy="1569600"/>
          </a:xfrm>
        </p:grpSpPr>
        <p:sp>
          <p:nvSpPr>
            <p:cNvPr id="891" name="Google Shape;891;p145"/>
            <p:cNvSpPr/>
            <p:nvPr/>
          </p:nvSpPr>
          <p:spPr>
            <a:xfrm>
              <a:off x="1660800" y="1171213"/>
              <a:ext cx="1942800" cy="1569600"/>
            </a:xfrm>
            <a:prstGeom prst="round1Rect">
              <a:avLst>
                <a:gd name="adj" fmla="val 17446"/>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2" name="Google Shape;892;p145"/>
            <p:cNvSpPr txBox="1"/>
            <p:nvPr/>
          </p:nvSpPr>
          <p:spPr>
            <a:xfrm>
              <a:off x="1879865" y="1413573"/>
              <a:ext cx="1451700" cy="459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b="1">
                  <a:solidFill>
                    <a:srgbClr val="FFFFFF"/>
                  </a:solidFill>
                  <a:latin typeface="Roboto"/>
                  <a:ea typeface="Roboto"/>
                  <a:cs typeface="Roboto"/>
                  <a:sym typeface="Roboto"/>
                </a:rPr>
                <a:t>Student Learning Goal</a:t>
              </a:r>
              <a:endParaRPr sz="1500">
                <a:solidFill>
                  <a:srgbClr val="FFFFFF"/>
                </a:solidFill>
                <a:latin typeface="Roboto"/>
                <a:ea typeface="Roboto"/>
                <a:cs typeface="Roboto"/>
                <a:sym typeface="Roboto"/>
              </a:endParaRPr>
            </a:p>
          </p:txBody>
        </p:sp>
      </p:grpSp>
      <p:grpSp>
        <p:nvGrpSpPr>
          <p:cNvPr id="893" name="Google Shape;893;p145"/>
          <p:cNvGrpSpPr/>
          <p:nvPr/>
        </p:nvGrpSpPr>
        <p:grpSpPr>
          <a:xfrm>
            <a:off x="3449540" y="3654319"/>
            <a:ext cx="347155" cy="347155"/>
            <a:chOff x="3157188" y="909150"/>
            <a:chExt cx="470400" cy="470400"/>
          </a:xfrm>
        </p:grpSpPr>
        <p:sp>
          <p:nvSpPr>
            <p:cNvPr id="894" name="Google Shape;894;p145"/>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5" name="Google Shape;895;p145"/>
            <p:cNvSpPr/>
            <p:nvPr/>
          </p:nvSpPr>
          <p:spPr>
            <a:xfrm>
              <a:off x="3243138" y="995100"/>
              <a:ext cx="298500" cy="298500"/>
            </a:xfrm>
            <a:prstGeom prst="mathPlus">
              <a:avLst>
                <a:gd name="adj1" fmla="val 9900"/>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96" name="Google Shape;896;p145"/>
          <p:cNvGrpSpPr/>
          <p:nvPr/>
        </p:nvGrpSpPr>
        <p:grpSpPr>
          <a:xfrm>
            <a:off x="3449363" y="3340180"/>
            <a:ext cx="1600284" cy="1576506"/>
            <a:chOff x="5539816" y="1171213"/>
            <a:chExt cx="1942800" cy="1569600"/>
          </a:xfrm>
        </p:grpSpPr>
        <p:sp>
          <p:nvSpPr>
            <p:cNvPr id="897" name="Google Shape;897;p145"/>
            <p:cNvSpPr/>
            <p:nvPr/>
          </p:nvSpPr>
          <p:spPr>
            <a:xfrm flipH="1">
              <a:off x="5539816" y="1171213"/>
              <a:ext cx="1942800" cy="1569600"/>
            </a:xfrm>
            <a:prstGeom prst="round1Rect">
              <a:avLst>
                <a:gd name="adj" fmla="val 17446"/>
              </a:avLst>
            </a:prstGeom>
            <a:solidFill>
              <a:srgbClr val="0C5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8" name="Google Shape;898;p145"/>
            <p:cNvSpPr txBox="1"/>
            <p:nvPr/>
          </p:nvSpPr>
          <p:spPr>
            <a:xfrm>
              <a:off x="5762399" y="1413573"/>
              <a:ext cx="1451700" cy="4599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b="1">
                  <a:solidFill>
                    <a:srgbClr val="FFFFFF"/>
                  </a:solidFill>
                  <a:latin typeface="Roboto"/>
                  <a:ea typeface="Roboto"/>
                  <a:cs typeface="Roboto"/>
                  <a:sym typeface="Roboto"/>
                </a:rPr>
                <a:t>Teacher Learning Goal</a:t>
              </a:r>
              <a:endParaRPr sz="1500">
                <a:solidFill>
                  <a:srgbClr val="FFFFFF"/>
                </a:solidFill>
                <a:latin typeface="Roboto"/>
                <a:ea typeface="Roboto"/>
                <a:cs typeface="Roboto"/>
                <a:sym typeface="Roboto"/>
              </a:endParaRPr>
            </a:p>
          </p:txBody>
        </p:sp>
      </p:grpSp>
      <p:grpSp>
        <p:nvGrpSpPr>
          <p:cNvPr id="899" name="Google Shape;899;p145"/>
          <p:cNvGrpSpPr/>
          <p:nvPr/>
        </p:nvGrpSpPr>
        <p:grpSpPr>
          <a:xfrm>
            <a:off x="1757404" y="3340267"/>
            <a:ext cx="1845256" cy="1576549"/>
            <a:chOff x="1336123" y="2397841"/>
            <a:chExt cx="1451700" cy="1289400"/>
          </a:xfrm>
        </p:grpSpPr>
        <p:sp>
          <p:nvSpPr>
            <p:cNvPr id="900" name="Google Shape;900;p145"/>
            <p:cNvSpPr/>
            <p:nvPr/>
          </p:nvSpPr>
          <p:spPr>
            <a:xfrm>
              <a:off x="1446525" y="2397841"/>
              <a:ext cx="1230900" cy="1289400"/>
            </a:xfrm>
            <a:prstGeom prst="round2SameRect">
              <a:avLst>
                <a:gd name="adj1" fmla="val 18098"/>
                <a:gd name="adj2" fmla="val 0"/>
              </a:avLst>
            </a:prstGeom>
            <a:solidFill>
              <a:srgbClr val="0E65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1" name="Google Shape;901;p145"/>
            <p:cNvSpPr txBox="1"/>
            <p:nvPr/>
          </p:nvSpPr>
          <p:spPr>
            <a:xfrm>
              <a:off x="1336123" y="2938619"/>
              <a:ext cx="1451700" cy="459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endParaRPr sz="1500" b="1">
                <a:solidFill>
                  <a:srgbClr val="FFFFFF"/>
                </a:solidFill>
                <a:latin typeface="Roboto"/>
                <a:ea typeface="Roboto"/>
                <a:cs typeface="Roboto"/>
                <a:sym typeface="Roboto"/>
              </a:endParaRPr>
            </a:p>
            <a:p>
              <a:pPr marL="0" lvl="0" indent="0" algn="ctr" rtl="0">
                <a:spcBef>
                  <a:spcPts val="0"/>
                </a:spcBef>
                <a:spcAft>
                  <a:spcPts val="0"/>
                </a:spcAft>
                <a:buNone/>
              </a:pPr>
              <a:endParaRPr sz="1500" b="1">
                <a:solidFill>
                  <a:srgbClr val="FFFFFF"/>
                </a:solidFill>
                <a:latin typeface="Roboto"/>
                <a:ea typeface="Roboto"/>
                <a:cs typeface="Roboto"/>
                <a:sym typeface="Roboto"/>
              </a:endParaRPr>
            </a:p>
            <a:p>
              <a:pPr marL="0" lvl="0" indent="0" algn="ctr" rtl="0">
                <a:spcBef>
                  <a:spcPts val="0"/>
                </a:spcBef>
                <a:spcAft>
                  <a:spcPts val="0"/>
                </a:spcAft>
                <a:buNone/>
              </a:pPr>
              <a:endParaRPr sz="1500" b="1">
                <a:solidFill>
                  <a:srgbClr val="FFFFFF"/>
                </a:solidFill>
                <a:latin typeface="Roboto"/>
                <a:ea typeface="Roboto"/>
                <a:cs typeface="Roboto"/>
                <a:sym typeface="Roboto"/>
              </a:endParaRPr>
            </a:p>
            <a:p>
              <a:pPr marL="0" lvl="0" indent="0" algn="ctr" rtl="0">
                <a:spcBef>
                  <a:spcPts val="0"/>
                </a:spcBef>
                <a:spcAft>
                  <a:spcPts val="0"/>
                </a:spcAft>
                <a:buNone/>
              </a:pPr>
              <a:r>
                <a:rPr lang="en-US" sz="1500" b="1">
                  <a:solidFill>
                    <a:srgbClr val="FFFFFF"/>
                  </a:solidFill>
                  <a:latin typeface="Roboto"/>
                  <a:ea typeface="Roboto"/>
                  <a:cs typeface="Roboto"/>
                  <a:sym typeface="Roboto"/>
                </a:rPr>
                <a:t>Team </a:t>
              </a:r>
              <a:endParaRPr sz="1500" b="1">
                <a:solidFill>
                  <a:srgbClr val="FFFFFF"/>
                </a:solidFill>
                <a:latin typeface="Roboto"/>
                <a:ea typeface="Roboto"/>
                <a:cs typeface="Roboto"/>
                <a:sym typeface="Roboto"/>
              </a:endParaRPr>
            </a:p>
            <a:p>
              <a:pPr marL="0" lvl="0" indent="0" algn="ctr" rtl="0">
                <a:spcBef>
                  <a:spcPts val="0"/>
                </a:spcBef>
                <a:spcAft>
                  <a:spcPts val="0"/>
                </a:spcAft>
                <a:buNone/>
              </a:pPr>
              <a:r>
                <a:rPr lang="en-US" sz="1500" b="1">
                  <a:solidFill>
                    <a:srgbClr val="FFFFFF"/>
                  </a:solidFill>
                  <a:latin typeface="Roboto"/>
                  <a:ea typeface="Roboto"/>
                  <a:cs typeface="Roboto"/>
                  <a:sym typeface="Roboto"/>
                </a:rPr>
                <a:t>Learning </a:t>
              </a:r>
              <a:endParaRPr sz="1500" b="1">
                <a:solidFill>
                  <a:srgbClr val="FFFFFF"/>
                </a:solidFill>
                <a:latin typeface="Roboto"/>
                <a:ea typeface="Roboto"/>
                <a:cs typeface="Roboto"/>
                <a:sym typeface="Roboto"/>
              </a:endParaRPr>
            </a:p>
            <a:p>
              <a:pPr marL="0" lvl="0" indent="0" algn="ctr" rtl="0">
                <a:spcBef>
                  <a:spcPts val="0"/>
                </a:spcBef>
                <a:spcAft>
                  <a:spcPts val="0"/>
                </a:spcAft>
                <a:buNone/>
              </a:pPr>
              <a:r>
                <a:rPr lang="en-US" sz="1500" b="1">
                  <a:solidFill>
                    <a:srgbClr val="FFFFFF"/>
                  </a:solidFill>
                  <a:latin typeface="Roboto"/>
                  <a:ea typeface="Roboto"/>
                  <a:cs typeface="Roboto"/>
                  <a:sym typeface="Roboto"/>
                </a:rPr>
                <a:t>Goal</a:t>
              </a:r>
              <a:endParaRPr sz="1500">
                <a:solidFill>
                  <a:srgbClr val="FFFFFF"/>
                </a:solidFill>
                <a:latin typeface="Roboto"/>
                <a:ea typeface="Roboto"/>
                <a:cs typeface="Roboto"/>
                <a:sym typeface="Roboto"/>
              </a:endParaRPr>
            </a:p>
          </p:txBody>
        </p:sp>
      </p:grpSp>
      <p:grpSp>
        <p:nvGrpSpPr>
          <p:cNvPr id="902" name="Google Shape;902;p145"/>
          <p:cNvGrpSpPr/>
          <p:nvPr/>
        </p:nvGrpSpPr>
        <p:grpSpPr>
          <a:xfrm>
            <a:off x="256328" y="4916723"/>
            <a:ext cx="4793582" cy="1806724"/>
            <a:chOff x="1660800" y="2723938"/>
            <a:chExt cx="5822400" cy="1248600"/>
          </a:xfrm>
        </p:grpSpPr>
        <p:sp>
          <p:nvSpPr>
            <p:cNvPr id="903" name="Google Shape;903;p145"/>
            <p:cNvSpPr/>
            <p:nvPr/>
          </p:nvSpPr>
          <p:spPr>
            <a:xfrm rot="10800000">
              <a:off x="1660800" y="2723938"/>
              <a:ext cx="5822400" cy="1248600"/>
            </a:xfrm>
            <a:prstGeom prst="round2SameRect">
              <a:avLst>
                <a:gd name="adj1" fmla="val 18098"/>
                <a:gd name="adj2" fmla="val 0"/>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4" name="Google Shape;904;p145"/>
            <p:cNvSpPr txBox="1"/>
            <p:nvPr/>
          </p:nvSpPr>
          <p:spPr>
            <a:xfrm>
              <a:off x="2583300" y="2762026"/>
              <a:ext cx="3977400" cy="349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500">
                  <a:solidFill>
                    <a:srgbClr val="FFFFFF"/>
                  </a:solidFill>
                  <a:latin typeface="Roboto"/>
                  <a:ea typeface="Roboto"/>
                  <a:cs typeface="Roboto"/>
                  <a:sym typeface="Roboto"/>
                </a:rPr>
                <a:t>Video Debrief Conversation</a:t>
              </a:r>
              <a:endParaRPr sz="1500">
                <a:solidFill>
                  <a:srgbClr val="FFFFFF"/>
                </a:solidFill>
                <a:latin typeface="Roboto"/>
                <a:ea typeface="Roboto"/>
                <a:cs typeface="Roboto"/>
                <a:sym typeface="Roboto"/>
              </a:endParaRPr>
            </a:p>
          </p:txBody>
        </p:sp>
        <p:sp>
          <p:nvSpPr>
            <p:cNvPr id="905" name="Google Shape;905;p145"/>
            <p:cNvSpPr txBox="1"/>
            <p:nvPr/>
          </p:nvSpPr>
          <p:spPr>
            <a:xfrm>
              <a:off x="1692149" y="2988745"/>
              <a:ext cx="5759700" cy="389400"/>
            </a:xfrm>
            <a:prstGeom prst="rect">
              <a:avLst/>
            </a:prstGeom>
            <a:noFill/>
            <a:ln>
              <a:noFill/>
            </a:ln>
          </p:spPr>
          <p:txBody>
            <a:bodyPr spcFirstLastPara="1" wrap="square" lIns="121900" tIns="121900" rIns="121900" bIns="121900" anchor="t" anchorCtr="0">
              <a:noAutofit/>
            </a:bodyPr>
            <a:lstStyle/>
            <a:p>
              <a:pPr marL="457200" lvl="0" indent="-304800" algn="l" rtl="0">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use of FFT Cluster language to guide analysis of practice</a:t>
              </a:r>
              <a:endParaRPr sz="1200">
                <a:solidFill>
                  <a:schemeClr val="lt1"/>
                </a:solidFill>
                <a:latin typeface="Calibri"/>
                <a:ea typeface="Calibri"/>
                <a:cs typeface="Calibri"/>
                <a:sym typeface="Calibri"/>
              </a:endParaRPr>
            </a:p>
            <a:p>
              <a:pPr marL="457200" lvl="0" indent="-304800" algn="l" rtl="0">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use of teacher, team and student goals to guide learning</a:t>
              </a:r>
              <a:endParaRPr sz="1200">
                <a:solidFill>
                  <a:schemeClr val="lt1"/>
                </a:solidFill>
                <a:latin typeface="Calibri"/>
                <a:ea typeface="Calibri"/>
                <a:cs typeface="Calibri"/>
                <a:sym typeface="Calibri"/>
              </a:endParaRPr>
            </a:p>
            <a:p>
              <a:pPr marL="457200" lvl="0" indent="-304800" algn="l" rtl="0">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use of collaborative conversation characteristics for thinking</a:t>
              </a:r>
              <a:endParaRPr sz="1200">
                <a:solidFill>
                  <a:schemeClr val="lt1"/>
                </a:solidFill>
                <a:latin typeface="Calibri"/>
                <a:ea typeface="Calibri"/>
                <a:cs typeface="Calibri"/>
                <a:sym typeface="Calibri"/>
              </a:endParaRPr>
            </a:p>
            <a:p>
              <a:pPr marL="457200" lvl="0" indent="0" algn="l" rtl="0">
                <a:spcBef>
                  <a:spcPts val="0"/>
                </a:spcBef>
                <a:spcAft>
                  <a:spcPts val="0"/>
                </a:spcAft>
                <a:buNone/>
              </a:pPr>
              <a:endParaRPr sz="1200">
                <a:solidFill>
                  <a:schemeClr val="lt1"/>
                </a:solidFill>
                <a:latin typeface="Calibri"/>
                <a:ea typeface="Calibri"/>
                <a:cs typeface="Calibri"/>
                <a:sym typeface="Calibri"/>
              </a:endParaRPr>
            </a:p>
            <a:p>
              <a:pPr marL="0" lvl="0" indent="0" algn="l" rtl="0">
                <a:spcBef>
                  <a:spcPts val="0"/>
                </a:spcBef>
                <a:spcAft>
                  <a:spcPts val="0"/>
                </a:spcAft>
                <a:buNone/>
              </a:pPr>
              <a:r>
                <a:rPr lang="en-US" sz="1200">
                  <a:solidFill>
                    <a:schemeClr val="lt1"/>
                  </a:solidFill>
                  <a:latin typeface="Calibri"/>
                  <a:ea typeface="Calibri"/>
                  <a:cs typeface="Calibri"/>
                  <a:sym typeface="Calibri"/>
                </a:rPr>
                <a:t>What will the teacher “practice” or apply after learning from the first video debrief?</a:t>
              </a:r>
              <a:endParaRPr sz="1200">
                <a:solidFill>
                  <a:schemeClr val="lt1"/>
                </a:solidFill>
                <a:latin typeface="Calibri"/>
                <a:ea typeface="Calibri"/>
                <a:cs typeface="Calibri"/>
                <a:sym typeface="Calibri"/>
              </a:endParaRPr>
            </a:p>
            <a:p>
              <a:pPr marL="0" lvl="0" indent="0" algn="l"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906" name="Google Shape;906;p145"/>
          <p:cNvGrpSpPr/>
          <p:nvPr/>
        </p:nvGrpSpPr>
        <p:grpSpPr>
          <a:xfrm>
            <a:off x="3291678" y="4440444"/>
            <a:ext cx="347155" cy="347155"/>
            <a:chOff x="3157188" y="909150"/>
            <a:chExt cx="470400" cy="470400"/>
          </a:xfrm>
        </p:grpSpPr>
        <p:sp>
          <p:nvSpPr>
            <p:cNvPr id="907" name="Google Shape;907;p145"/>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8" name="Google Shape;908;p145"/>
            <p:cNvSpPr/>
            <p:nvPr/>
          </p:nvSpPr>
          <p:spPr>
            <a:xfrm>
              <a:off x="3243138" y="995100"/>
              <a:ext cx="298500" cy="298500"/>
            </a:xfrm>
            <a:prstGeom prst="mathPlus">
              <a:avLst>
                <a:gd name="adj1" fmla="val 9900"/>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909" name="Google Shape;909;p145"/>
          <p:cNvGrpSpPr/>
          <p:nvPr/>
        </p:nvGrpSpPr>
        <p:grpSpPr>
          <a:xfrm>
            <a:off x="1718082" y="4440444"/>
            <a:ext cx="347155" cy="347155"/>
            <a:chOff x="3157188" y="909150"/>
            <a:chExt cx="470400" cy="470400"/>
          </a:xfrm>
        </p:grpSpPr>
        <p:sp>
          <p:nvSpPr>
            <p:cNvPr id="910" name="Google Shape;910;p145"/>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1" name="Google Shape;911;p145"/>
            <p:cNvSpPr/>
            <p:nvPr/>
          </p:nvSpPr>
          <p:spPr>
            <a:xfrm>
              <a:off x="3243138" y="995100"/>
              <a:ext cx="298500" cy="298500"/>
            </a:xfrm>
            <a:prstGeom prst="mathPlus">
              <a:avLst>
                <a:gd name="adj1" fmla="val 9900"/>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12" name="Google Shape;912;p145"/>
          <p:cNvSpPr txBox="1"/>
          <p:nvPr/>
        </p:nvSpPr>
        <p:spPr>
          <a:xfrm>
            <a:off x="53950" y="0"/>
            <a:ext cx="6822600" cy="346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1200" b="1">
                <a:solidFill>
                  <a:srgbClr val="003462"/>
                </a:solidFill>
                <a:latin typeface="Calibri"/>
                <a:ea typeface="Calibri"/>
                <a:cs typeface="Calibri"/>
                <a:sym typeface="Calibri"/>
              </a:rPr>
              <a:t>Video One Recording and Tags by Teacher and Coach: </a:t>
            </a:r>
            <a:endParaRPr sz="1200">
              <a:solidFill>
                <a:srgbClr val="003462"/>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US" sz="1200" b="1">
                <a:solidFill>
                  <a:schemeClr val="dk1"/>
                </a:solidFill>
                <a:latin typeface="Calibri"/>
                <a:ea typeface="Calibri"/>
                <a:cs typeface="Calibri"/>
                <a:sym typeface="Calibri"/>
              </a:rPr>
              <a:t>Teacher:</a:t>
            </a:r>
            <a:r>
              <a:rPr lang="en-US" sz="1200">
                <a:solidFill>
                  <a:schemeClr val="dk1"/>
                </a:solidFill>
                <a:latin typeface="Calibri"/>
                <a:ea typeface="Calibri"/>
                <a:cs typeface="Calibri"/>
                <a:sym typeface="Calibri"/>
              </a:rPr>
              <a:t> (1.23) This is the activity I decided to infuse examples of conventions used by the author. How might I know if using the read aloud is an effective method to use for student understanding of conventions?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Coach:</a:t>
            </a:r>
            <a:r>
              <a:rPr lang="en-US" sz="1200">
                <a:solidFill>
                  <a:schemeClr val="dk1"/>
                </a:solidFill>
                <a:latin typeface="Calibri"/>
                <a:ea typeface="Calibri"/>
                <a:cs typeface="Calibri"/>
                <a:sym typeface="Calibri"/>
              </a:rPr>
              <a:t> Notice the energy from the students throughout the read aloud.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During the read aloud, the students were listening and looking for the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conventions discussed and posted in the directions: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capital letters, periods, and exclamation marks.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Teacher</a:t>
            </a:r>
            <a:r>
              <a:rPr lang="en-US" sz="1200">
                <a:solidFill>
                  <a:schemeClr val="dk1"/>
                </a:solidFill>
                <a:latin typeface="Calibri"/>
                <a:ea typeface="Calibri"/>
                <a:cs typeface="Calibri"/>
                <a:sym typeface="Calibri"/>
              </a:rPr>
              <a:t>: (3.09) I didn’t notice at the time, but after watching this video,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majority of the students were commenting, repeating or even clapping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to responses made by me and peers about how authors need to use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capital letters, periods and exclamation marks. Plus, they were answering the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comprehension questions!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a:solidFill>
                  <a:schemeClr val="dk1"/>
                </a:solidFill>
                <a:latin typeface="Calibri"/>
                <a:ea typeface="Calibri"/>
                <a:cs typeface="Calibri"/>
                <a:sym typeface="Calibri"/>
              </a:rPr>
              <a:t>Coach:</a:t>
            </a:r>
            <a:r>
              <a:rPr lang="en-US" sz="1200">
                <a:solidFill>
                  <a:schemeClr val="dk1"/>
                </a:solidFill>
                <a:latin typeface="Calibri"/>
                <a:ea typeface="Calibri"/>
                <a:cs typeface="Calibri"/>
                <a:sym typeface="Calibri"/>
              </a:rPr>
              <a:t> How might students see themselves as writers who need to use conventions?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1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4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Video Debrief in Gallery</a:t>
            </a:r>
            <a:endParaRPr/>
          </a:p>
        </p:txBody>
      </p:sp>
      <p:sp>
        <p:nvSpPr>
          <p:cNvPr id="919" name="Google Shape;919;p146"/>
          <p:cNvSpPr txBox="1">
            <a:spLocks noGrp="1"/>
          </p:cNvSpPr>
          <p:nvPr>
            <p:ph type="body" idx="1"/>
          </p:nvPr>
        </p:nvSpPr>
        <p:spPr>
          <a:xfrm>
            <a:off x="415600" y="1536625"/>
            <a:ext cx="10611600" cy="4555200"/>
          </a:xfrm>
          <a:prstGeom prst="rect">
            <a:avLst/>
          </a:prstGeom>
        </p:spPr>
        <p:txBody>
          <a:bodyPr spcFirstLastPara="1" wrap="square" lIns="91425" tIns="45700" rIns="91425" bIns="45700" anchor="t" anchorCtr="0">
            <a:noAutofit/>
          </a:bodyPr>
          <a:lstStyle/>
          <a:p>
            <a:pPr marL="457200" lvl="0" indent="-393700" algn="l" rtl="0">
              <a:lnSpc>
                <a:spcPct val="100000"/>
              </a:lnSpc>
              <a:spcBef>
                <a:spcPts val="0"/>
              </a:spcBef>
              <a:spcAft>
                <a:spcPts val="0"/>
              </a:spcAft>
              <a:buSzPts val="2600"/>
              <a:buFont typeface="Calibri"/>
              <a:buChar char="●"/>
            </a:pPr>
            <a:r>
              <a:rPr lang="en-US" sz="2600"/>
              <a:t>use of FFT Cluster language to guide analysis of practice</a:t>
            </a:r>
            <a:endParaRPr sz="2600"/>
          </a:p>
          <a:p>
            <a:pPr marL="457200" lvl="0" indent="-393700" algn="l" rtl="0">
              <a:lnSpc>
                <a:spcPct val="100000"/>
              </a:lnSpc>
              <a:spcBef>
                <a:spcPts val="0"/>
              </a:spcBef>
              <a:spcAft>
                <a:spcPts val="0"/>
              </a:spcAft>
              <a:buSzPts val="2600"/>
              <a:buFont typeface="Calibri"/>
              <a:buChar char="●"/>
            </a:pPr>
            <a:r>
              <a:rPr lang="en-US" sz="2600"/>
              <a:t>use of teacher, team and student goals to guide learning</a:t>
            </a:r>
            <a:endParaRPr sz="2600"/>
          </a:p>
          <a:p>
            <a:pPr marL="457200" lvl="0" indent="-393700" algn="l" rtl="0">
              <a:lnSpc>
                <a:spcPct val="100000"/>
              </a:lnSpc>
              <a:spcBef>
                <a:spcPts val="0"/>
              </a:spcBef>
              <a:spcAft>
                <a:spcPts val="0"/>
              </a:spcAft>
              <a:buSzPts val="2600"/>
              <a:buFont typeface="Calibri"/>
              <a:buChar char="●"/>
            </a:pPr>
            <a:r>
              <a:rPr lang="en-US" sz="2600"/>
              <a:t>use of collaborative conversation characteristics for thinking</a:t>
            </a:r>
            <a:endParaRPr sz="2600"/>
          </a:p>
          <a:p>
            <a:pPr marL="457200" lvl="0" indent="0" algn="l" rtl="0">
              <a:lnSpc>
                <a:spcPct val="100000"/>
              </a:lnSpc>
              <a:spcBef>
                <a:spcPts val="0"/>
              </a:spcBef>
              <a:spcAft>
                <a:spcPts val="0"/>
              </a:spcAft>
              <a:buClr>
                <a:schemeClr val="dk1"/>
              </a:buClr>
              <a:buSzPts val="1100"/>
              <a:buFont typeface="Arial"/>
              <a:buNone/>
            </a:pPr>
            <a:endParaRPr sz="2600"/>
          </a:p>
          <a:p>
            <a:pPr marL="0" lvl="0" indent="0" algn="l" rtl="0">
              <a:lnSpc>
                <a:spcPct val="100000"/>
              </a:lnSpc>
              <a:spcBef>
                <a:spcPts val="0"/>
              </a:spcBef>
              <a:spcAft>
                <a:spcPts val="0"/>
              </a:spcAft>
              <a:buNone/>
            </a:pPr>
            <a:endParaRPr sz="2600"/>
          </a:p>
          <a:p>
            <a:pPr marL="0" lvl="0" indent="0" algn="l" rtl="0">
              <a:lnSpc>
                <a:spcPct val="100000"/>
              </a:lnSpc>
              <a:spcBef>
                <a:spcPts val="0"/>
              </a:spcBef>
              <a:spcAft>
                <a:spcPts val="0"/>
              </a:spcAft>
              <a:buNone/>
            </a:pPr>
            <a:endParaRPr sz="2600"/>
          </a:p>
          <a:p>
            <a:pPr marL="0" lvl="0" indent="0" algn="l" rtl="0">
              <a:lnSpc>
                <a:spcPct val="100000"/>
              </a:lnSpc>
              <a:spcBef>
                <a:spcPts val="0"/>
              </a:spcBef>
              <a:spcAft>
                <a:spcPts val="0"/>
              </a:spcAft>
              <a:buNone/>
            </a:pPr>
            <a:r>
              <a:rPr lang="en-US" sz="2600"/>
              <a:t>What will the teacher “practice” </a:t>
            </a:r>
            <a:endParaRPr sz="2600"/>
          </a:p>
          <a:p>
            <a:pPr marL="0" lvl="0" indent="0" algn="l" rtl="0">
              <a:lnSpc>
                <a:spcPct val="100000"/>
              </a:lnSpc>
              <a:spcBef>
                <a:spcPts val="0"/>
              </a:spcBef>
              <a:spcAft>
                <a:spcPts val="0"/>
              </a:spcAft>
              <a:buNone/>
            </a:pPr>
            <a:r>
              <a:rPr lang="en-US" sz="2600"/>
              <a:t>or apply after learning from the </a:t>
            </a:r>
            <a:endParaRPr sz="2600"/>
          </a:p>
          <a:p>
            <a:pPr marL="0" lvl="0" indent="0" algn="l" rtl="0">
              <a:lnSpc>
                <a:spcPct val="100000"/>
              </a:lnSpc>
              <a:spcBef>
                <a:spcPts val="0"/>
              </a:spcBef>
              <a:spcAft>
                <a:spcPts val="0"/>
              </a:spcAft>
              <a:buClr>
                <a:schemeClr val="dk1"/>
              </a:buClr>
              <a:buSzPts val="1100"/>
              <a:buFont typeface="Arial"/>
              <a:buNone/>
            </a:pPr>
            <a:r>
              <a:rPr lang="en-US" sz="2600"/>
              <a:t>first video debrief?</a:t>
            </a:r>
            <a:endParaRPr sz="3300"/>
          </a:p>
        </p:txBody>
      </p:sp>
      <p:sp>
        <p:nvSpPr>
          <p:cNvPr id="920" name="Google Shape;920;p146"/>
          <p:cNvSpPr txBox="1"/>
          <p:nvPr/>
        </p:nvSpPr>
        <p:spPr>
          <a:xfrm>
            <a:off x="11524750" y="48463"/>
            <a:ext cx="6822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b="1">
              <a:solidFill>
                <a:srgbClr val="00FF00"/>
              </a:solidFill>
              <a:latin typeface="Calibri"/>
              <a:ea typeface="Calibri"/>
              <a:cs typeface="Calibri"/>
              <a:sym typeface="Calibri"/>
            </a:endParaRPr>
          </a:p>
        </p:txBody>
      </p:sp>
      <p:pic>
        <p:nvPicPr>
          <p:cNvPr id="921" name="Google Shape;921;p146"/>
          <p:cNvPicPr preferRelativeResize="0"/>
          <p:nvPr/>
        </p:nvPicPr>
        <p:blipFill>
          <a:blip r:embed="rId3">
            <a:alphaModFix/>
          </a:blip>
          <a:stretch>
            <a:fillRect/>
          </a:stretch>
        </p:blipFill>
        <p:spPr>
          <a:xfrm>
            <a:off x="5609200" y="3186176"/>
            <a:ext cx="6167099" cy="3487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47"/>
          <p:cNvSpPr txBox="1">
            <a:spLocks noGrp="1"/>
          </p:cNvSpPr>
          <p:nvPr>
            <p:ph type="title"/>
          </p:nvPr>
        </p:nvSpPr>
        <p:spPr>
          <a:xfrm>
            <a:off x="415650" y="49861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t>Your Turn!</a:t>
            </a:r>
            <a:endParaRPr b="1"/>
          </a:p>
        </p:txBody>
      </p:sp>
      <p:sp>
        <p:nvSpPr>
          <p:cNvPr id="928" name="Google Shape;928;p147"/>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In breakout rooms with a partner,</a:t>
            </a:r>
            <a:endParaRPr/>
          </a:p>
          <a:p>
            <a:pPr marL="457200" lvl="0" indent="-349250" algn="l" rtl="0">
              <a:spcBef>
                <a:spcPts val="1000"/>
              </a:spcBef>
              <a:spcAft>
                <a:spcPts val="0"/>
              </a:spcAft>
              <a:buSzPts val="1900"/>
              <a:buChar char="•"/>
            </a:pPr>
            <a:r>
              <a:rPr lang="en-US"/>
              <a:t>practice uploading a video in your own account and tag with comments to your coach.</a:t>
            </a:r>
            <a:endParaRPr/>
          </a:p>
          <a:p>
            <a:pPr marL="457200" lvl="0" indent="0" algn="l" rtl="0">
              <a:spcBef>
                <a:spcPts val="1000"/>
              </a:spcBef>
              <a:spcAft>
                <a:spcPts val="0"/>
              </a:spcAft>
              <a:buNone/>
            </a:pPr>
            <a:r>
              <a:rPr lang="en-US"/>
              <a:t>Think collaborative conversation skills.</a:t>
            </a:r>
            <a:endParaRPr/>
          </a:p>
          <a:p>
            <a:pPr marL="457200" lvl="0" indent="0" algn="l" rtl="0">
              <a:spcBef>
                <a:spcPts val="1000"/>
              </a:spcBef>
              <a:spcAft>
                <a:spcPts val="0"/>
              </a:spcAft>
              <a:buNone/>
            </a:pPr>
            <a:endParaRPr/>
          </a:p>
          <a:p>
            <a:pPr marL="0" lvl="0" indent="0" algn="l" rtl="0">
              <a:spcBef>
                <a:spcPts val="1000"/>
              </a:spcBef>
              <a:spcAft>
                <a:spcPts val="0"/>
              </a:spcAft>
              <a:buNone/>
            </a:pPr>
            <a:r>
              <a:rPr lang="en-US"/>
              <a:t>Use the </a:t>
            </a:r>
            <a:r>
              <a:rPr lang="en-US" u="sng">
                <a:solidFill>
                  <a:schemeClr val="hlink"/>
                </a:solidFill>
                <a:hlinkClick r:id="rId3"/>
              </a:rPr>
              <a:t>Your Turn</a:t>
            </a:r>
            <a:r>
              <a:rPr lang="en-US"/>
              <a:t> document to navigate through this exercise</a:t>
            </a:r>
            <a:endParaRPr/>
          </a:p>
          <a:p>
            <a:pPr marL="0" lvl="0" indent="0" algn="l" rtl="0">
              <a:spcBef>
                <a:spcPts val="1000"/>
              </a:spcBef>
              <a:spcAft>
                <a:spcPts val="0"/>
              </a:spcAft>
              <a:buNone/>
            </a:pPr>
            <a:r>
              <a:rPr lang="en-US"/>
              <a:t>If you do not have a video of your own, use the video provided in the Your Turn document.</a:t>
            </a:r>
            <a:endParaRPr/>
          </a:p>
        </p:txBody>
      </p:sp>
      <p:pic>
        <p:nvPicPr>
          <p:cNvPr id="929" name="Google Shape;929;p147"/>
          <p:cNvPicPr preferRelativeResize="0"/>
          <p:nvPr/>
        </p:nvPicPr>
        <p:blipFill>
          <a:blip r:embed="rId4">
            <a:alphaModFix/>
          </a:blip>
          <a:stretch>
            <a:fillRect/>
          </a:stretch>
        </p:blipFill>
        <p:spPr>
          <a:xfrm>
            <a:off x="6053500" y="2192367"/>
            <a:ext cx="6138502" cy="4548529"/>
          </a:xfrm>
          <a:prstGeom prst="rect">
            <a:avLst/>
          </a:prstGeom>
          <a:noFill/>
          <a:ln>
            <a:noFill/>
          </a:ln>
        </p:spPr>
      </p:pic>
      <p:pic>
        <p:nvPicPr>
          <p:cNvPr id="930" name="Google Shape;930;p147"/>
          <p:cNvPicPr preferRelativeResize="0"/>
          <p:nvPr/>
        </p:nvPicPr>
        <p:blipFill rotWithShape="1">
          <a:blip r:embed="rId5">
            <a:alphaModFix/>
          </a:blip>
          <a:srcRect t="5900" b="-5900"/>
          <a:stretch/>
        </p:blipFill>
        <p:spPr>
          <a:xfrm>
            <a:off x="10950575" y="-9"/>
            <a:ext cx="1241425" cy="861875"/>
          </a:xfrm>
          <a:prstGeom prst="rect">
            <a:avLst/>
          </a:prstGeom>
          <a:noFill/>
          <a:ln>
            <a:noFill/>
          </a:ln>
        </p:spPr>
      </p:pic>
      <p:sp>
        <p:nvSpPr>
          <p:cNvPr id="931" name="Google Shape;931;p147"/>
          <p:cNvSpPr txBox="1"/>
          <p:nvPr/>
        </p:nvSpPr>
        <p:spPr>
          <a:xfrm>
            <a:off x="11524750" y="67388"/>
            <a:ext cx="6822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00FF00"/>
                </a:solidFill>
                <a:latin typeface="Calibri"/>
                <a:ea typeface="Calibri"/>
                <a:cs typeface="Calibri"/>
                <a:sym typeface="Calibri"/>
              </a:rPr>
              <a:t>5</a:t>
            </a:r>
            <a:endParaRPr sz="2600" b="1">
              <a:solidFill>
                <a:srgbClr val="00FF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4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break</a:t>
            </a:r>
            <a:endParaRPr/>
          </a:p>
        </p:txBody>
      </p:sp>
      <p:sp>
        <p:nvSpPr>
          <p:cNvPr id="938" name="Google Shape;938;p148"/>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939" name="Google Shape;939;p148"/>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49"/>
          <p:cNvSpPr txBox="1">
            <a:spLocks noGrp="1"/>
          </p:cNvSpPr>
          <p:nvPr>
            <p:ph type="title"/>
          </p:nvPr>
        </p:nvSpPr>
        <p:spPr>
          <a:xfrm>
            <a:off x="152400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solidFill>
                  <a:schemeClr val="lt2"/>
                </a:solidFill>
              </a:rPr>
              <a:t>PLI activities - Where Are You Now?</a:t>
            </a:r>
            <a:endParaRPr b="1">
              <a:solidFill>
                <a:schemeClr val="lt2"/>
              </a:solidFill>
            </a:endParaRPr>
          </a:p>
        </p:txBody>
      </p:sp>
      <p:sp>
        <p:nvSpPr>
          <p:cNvPr id="945" name="Google Shape;945;p149"/>
          <p:cNvSpPr txBox="1">
            <a:spLocks noGrp="1"/>
          </p:cNvSpPr>
          <p:nvPr>
            <p:ph type="sldNum" idx="12"/>
          </p:nvPr>
        </p:nvSpPr>
        <p:spPr>
          <a:xfrm>
            <a:off x="10060118" y="6592453"/>
            <a:ext cx="150600" cy="153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34</a:t>
            </a:fld>
            <a:endParaRPr/>
          </a:p>
        </p:txBody>
      </p:sp>
      <p:pic>
        <p:nvPicPr>
          <p:cNvPr id="946" name="Google Shape;946;p149"/>
          <p:cNvPicPr preferRelativeResize="0"/>
          <p:nvPr/>
        </p:nvPicPr>
        <p:blipFill rotWithShape="1">
          <a:blip r:embed="rId3">
            <a:alphaModFix/>
          </a:blip>
          <a:srcRect/>
          <a:stretch/>
        </p:blipFill>
        <p:spPr>
          <a:xfrm>
            <a:off x="1524001" y="1792526"/>
            <a:ext cx="9143999" cy="3693583"/>
          </a:xfrm>
          <a:prstGeom prst="rect">
            <a:avLst/>
          </a:prstGeom>
          <a:noFill/>
          <a:ln>
            <a:noFill/>
          </a:ln>
        </p:spPr>
      </p:pic>
      <p:sp>
        <p:nvSpPr>
          <p:cNvPr id="947" name="Google Shape;947;p149"/>
          <p:cNvSpPr/>
          <p:nvPr/>
        </p:nvSpPr>
        <p:spPr>
          <a:xfrm>
            <a:off x="6185775" y="3438475"/>
            <a:ext cx="2185200" cy="818100"/>
          </a:xfrm>
          <a:prstGeom prst="ellipse">
            <a:avLst/>
          </a:prstGeom>
          <a:noFill/>
          <a:ln w="28575"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50"/>
          <p:cNvSpPr txBox="1">
            <a:spLocks noGrp="1"/>
          </p:cNvSpPr>
          <p:nvPr>
            <p:ph type="title"/>
          </p:nvPr>
        </p:nvSpPr>
        <p:spPr>
          <a:xfrm>
            <a:off x="75" y="0"/>
            <a:ext cx="12192000" cy="12033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solidFill>
                  <a:schemeClr val="lt1"/>
                </a:solidFill>
              </a:rPr>
              <a:t>Stage 1: Analyze Data</a:t>
            </a:r>
            <a:endParaRPr>
              <a:solidFill>
                <a:schemeClr val="lt1"/>
              </a:solidFill>
            </a:endParaRPr>
          </a:p>
        </p:txBody>
      </p:sp>
      <p:sp>
        <p:nvSpPr>
          <p:cNvPr id="954" name="Google Shape;954;p150"/>
          <p:cNvSpPr txBox="1">
            <a:spLocks noGrp="1"/>
          </p:cNvSpPr>
          <p:nvPr>
            <p:ph type="sldNum" idx="12"/>
          </p:nvPr>
        </p:nvSpPr>
        <p:spPr>
          <a:xfrm>
            <a:off x="14434868" y="6611700"/>
            <a:ext cx="1008300" cy="115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700"/>
              <a:buFont typeface="Arial"/>
              <a:buNone/>
            </a:pPr>
            <a:fld id="{00000000-1234-1234-1234-123412341234}" type="slidenum">
              <a:rPr lang="en-US"/>
              <a:t>35</a:t>
            </a:fld>
            <a:endParaRPr/>
          </a:p>
        </p:txBody>
      </p:sp>
      <p:sp>
        <p:nvSpPr>
          <p:cNvPr id="955" name="Google Shape;955;p150"/>
          <p:cNvSpPr txBox="1">
            <a:spLocks noGrp="1"/>
          </p:cNvSpPr>
          <p:nvPr>
            <p:ph type="body" idx="2"/>
          </p:nvPr>
        </p:nvSpPr>
        <p:spPr>
          <a:xfrm>
            <a:off x="812800" y="6135624"/>
            <a:ext cx="14630400" cy="192000"/>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595959"/>
              </a:buClr>
              <a:buSzPts val="750"/>
              <a:buFont typeface="Arial"/>
              <a:buNone/>
            </a:pPr>
            <a:endParaRPr/>
          </a:p>
        </p:txBody>
      </p:sp>
      <p:pic>
        <p:nvPicPr>
          <p:cNvPr id="956" name="Google Shape;956;p150"/>
          <p:cNvPicPr preferRelativeResize="0"/>
          <p:nvPr/>
        </p:nvPicPr>
        <p:blipFill rotWithShape="1">
          <a:blip r:embed="rId3">
            <a:alphaModFix/>
          </a:blip>
          <a:srcRect/>
          <a:stretch/>
        </p:blipFill>
        <p:spPr>
          <a:xfrm>
            <a:off x="1718772" y="1915449"/>
            <a:ext cx="8754624" cy="25741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1"/>
        <p:cNvGrpSpPr/>
        <p:nvPr/>
      </p:nvGrpSpPr>
      <p:grpSpPr>
        <a:xfrm>
          <a:off x="0" y="0"/>
          <a:ext cx="0" cy="0"/>
          <a:chOff x="0" y="0"/>
          <a:chExt cx="0" cy="0"/>
        </a:xfrm>
      </p:grpSpPr>
      <p:sp>
        <p:nvSpPr>
          <p:cNvPr id="962" name="Google Shape;962;p151"/>
          <p:cNvSpPr txBox="1">
            <a:spLocks noGrp="1"/>
          </p:cNvSpPr>
          <p:nvPr>
            <p:ph type="title"/>
          </p:nvPr>
        </p:nvSpPr>
        <p:spPr>
          <a:xfrm>
            <a:off x="838200" y="365125"/>
            <a:ext cx="10515600" cy="1325700"/>
          </a:xfrm>
          <a:prstGeom prst="rect">
            <a:avLst/>
          </a:prstGeom>
          <a:solidFill>
            <a:srgbClr val="2F5496"/>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400" b="1">
                <a:solidFill>
                  <a:schemeClr val="lt1"/>
                </a:solidFill>
              </a:rPr>
              <a:t>Stage 1: Analyze Data: Review</a:t>
            </a:r>
            <a:endParaRPr/>
          </a:p>
        </p:txBody>
      </p:sp>
      <p:sp>
        <p:nvSpPr>
          <p:cNvPr id="963" name="Google Shape;963;p151"/>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600"/>
              </a:spcAft>
              <a:buNone/>
            </a:pPr>
            <a:fld id="{00000000-1234-1234-1234-123412341234}" type="slidenum">
              <a:rPr lang="en-US" sz="1200"/>
              <a:t>36</a:t>
            </a:fld>
            <a:endParaRPr sz="1200"/>
          </a:p>
        </p:txBody>
      </p:sp>
      <p:grpSp>
        <p:nvGrpSpPr>
          <p:cNvPr id="964" name="Google Shape;964;p151"/>
          <p:cNvGrpSpPr/>
          <p:nvPr/>
        </p:nvGrpSpPr>
        <p:grpSpPr>
          <a:xfrm>
            <a:off x="837038" y="2061986"/>
            <a:ext cx="10514055" cy="3992700"/>
            <a:chOff x="821" y="179348"/>
            <a:chExt cx="10514055" cy="3992700"/>
          </a:xfrm>
        </p:grpSpPr>
        <p:sp>
          <p:nvSpPr>
            <p:cNvPr id="965" name="Google Shape;965;p151"/>
            <p:cNvSpPr/>
            <p:nvPr/>
          </p:nvSpPr>
          <p:spPr>
            <a:xfrm>
              <a:off x="821" y="179348"/>
              <a:ext cx="3327300" cy="3992700"/>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1"/>
            <p:cNvSpPr txBox="1"/>
            <p:nvPr/>
          </p:nvSpPr>
          <p:spPr>
            <a:xfrm>
              <a:off x="821" y="1776404"/>
              <a:ext cx="3327300" cy="2395500"/>
            </a:xfrm>
            <a:prstGeom prst="rect">
              <a:avLst/>
            </a:prstGeom>
            <a:noFill/>
            <a:ln>
              <a:noFill/>
            </a:ln>
          </p:spPr>
          <p:txBody>
            <a:bodyPr spcFirstLastPara="1" wrap="square" lIns="328650" tIns="0" rIns="328650" bIns="330200" anchor="t"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Review/Skim Stage 1 in Manual (pg. 21-23 )</a:t>
              </a:r>
              <a:endParaRPr/>
            </a:p>
          </p:txBody>
        </p:sp>
        <p:sp>
          <p:nvSpPr>
            <p:cNvPr id="967" name="Google Shape;967;p151"/>
            <p:cNvSpPr/>
            <p:nvPr/>
          </p:nvSpPr>
          <p:spPr>
            <a:xfrm>
              <a:off x="821" y="179348"/>
              <a:ext cx="3327300" cy="15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51"/>
            <p:cNvSpPr txBox="1"/>
            <p:nvPr/>
          </p:nvSpPr>
          <p:spPr>
            <a:xfrm>
              <a:off x="821" y="179348"/>
              <a:ext cx="3327300" cy="1597200"/>
            </a:xfrm>
            <a:prstGeom prst="rect">
              <a:avLst/>
            </a:prstGeom>
            <a:noFill/>
            <a:ln>
              <a:noFill/>
            </a:ln>
          </p:spPr>
          <p:txBody>
            <a:bodyPr spcFirstLastPara="1" wrap="square" lIns="328650" tIns="165100" rIns="32865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01</a:t>
              </a:r>
              <a:endParaRPr/>
            </a:p>
          </p:txBody>
        </p:sp>
        <p:sp>
          <p:nvSpPr>
            <p:cNvPr id="969" name="Google Shape;969;p151"/>
            <p:cNvSpPr/>
            <p:nvPr/>
          </p:nvSpPr>
          <p:spPr>
            <a:xfrm>
              <a:off x="3594199" y="179348"/>
              <a:ext cx="3327300" cy="3992700"/>
            </a:xfrm>
            <a:prstGeom prst="rect">
              <a:avLst/>
            </a:prstGeom>
            <a:solidFill>
              <a:srgbClr val="4CC38C"/>
            </a:solidFill>
            <a:ln w="12700" cap="flat" cmpd="sng">
              <a:solidFill>
                <a:srgbClr val="4CC3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1"/>
            <p:cNvSpPr txBox="1"/>
            <p:nvPr/>
          </p:nvSpPr>
          <p:spPr>
            <a:xfrm>
              <a:off x="3594199" y="1776404"/>
              <a:ext cx="3327300" cy="2395500"/>
            </a:xfrm>
            <a:prstGeom prst="rect">
              <a:avLst/>
            </a:prstGeom>
            <a:noFill/>
            <a:ln>
              <a:noFill/>
            </a:ln>
          </p:spPr>
          <p:txBody>
            <a:bodyPr spcFirstLastPara="1" wrap="square" lIns="328650" tIns="0" rIns="328650" bIns="330200" anchor="t"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In breakout rooms, read the reflective statements around data and determine your most comfortable and your least comfortable for your team.</a:t>
              </a:r>
              <a:endParaRPr sz="2100">
                <a:solidFill>
                  <a:schemeClr val="lt1"/>
                </a:solidFill>
                <a:latin typeface="Calibri"/>
                <a:ea typeface="Calibri"/>
                <a:cs typeface="Calibri"/>
                <a:sym typeface="Calibri"/>
              </a:endParaRPr>
            </a:p>
          </p:txBody>
        </p:sp>
        <p:sp>
          <p:nvSpPr>
            <p:cNvPr id="971" name="Google Shape;971;p151"/>
            <p:cNvSpPr/>
            <p:nvPr/>
          </p:nvSpPr>
          <p:spPr>
            <a:xfrm>
              <a:off x="3594199" y="179348"/>
              <a:ext cx="3327300" cy="15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1"/>
            <p:cNvSpPr txBox="1"/>
            <p:nvPr/>
          </p:nvSpPr>
          <p:spPr>
            <a:xfrm>
              <a:off x="3594199" y="179348"/>
              <a:ext cx="3327300" cy="1597200"/>
            </a:xfrm>
            <a:prstGeom prst="rect">
              <a:avLst/>
            </a:prstGeom>
            <a:noFill/>
            <a:ln>
              <a:noFill/>
            </a:ln>
          </p:spPr>
          <p:txBody>
            <a:bodyPr spcFirstLastPara="1" wrap="square" lIns="328650" tIns="165100" rIns="32865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02</a:t>
              </a:r>
              <a:endParaRPr/>
            </a:p>
          </p:txBody>
        </p:sp>
        <p:sp>
          <p:nvSpPr>
            <p:cNvPr id="973" name="Google Shape;973;p151"/>
            <p:cNvSpPr/>
            <p:nvPr/>
          </p:nvSpPr>
          <p:spPr>
            <a:xfrm>
              <a:off x="7187576" y="179348"/>
              <a:ext cx="3327300" cy="3992700"/>
            </a:xfrm>
            <a:prstGeom prst="rect">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1"/>
            <p:cNvSpPr txBox="1"/>
            <p:nvPr/>
          </p:nvSpPr>
          <p:spPr>
            <a:xfrm>
              <a:off x="7187576" y="1776404"/>
              <a:ext cx="3327300" cy="2395500"/>
            </a:xfrm>
            <a:prstGeom prst="rect">
              <a:avLst/>
            </a:prstGeom>
            <a:noFill/>
            <a:ln>
              <a:noFill/>
            </a:ln>
          </p:spPr>
          <p:txBody>
            <a:bodyPr spcFirstLastPara="1" wrap="square" lIns="328650" tIns="0" rIns="328650" bIns="330200" anchor="t"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Each team share out their most comfortable or their least</a:t>
              </a:r>
              <a:endParaRPr sz="2100">
                <a:solidFill>
                  <a:schemeClr val="lt1"/>
                </a:solidFill>
                <a:latin typeface="Calibri"/>
                <a:ea typeface="Calibri"/>
                <a:cs typeface="Calibri"/>
                <a:sym typeface="Calibri"/>
              </a:endParaRPr>
            </a:p>
          </p:txBody>
        </p:sp>
        <p:sp>
          <p:nvSpPr>
            <p:cNvPr id="975" name="Google Shape;975;p151"/>
            <p:cNvSpPr/>
            <p:nvPr/>
          </p:nvSpPr>
          <p:spPr>
            <a:xfrm>
              <a:off x="7187576" y="179348"/>
              <a:ext cx="3327300" cy="15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1"/>
            <p:cNvSpPr txBox="1"/>
            <p:nvPr/>
          </p:nvSpPr>
          <p:spPr>
            <a:xfrm>
              <a:off x="7187576" y="179348"/>
              <a:ext cx="3327300" cy="1597200"/>
            </a:xfrm>
            <a:prstGeom prst="rect">
              <a:avLst/>
            </a:prstGeom>
            <a:noFill/>
            <a:ln>
              <a:noFill/>
            </a:ln>
          </p:spPr>
          <p:txBody>
            <a:bodyPr spcFirstLastPara="1" wrap="square" lIns="328650" tIns="165100" rIns="32865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03</a:t>
              </a:r>
              <a:endParaRPr/>
            </a:p>
          </p:txBody>
        </p:sp>
      </p:grpSp>
      <p:pic>
        <p:nvPicPr>
          <p:cNvPr id="977" name="Google Shape;977;p151"/>
          <p:cNvPicPr preferRelativeResize="0"/>
          <p:nvPr/>
        </p:nvPicPr>
        <p:blipFill rotWithShape="1">
          <a:blip r:embed="rId3">
            <a:alphaModFix/>
          </a:blip>
          <a:srcRect t="5900" b="-5900"/>
          <a:stretch/>
        </p:blipFill>
        <p:spPr>
          <a:xfrm>
            <a:off x="9516225" y="597028"/>
            <a:ext cx="1241425" cy="861875"/>
          </a:xfrm>
          <a:prstGeom prst="rect">
            <a:avLst/>
          </a:prstGeom>
          <a:noFill/>
          <a:ln>
            <a:noFill/>
          </a:ln>
        </p:spPr>
      </p:pic>
      <p:sp>
        <p:nvSpPr>
          <p:cNvPr id="978" name="Google Shape;978;p151"/>
          <p:cNvSpPr txBox="1"/>
          <p:nvPr/>
        </p:nvSpPr>
        <p:spPr>
          <a:xfrm>
            <a:off x="9950825" y="597025"/>
            <a:ext cx="616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6</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3"/>
        <p:cNvGrpSpPr/>
        <p:nvPr/>
      </p:nvGrpSpPr>
      <p:grpSpPr>
        <a:xfrm>
          <a:off x="0" y="0"/>
          <a:ext cx="0" cy="0"/>
          <a:chOff x="0" y="0"/>
          <a:chExt cx="0" cy="0"/>
        </a:xfrm>
      </p:grpSpPr>
      <p:sp>
        <p:nvSpPr>
          <p:cNvPr id="984" name="Google Shape;984;p152"/>
          <p:cNvSpPr txBox="1">
            <a:spLocks noGrp="1"/>
          </p:cNvSpPr>
          <p:nvPr>
            <p:ph type="title"/>
          </p:nvPr>
        </p:nvSpPr>
        <p:spPr>
          <a:xfrm>
            <a:off x="838200" y="365125"/>
            <a:ext cx="10515600" cy="1325700"/>
          </a:xfrm>
          <a:prstGeom prst="rect">
            <a:avLst/>
          </a:prstGeom>
          <a:solidFill>
            <a:srgbClr val="2F5496"/>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400" b="1">
                <a:solidFill>
                  <a:schemeClr val="lt1"/>
                </a:solidFill>
              </a:rPr>
              <a:t>Stage 1: Analyze Data: Review</a:t>
            </a:r>
            <a:endParaRPr/>
          </a:p>
        </p:txBody>
      </p:sp>
      <p:sp>
        <p:nvSpPr>
          <p:cNvPr id="985" name="Google Shape;985;p152"/>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600"/>
              </a:spcAft>
              <a:buNone/>
            </a:pPr>
            <a:fld id="{00000000-1234-1234-1234-123412341234}" type="slidenum">
              <a:rPr lang="en-US" sz="1200"/>
              <a:t>37</a:t>
            </a:fld>
            <a:endParaRPr sz="1200"/>
          </a:p>
        </p:txBody>
      </p:sp>
      <p:graphicFrame>
        <p:nvGraphicFramePr>
          <p:cNvPr id="986" name="Google Shape;986;p152"/>
          <p:cNvGraphicFramePr/>
          <p:nvPr/>
        </p:nvGraphicFramePr>
        <p:xfrm>
          <a:off x="1768075" y="1788975"/>
          <a:ext cx="8884050" cy="4886773"/>
        </p:xfrm>
        <a:graphic>
          <a:graphicData uri="http://schemas.openxmlformats.org/drawingml/2006/table">
            <a:tbl>
              <a:tblPr>
                <a:noFill/>
                <a:tableStyleId>{28860450-5B31-4D1C-B6D4-486EC034F75B}</a:tableStyleId>
              </a:tblPr>
              <a:tblGrid>
                <a:gridCol w="8884050">
                  <a:extLst>
                    <a:ext uri="{9D8B030D-6E8A-4147-A177-3AD203B41FA5}">
                      <a16:colId xmlns:a16="http://schemas.microsoft.com/office/drawing/2014/main" val="20000"/>
                    </a:ext>
                  </a:extLst>
                </a:gridCol>
              </a:tblGrid>
              <a:tr h="345525">
                <a:tc>
                  <a:txBody>
                    <a:bodyPr/>
                    <a:lstStyle/>
                    <a:p>
                      <a:pPr marL="457200" lvl="0" indent="-355600" algn="l" rtl="0">
                        <a:lnSpc>
                          <a:spcPct val="115000"/>
                        </a:lnSpc>
                        <a:spcBef>
                          <a:spcPts val="0"/>
                        </a:spcBef>
                        <a:spcAft>
                          <a:spcPts val="0"/>
                        </a:spcAft>
                        <a:buSzPts val="2000"/>
                        <a:buAutoNum type="arabicPeriod"/>
                      </a:pPr>
                      <a:r>
                        <a:rPr lang="en-US" sz="2000"/>
                        <a:t>We collect data to determine gaps between our vision and current state. </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99500">
                <a:tc>
                  <a:txBody>
                    <a:bodyPr/>
                    <a:lstStyle/>
                    <a:p>
                      <a:pPr marL="0" lvl="0" indent="0" algn="l" rtl="0">
                        <a:lnSpc>
                          <a:spcPct val="115000"/>
                        </a:lnSpc>
                        <a:spcBef>
                          <a:spcPts val="0"/>
                        </a:spcBef>
                        <a:spcAft>
                          <a:spcPts val="0"/>
                        </a:spcAft>
                        <a:buNone/>
                      </a:pPr>
                      <a:r>
                        <a:rPr lang="en-US" sz="2000"/>
                        <a:t>2.  We know what types of data we will need to access regularly to define our current state and we know how to access them.</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99500">
                <a:tc>
                  <a:txBody>
                    <a:bodyPr/>
                    <a:lstStyle/>
                    <a:p>
                      <a:pPr marL="0" lvl="0" indent="0" algn="l" rtl="0">
                        <a:lnSpc>
                          <a:spcPct val="115000"/>
                        </a:lnSpc>
                        <a:spcBef>
                          <a:spcPts val="0"/>
                        </a:spcBef>
                        <a:spcAft>
                          <a:spcPts val="0"/>
                        </a:spcAft>
                        <a:buNone/>
                      </a:pPr>
                      <a:r>
                        <a:rPr lang="en-US" sz="2000"/>
                        <a:t>3.  We are confident that we have the skills and knowledge to interpret and use data to guide decisions about learning and improvement.</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99500">
                <a:tc>
                  <a:txBody>
                    <a:bodyPr/>
                    <a:lstStyle/>
                    <a:p>
                      <a:pPr marL="0" lvl="0" indent="0" algn="l" rtl="0">
                        <a:lnSpc>
                          <a:spcPct val="115000"/>
                        </a:lnSpc>
                        <a:spcBef>
                          <a:spcPts val="0"/>
                        </a:spcBef>
                        <a:spcAft>
                          <a:spcPts val="0"/>
                        </a:spcAft>
                        <a:buNone/>
                      </a:pPr>
                      <a:r>
                        <a:rPr lang="en-US" sz="2000"/>
                        <a:t>4.  We can create a safe environment for analyzing data so team members are comfortable discussing potentially difficult topics.</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99500">
                <a:tc>
                  <a:txBody>
                    <a:bodyPr/>
                    <a:lstStyle/>
                    <a:p>
                      <a:pPr marL="0" lvl="0" indent="0" algn="l" rtl="0">
                        <a:lnSpc>
                          <a:spcPct val="115000"/>
                        </a:lnSpc>
                        <a:spcBef>
                          <a:spcPts val="0"/>
                        </a:spcBef>
                        <a:spcAft>
                          <a:spcPts val="0"/>
                        </a:spcAft>
                        <a:buNone/>
                      </a:pPr>
                      <a:r>
                        <a:rPr lang="en-US" sz="2000"/>
                        <a:t>5.  We know what data we will regularly collect to inform our current learning and improvement process.</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5525">
                <a:tc>
                  <a:txBody>
                    <a:bodyPr/>
                    <a:lstStyle/>
                    <a:p>
                      <a:pPr marL="0" lvl="0" indent="0" algn="l" rtl="0">
                        <a:lnSpc>
                          <a:spcPct val="115000"/>
                        </a:lnSpc>
                        <a:spcBef>
                          <a:spcPts val="0"/>
                        </a:spcBef>
                        <a:spcAft>
                          <a:spcPts val="0"/>
                        </a:spcAft>
                        <a:buNone/>
                      </a:pPr>
                      <a:r>
                        <a:rPr lang="en-US" sz="2000"/>
                        <a:t>6.  We know how to use protocols to support the data analysis stage.</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772275">
                <a:tc>
                  <a:txBody>
                    <a:bodyPr/>
                    <a:lstStyle/>
                    <a:p>
                      <a:pPr marL="0" lvl="0" indent="0" algn="l" rtl="0">
                        <a:lnSpc>
                          <a:spcPct val="115000"/>
                        </a:lnSpc>
                        <a:spcBef>
                          <a:spcPts val="0"/>
                        </a:spcBef>
                        <a:spcAft>
                          <a:spcPts val="0"/>
                        </a:spcAft>
                        <a:buNone/>
                      </a:pPr>
                      <a:r>
                        <a:rPr lang="en-US" sz="2000">
                          <a:solidFill>
                            <a:schemeClr val="dk1"/>
                          </a:solidFill>
                        </a:rPr>
                        <a:t>7.  We know what information is available to define our desired state and we know where to find it.</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991" name="Google Shape;991;p1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Stage 2:  Set Goals</a:t>
            </a:r>
            <a:endParaRPr/>
          </a:p>
        </p:txBody>
      </p:sp>
      <p:pic>
        <p:nvPicPr>
          <p:cNvPr id="992" name="Google Shape;992;p153" descr="A screenshot of a cell phone&#10;&#10;Description generated with very high confidence"/>
          <p:cNvPicPr preferRelativeResize="0"/>
          <p:nvPr/>
        </p:nvPicPr>
        <p:blipFill rotWithShape="1">
          <a:blip r:embed="rId3">
            <a:alphaModFix/>
          </a:blip>
          <a:srcRect/>
          <a:stretch/>
        </p:blipFill>
        <p:spPr>
          <a:xfrm>
            <a:off x="1138594" y="1968501"/>
            <a:ext cx="9778287" cy="4351338"/>
          </a:xfrm>
          <a:prstGeom prst="rect">
            <a:avLst/>
          </a:prstGeom>
          <a:noFill/>
          <a:ln>
            <a:noFill/>
          </a:ln>
        </p:spPr>
      </p:pic>
      <p:sp>
        <p:nvSpPr>
          <p:cNvPr id="993" name="Google Shape;993;p153"/>
          <p:cNvSpPr txBox="1"/>
          <p:nvPr/>
        </p:nvSpPr>
        <p:spPr>
          <a:xfrm>
            <a:off x="419100" y="49212"/>
            <a:ext cx="11214100" cy="1325563"/>
          </a:xfrm>
          <a:prstGeom prst="rect">
            <a:avLst/>
          </a:prstGeom>
          <a:solidFill>
            <a:srgbClr val="1B4997"/>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600"/>
              </a:spcAft>
              <a:buClr>
                <a:schemeClr val="lt2"/>
              </a:buClr>
              <a:buSzPts val="4400"/>
              <a:buFont typeface="Calibri"/>
              <a:buNone/>
            </a:pPr>
            <a:r>
              <a:rPr lang="en-US" sz="4400" b="1">
                <a:solidFill>
                  <a:schemeClr val="lt2"/>
                </a:solidFill>
                <a:latin typeface="Calibri"/>
                <a:ea typeface="Calibri"/>
                <a:cs typeface="Calibri"/>
                <a:sym typeface="Calibri"/>
              </a:rPr>
              <a:t>Stage 2:  Set Student and Educator Goals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54"/>
          <p:cNvSpPr txBox="1">
            <a:spLocks noGrp="1"/>
          </p:cNvSpPr>
          <p:nvPr>
            <p:ph type="sldNum" idx="12"/>
          </p:nvPr>
        </p:nvSpPr>
        <p:spPr>
          <a:xfrm>
            <a:off x="10826151" y="6611700"/>
            <a:ext cx="756300" cy="115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700"/>
              <a:buFont typeface="Arial"/>
              <a:buNone/>
            </a:pPr>
            <a:fld id="{00000000-1234-1234-1234-123412341234}" type="slidenum">
              <a:rPr lang="en-US"/>
              <a:t>39</a:t>
            </a:fld>
            <a:endParaRPr/>
          </a:p>
        </p:txBody>
      </p:sp>
      <p:sp>
        <p:nvSpPr>
          <p:cNvPr id="1000" name="Google Shape;1000;p154"/>
          <p:cNvSpPr txBox="1"/>
          <p:nvPr/>
        </p:nvSpPr>
        <p:spPr>
          <a:xfrm>
            <a:off x="706825" y="1366372"/>
            <a:ext cx="3262500" cy="42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66092"/>
              </a:buClr>
              <a:buSzPts val="1800"/>
              <a:buFont typeface="Arial"/>
              <a:buNone/>
            </a:pPr>
            <a:r>
              <a:rPr lang="en-US" sz="1800" b="1" i="0" u="none" strike="noStrike" cap="none">
                <a:solidFill>
                  <a:srgbClr val="032975"/>
                </a:solidFill>
                <a:latin typeface="Calibri"/>
                <a:ea typeface="Calibri"/>
                <a:cs typeface="Calibri"/>
                <a:sym typeface="Calibri"/>
              </a:rPr>
              <a:t>Student Learning Goal</a:t>
            </a:r>
            <a:endParaRPr/>
          </a:p>
        </p:txBody>
      </p:sp>
      <p:sp>
        <p:nvSpPr>
          <p:cNvPr id="1001" name="Google Shape;1001;p154"/>
          <p:cNvSpPr txBox="1"/>
          <p:nvPr/>
        </p:nvSpPr>
        <p:spPr>
          <a:xfrm>
            <a:off x="706833" y="1793100"/>
            <a:ext cx="5066100" cy="32724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300"/>
              </a:spcBef>
              <a:spcAft>
                <a:spcPts val="0"/>
              </a:spcAft>
              <a:buClr>
                <a:schemeClr val="dk2"/>
              </a:buClr>
              <a:buSzPts val="1100"/>
              <a:buFont typeface="Arial"/>
              <a:buNone/>
            </a:pPr>
            <a:r>
              <a:rPr lang="en-US" sz="2300">
                <a:solidFill>
                  <a:schemeClr val="dk1"/>
                </a:solidFill>
                <a:latin typeface="Calibri"/>
                <a:ea typeface="Calibri"/>
                <a:cs typeface="Calibri"/>
                <a:sym typeface="Calibri"/>
              </a:rPr>
              <a:t>By the end of the second quarter, fourth-grade students will demonstrate proficiency or above in understanding the four concepts of text structure, oral, character traits, problem and solution by eplanning examples of each concept in writing a paragraph measured by the district writing assessment.</a:t>
            </a:r>
            <a:endParaRPr sz="2300">
              <a:solidFill>
                <a:srgbClr val="202020"/>
              </a:solidFill>
              <a:latin typeface="Calibri"/>
              <a:ea typeface="Calibri"/>
              <a:cs typeface="Calibri"/>
              <a:sym typeface="Calibri"/>
            </a:endParaRPr>
          </a:p>
          <a:p>
            <a:pPr marL="118745" lvl="0" indent="-118745" algn="l" rtl="0">
              <a:spcBef>
                <a:spcPts val="300"/>
              </a:spcBef>
              <a:spcAft>
                <a:spcPts val="0"/>
              </a:spcAft>
              <a:buClr>
                <a:schemeClr val="dk2"/>
              </a:buClr>
              <a:buSzPts val="1100"/>
              <a:buFont typeface="Arial"/>
              <a:buNone/>
            </a:pPr>
            <a:endParaRPr sz="1600">
              <a:solidFill>
                <a:srgbClr val="202020"/>
              </a:solidFill>
              <a:latin typeface="Calibri"/>
              <a:ea typeface="Calibri"/>
              <a:cs typeface="Calibri"/>
              <a:sym typeface="Calibri"/>
            </a:endParaRPr>
          </a:p>
          <a:p>
            <a:pPr marL="118745" lvl="0" indent="-118745" algn="l" rtl="0">
              <a:spcBef>
                <a:spcPts val="300"/>
              </a:spcBef>
              <a:spcAft>
                <a:spcPts val="0"/>
              </a:spcAft>
              <a:buClr>
                <a:schemeClr val="dk2"/>
              </a:buClr>
              <a:buSzPts val="1100"/>
              <a:buFont typeface="Arial"/>
              <a:buNone/>
            </a:pPr>
            <a:endParaRPr sz="1600">
              <a:solidFill>
                <a:srgbClr val="202020"/>
              </a:solidFill>
              <a:latin typeface="Calibri"/>
              <a:ea typeface="Calibri"/>
              <a:cs typeface="Calibri"/>
              <a:sym typeface="Calibri"/>
            </a:endParaRPr>
          </a:p>
          <a:p>
            <a:pPr marL="118745" lvl="0" indent="-118745" algn="l" rtl="0">
              <a:spcBef>
                <a:spcPts val="300"/>
              </a:spcBef>
              <a:spcAft>
                <a:spcPts val="0"/>
              </a:spcAft>
              <a:buClr>
                <a:schemeClr val="dk2"/>
              </a:buClr>
              <a:buSzPts val="1100"/>
              <a:buFont typeface="Arial"/>
              <a:buNone/>
            </a:pPr>
            <a:endParaRPr sz="1600">
              <a:solidFill>
                <a:srgbClr val="202020"/>
              </a:solidFill>
              <a:latin typeface="Calibri"/>
              <a:ea typeface="Calibri"/>
              <a:cs typeface="Calibri"/>
              <a:sym typeface="Calibri"/>
            </a:endParaRPr>
          </a:p>
          <a:p>
            <a:pPr marL="118745" lvl="0" indent="-118745" algn="l" rtl="0">
              <a:spcBef>
                <a:spcPts val="300"/>
              </a:spcBef>
              <a:spcAft>
                <a:spcPts val="0"/>
              </a:spcAft>
              <a:buClr>
                <a:schemeClr val="dk2"/>
              </a:buClr>
              <a:buSzPts val="1100"/>
              <a:buFont typeface="Arial"/>
              <a:buNone/>
            </a:pPr>
            <a:endParaRPr sz="1600">
              <a:solidFill>
                <a:srgbClr val="202020"/>
              </a:solidFill>
              <a:latin typeface="Calibri"/>
              <a:ea typeface="Calibri"/>
              <a:cs typeface="Calibri"/>
              <a:sym typeface="Calibri"/>
            </a:endParaRPr>
          </a:p>
          <a:p>
            <a:pPr marL="118745" lvl="0" indent="-118745" algn="l" rtl="0">
              <a:spcBef>
                <a:spcPts val="300"/>
              </a:spcBef>
              <a:spcAft>
                <a:spcPts val="0"/>
              </a:spcAft>
              <a:buClr>
                <a:schemeClr val="dk2"/>
              </a:buClr>
              <a:buSzPts val="1100"/>
              <a:buFont typeface="Arial"/>
              <a:buNone/>
            </a:pPr>
            <a:endParaRPr sz="1600">
              <a:solidFill>
                <a:srgbClr val="202020"/>
              </a:solidFill>
              <a:latin typeface="Calibri"/>
              <a:ea typeface="Calibri"/>
              <a:cs typeface="Calibri"/>
              <a:sym typeface="Calibri"/>
            </a:endParaRPr>
          </a:p>
        </p:txBody>
      </p:sp>
      <p:sp>
        <p:nvSpPr>
          <p:cNvPr id="1002" name="Google Shape;1002;p154"/>
          <p:cNvSpPr txBox="1"/>
          <p:nvPr/>
        </p:nvSpPr>
        <p:spPr>
          <a:xfrm>
            <a:off x="6516364" y="1370700"/>
            <a:ext cx="5066100" cy="42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32975"/>
              </a:buClr>
              <a:buSzPts val="1800"/>
              <a:buFont typeface="Arial"/>
              <a:buNone/>
            </a:pPr>
            <a:r>
              <a:rPr lang="en-US" sz="1800" b="1" i="0" u="none" strike="noStrike" cap="none">
                <a:solidFill>
                  <a:srgbClr val="032975"/>
                </a:solidFill>
                <a:latin typeface="Calibri"/>
                <a:ea typeface="Calibri"/>
                <a:cs typeface="Calibri"/>
                <a:sym typeface="Calibri"/>
              </a:rPr>
              <a:t>Team Learning Goal</a:t>
            </a:r>
            <a:endParaRPr/>
          </a:p>
        </p:txBody>
      </p:sp>
      <p:sp>
        <p:nvSpPr>
          <p:cNvPr id="1003" name="Google Shape;1003;p154"/>
          <p:cNvSpPr txBox="1"/>
          <p:nvPr/>
        </p:nvSpPr>
        <p:spPr>
          <a:xfrm>
            <a:off x="6516400" y="1781375"/>
            <a:ext cx="5066100" cy="3272400"/>
          </a:xfrm>
          <a:prstGeom prst="rect">
            <a:avLst/>
          </a:prstGeom>
          <a:solidFill>
            <a:srgbClr val="E6D4ED"/>
          </a:solid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US" sz="2200" b="1">
                <a:solidFill>
                  <a:srgbClr val="595959"/>
                </a:solidFill>
                <a:latin typeface="Calibri"/>
                <a:ea typeface="Calibri"/>
                <a:cs typeface="Calibri"/>
                <a:sym typeface="Calibri"/>
              </a:rPr>
              <a:t>I</a:t>
            </a:r>
            <a:r>
              <a:rPr lang="en-US" sz="2100">
                <a:solidFill>
                  <a:srgbClr val="595959"/>
                </a:solidFill>
                <a:latin typeface="Calibri"/>
                <a:ea typeface="Calibri"/>
                <a:cs typeface="Calibri"/>
                <a:sym typeface="Calibri"/>
              </a:rPr>
              <a:t>f the team makes strategic modifications to their writing lessons so students use all four text structures in a short story by leveraging district sources of support based on assessments and for student learning and progress aligned to outcomes, then our students will demonstrate proficiency with text structure, moral character traits and problem and solution</a:t>
            </a:r>
            <a:endParaRPr sz="2100">
              <a:solidFill>
                <a:srgbClr val="595959"/>
              </a:solidFill>
              <a:latin typeface="Calibri"/>
              <a:ea typeface="Calibri"/>
              <a:cs typeface="Calibri"/>
              <a:sym typeface="Calibri"/>
            </a:endParaRPr>
          </a:p>
          <a:p>
            <a:pPr marL="0" marR="0" lvl="0" indent="0" algn="l" rtl="0">
              <a:lnSpc>
                <a:spcPct val="100000"/>
              </a:lnSpc>
              <a:spcBef>
                <a:spcPts val="480"/>
              </a:spcBef>
              <a:spcAft>
                <a:spcPts val="0"/>
              </a:spcAft>
              <a:buClr>
                <a:srgbClr val="032975"/>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48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4" name="Google Shape;1004;p154"/>
          <p:cNvSpPr txBox="1"/>
          <p:nvPr/>
        </p:nvSpPr>
        <p:spPr>
          <a:xfrm>
            <a:off x="706833" y="5158425"/>
            <a:ext cx="5066100" cy="998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SMART format</a:t>
            </a:r>
            <a:endParaRPr sz="1400" b="0" i="0" u="none" strike="noStrike" cap="none">
              <a:solidFill>
                <a:srgbClr val="FFFFFF"/>
              </a:solidFill>
              <a:latin typeface="Calibri"/>
              <a:ea typeface="Calibri"/>
              <a:cs typeface="Calibri"/>
              <a:sym typeface="Calibri"/>
            </a:endParaRPr>
          </a:p>
        </p:txBody>
      </p:sp>
      <p:sp>
        <p:nvSpPr>
          <p:cNvPr id="1005" name="Google Shape;1005;p154"/>
          <p:cNvSpPr txBox="1"/>
          <p:nvPr/>
        </p:nvSpPr>
        <p:spPr>
          <a:xfrm>
            <a:off x="6516367" y="5158425"/>
            <a:ext cx="5066100" cy="998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48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If____, then ____ statement</a:t>
            </a:r>
            <a:endParaRPr sz="2400" b="0" i="0" u="none" strike="noStrike" cap="none">
              <a:solidFill>
                <a:srgbClr val="FFFFFF"/>
              </a:solidFill>
              <a:latin typeface="Calibri"/>
              <a:ea typeface="Calibri"/>
              <a:cs typeface="Calibri"/>
              <a:sym typeface="Calibri"/>
            </a:endParaRPr>
          </a:p>
        </p:txBody>
      </p:sp>
      <p:sp>
        <p:nvSpPr>
          <p:cNvPr id="1006" name="Google Shape;1006;p154"/>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50"/>
              <a:t>Student and Team Learning Goals—Examples</a:t>
            </a:r>
            <a:endParaRPr sz="3550"/>
          </a:p>
        </p:txBody>
      </p:sp>
      <p:sp>
        <p:nvSpPr>
          <p:cNvPr id="1007" name="Google Shape;1007;p154"/>
          <p:cNvSpPr txBox="1">
            <a:spLocks noGrp="1"/>
          </p:cNvSpPr>
          <p:nvPr>
            <p:ph type="body" idx="2"/>
          </p:nvPr>
        </p:nvSpPr>
        <p:spPr>
          <a:xfrm>
            <a:off x="609600" y="6135624"/>
            <a:ext cx="10972800" cy="192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7"/>
        <p:cNvGrpSpPr/>
        <p:nvPr/>
      </p:nvGrpSpPr>
      <p:grpSpPr>
        <a:xfrm>
          <a:off x="0" y="0"/>
          <a:ext cx="0" cy="0"/>
          <a:chOff x="0" y="0"/>
          <a:chExt cx="0" cy="0"/>
        </a:xfrm>
      </p:grpSpPr>
      <p:sp>
        <p:nvSpPr>
          <p:cNvPr id="658" name="Google Shape;658;p119"/>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9" name="Google Shape;659;p119"/>
          <p:cNvSpPr txBox="1">
            <a:spLocks noGrp="1"/>
          </p:cNvSpPr>
          <p:nvPr>
            <p:ph type="title"/>
          </p:nvPr>
        </p:nvSpPr>
        <p:spPr>
          <a:xfrm>
            <a:off x="863029" y="1012004"/>
            <a:ext cx="3416100" cy="479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000"/>
              <a:buFont typeface="Calibri"/>
              <a:buNone/>
            </a:pPr>
            <a:r>
              <a:rPr lang="en-US" b="1">
                <a:solidFill>
                  <a:srgbClr val="FFFFFF"/>
                </a:solidFill>
              </a:rPr>
              <a:t>Workshop Outcomes</a:t>
            </a:r>
            <a:endParaRPr/>
          </a:p>
        </p:txBody>
      </p:sp>
      <p:sp>
        <p:nvSpPr>
          <p:cNvPr id="660" name="Google Shape;660;p119"/>
          <p:cNvSpPr txBox="1">
            <a:spLocks noGrp="1"/>
          </p:cNvSpPr>
          <p:nvPr>
            <p:ph type="sldNum" idx="12"/>
          </p:nvPr>
        </p:nvSpPr>
        <p:spPr>
          <a:xfrm>
            <a:off x="10726220" y="6356350"/>
            <a:ext cx="627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600"/>
              </a:spcAft>
              <a:buNone/>
            </a:pPr>
            <a:fld id="{00000000-1234-1234-1234-123412341234}" type="slidenum">
              <a:rPr lang="en-US">
                <a:solidFill>
                  <a:srgbClr val="888888"/>
                </a:solidFill>
              </a:rPr>
              <a:t>4</a:t>
            </a:fld>
            <a:endParaRPr>
              <a:solidFill>
                <a:srgbClr val="888888"/>
              </a:solidFill>
            </a:endParaRPr>
          </a:p>
        </p:txBody>
      </p:sp>
      <p:grpSp>
        <p:nvGrpSpPr>
          <p:cNvPr id="661" name="Google Shape;661;p119"/>
          <p:cNvGrpSpPr/>
          <p:nvPr/>
        </p:nvGrpSpPr>
        <p:grpSpPr>
          <a:xfrm>
            <a:off x="5194300" y="473366"/>
            <a:ext cx="6513699" cy="5880632"/>
            <a:chOff x="0" y="2442"/>
            <a:chExt cx="6513699" cy="5880632"/>
          </a:xfrm>
        </p:grpSpPr>
        <p:sp>
          <p:nvSpPr>
            <p:cNvPr id="662" name="Google Shape;662;p119"/>
            <p:cNvSpPr/>
            <p:nvPr/>
          </p:nvSpPr>
          <p:spPr>
            <a:xfrm>
              <a:off x="0" y="2442"/>
              <a:ext cx="6513600" cy="1238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9"/>
            <p:cNvSpPr/>
            <p:nvPr/>
          </p:nvSpPr>
          <p:spPr>
            <a:xfrm>
              <a:off x="374497" y="280994"/>
              <a:ext cx="681000" cy="681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9"/>
            <p:cNvSpPr/>
            <p:nvPr/>
          </p:nvSpPr>
          <p:spPr>
            <a:xfrm>
              <a:off x="1429899" y="2442"/>
              <a:ext cx="5083800" cy="12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9"/>
            <p:cNvSpPr txBox="1"/>
            <p:nvPr/>
          </p:nvSpPr>
          <p:spPr>
            <a:xfrm>
              <a:off x="1429899" y="2442"/>
              <a:ext cx="5083800" cy="1238100"/>
            </a:xfrm>
            <a:prstGeom prst="rect">
              <a:avLst/>
            </a:prstGeom>
            <a:noFill/>
            <a:ln>
              <a:noFill/>
            </a:ln>
          </p:spPr>
          <p:txBody>
            <a:bodyPr spcFirstLastPara="1" wrap="square" lIns="131000" tIns="131000" rIns="131000" bIns="131000"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Increase agency in the PLI process through collaborative conversation skills.</a:t>
              </a:r>
              <a:endParaRPr sz="2000">
                <a:solidFill>
                  <a:schemeClr val="dk1"/>
                </a:solidFill>
                <a:latin typeface="Calibri"/>
                <a:ea typeface="Calibri"/>
                <a:cs typeface="Calibri"/>
                <a:sym typeface="Calibri"/>
              </a:endParaRPr>
            </a:p>
          </p:txBody>
        </p:sp>
        <p:sp>
          <p:nvSpPr>
            <p:cNvPr id="666" name="Google Shape;666;p119"/>
            <p:cNvSpPr/>
            <p:nvPr/>
          </p:nvSpPr>
          <p:spPr>
            <a:xfrm>
              <a:off x="0" y="1549953"/>
              <a:ext cx="6513600" cy="1238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9"/>
            <p:cNvSpPr/>
            <p:nvPr/>
          </p:nvSpPr>
          <p:spPr>
            <a:xfrm>
              <a:off x="374497" y="1828505"/>
              <a:ext cx="681000" cy="681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9"/>
            <p:cNvSpPr/>
            <p:nvPr/>
          </p:nvSpPr>
          <p:spPr>
            <a:xfrm>
              <a:off x="1429899" y="1549953"/>
              <a:ext cx="5083800" cy="12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9"/>
            <p:cNvSpPr txBox="1"/>
            <p:nvPr/>
          </p:nvSpPr>
          <p:spPr>
            <a:xfrm>
              <a:off x="1429899" y="1549953"/>
              <a:ext cx="5083800" cy="1238100"/>
            </a:xfrm>
            <a:prstGeom prst="rect">
              <a:avLst/>
            </a:prstGeom>
            <a:noFill/>
            <a:ln>
              <a:noFill/>
            </a:ln>
          </p:spPr>
          <p:txBody>
            <a:bodyPr spcFirstLastPara="1" wrap="square" lIns="131000" tIns="131000" rIns="131000" bIns="131000"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Connect student, team and individual goals to Coaching Rounds.</a:t>
              </a:r>
              <a:endParaRPr sz="2000">
                <a:solidFill>
                  <a:schemeClr val="dk1"/>
                </a:solidFill>
                <a:latin typeface="Calibri"/>
                <a:ea typeface="Calibri"/>
                <a:cs typeface="Calibri"/>
                <a:sym typeface="Calibri"/>
              </a:endParaRPr>
            </a:p>
          </p:txBody>
        </p:sp>
        <p:sp>
          <p:nvSpPr>
            <p:cNvPr id="670" name="Google Shape;670;p119"/>
            <p:cNvSpPr/>
            <p:nvPr/>
          </p:nvSpPr>
          <p:spPr>
            <a:xfrm>
              <a:off x="0" y="3097464"/>
              <a:ext cx="6513600" cy="1238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9"/>
            <p:cNvSpPr/>
            <p:nvPr/>
          </p:nvSpPr>
          <p:spPr>
            <a:xfrm>
              <a:off x="374497" y="3376015"/>
              <a:ext cx="681000" cy="681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9"/>
            <p:cNvSpPr/>
            <p:nvPr/>
          </p:nvSpPr>
          <p:spPr>
            <a:xfrm>
              <a:off x="1429899" y="3097464"/>
              <a:ext cx="5083800" cy="12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9"/>
            <p:cNvSpPr txBox="1"/>
            <p:nvPr/>
          </p:nvSpPr>
          <p:spPr>
            <a:xfrm>
              <a:off x="1429899" y="3097464"/>
              <a:ext cx="5083800" cy="1238100"/>
            </a:xfrm>
            <a:prstGeom prst="rect">
              <a:avLst/>
            </a:prstGeom>
            <a:noFill/>
            <a:ln>
              <a:noFill/>
            </a:ln>
          </p:spPr>
          <p:txBody>
            <a:bodyPr spcFirstLastPara="1" wrap="square" lIns="131000" tIns="131000" rIns="131000" bIns="131000"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Recall, Review, and Reconnect to Stages 1 -3 of Teacher Learning Teams</a:t>
              </a:r>
              <a:endParaRPr sz="2000">
                <a:solidFill>
                  <a:schemeClr val="dk1"/>
                </a:solidFill>
                <a:latin typeface="Calibri"/>
                <a:ea typeface="Calibri"/>
                <a:cs typeface="Calibri"/>
                <a:sym typeface="Calibri"/>
              </a:endParaRPr>
            </a:p>
          </p:txBody>
        </p:sp>
        <p:sp>
          <p:nvSpPr>
            <p:cNvPr id="674" name="Google Shape;674;p119"/>
            <p:cNvSpPr/>
            <p:nvPr/>
          </p:nvSpPr>
          <p:spPr>
            <a:xfrm>
              <a:off x="0" y="4644974"/>
              <a:ext cx="6513600" cy="1238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9"/>
            <p:cNvSpPr/>
            <p:nvPr/>
          </p:nvSpPr>
          <p:spPr>
            <a:xfrm>
              <a:off x="374497" y="4923526"/>
              <a:ext cx="681000" cy="6810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9"/>
            <p:cNvSpPr/>
            <p:nvPr/>
          </p:nvSpPr>
          <p:spPr>
            <a:xfrm>
              <a:off x="1429899" y="4644974"/>
              <a:ext cx="5083800" cy="12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9"/>
            <p:cNvSpPr txBox="1"/>
            <p:nvPr/>
          </p:nvSpPr>
          <p:spPr>
            <a:xfrm>
              <a:off x="1429899" y="4644974"/>
              <a:ext cx="5083800" cy="1238100"/>
            </a:xfrm>
            <a:prstGeom prst="rect">
              <a:avLst/>
            </a:prstGeom>
            <a:noFill/>
            <a:ln>
              <a:noFill/>
            </a:ln>
          </p:spPr>
          <p:txBody>
            <a:bodyPr spcFirstLastPara="1" wrap="square" lIns="131000" tIns="131000" rIns="131000" bIns="131000"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Determine the key actions for teams in Stages 4 &amp; 5 by examining protocols and build readiness for engaging in these Stages </a:t>
              </a: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1"/>
        <p:cNvGrpSpPr/>
        <p:nvPr/>
      </p:nvGrpSpPr>
      <p:grpSpPr>
        <a:xfrm>
          <a:off x="0" y="0"/>
          <a:ext cx="0" cy="0"/>
          <a:chOff x="0" y="0"/>
          <a:chExt cx="0" cy="0"/>
        </a:xfrm>
      </p:grpSpPr>
      <p:sp>
        <p:nvSpPr>
          <p:cNvPr id="1012" name="Google Shape;1012;p155"/>
          <p:cNvSpPr txBox="1"/>
          <p:nvPr/>
        </p:nvSpPr>
        <p:spPr>
          <a:xfrm>
            <a:off x="648929" y="629266"/>
            <a:ext cx="3651467" cy="167660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600"/>
              </a:spcAft>
              <a:buNone/>
            </a:pPr>
            <a:r>
              <a:rPr lang="en-US" sz="4400" b="1">
                <a:solidFill>
                  <a:schemeClr val="dk1"/>
                </a:solidFill>
                <a:latin typeface="Calibri"/>
                <a:ea typeface="Calibri"/>
                <a:cs typeface="Calibri"/>
                <a:sym typeface="Calibri"/>
              </a:rPr>
              <a:t>Matching Goal Statements </a:t>
            </a:r>
            <a:endParaRPr sz="4400" b="1">
              <a:solidFill>
                <a:schemeClr val="dk1"/>
              </a:solidFill>
              <a:latin typeface="Calibri"/>
              <a:ea typeface="Calibri"/>
              <a:cs typeface="Calibri"/>
              <a:sym typeface="Calibri"/>
            </a:endParaRPr>
          </a:p>
        </p:txBody>
      </p:sp>
      <p:sp>
        <p:nvSpPr>
          <p:cNvPr id="1013" name="Google Shape;1013;p155"/>
          <p:cNvSpPr txBox="1">
            <a:spLocks noGrp="1"/>
          </p:cNvSpPr>
          <p:nvPr>
            <p:ph type="body" idx="1"/>
          </p:nvPr>
        </p:nvSpPr>
        <p:spPr>
          <a:xfrm>
            <a:off x="188856" y="2438400"/>
            <a:ext cx="4111541" cy="3785419"/>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dk1"/>
              </a:buClr>
              <a:buSzPts val="2800"/>
              <a:buFont typeface="Noto Sans Symbols"/>
              <a:buChar char="✔"/>
            </a:pPr>
            <a:r>
              <a:rPr lang="en-US"/>
              <a:t>Examine the student and educator goals in the Jamboard.  </a:t>
            </a:r>
            <a:endParaRPr/>
          </a:p>
          <a:p>
            <a:pPr marL="457200" lvl="0" indent="-457200" algn="l" rtl="0">
              <a:lnSpc>
                <a:spcPct val="90000"/>
              </a:lnSpc>
              <a:spcBef>
                <a:spcPts val="1000"/>
              </a:spcBef>
              <a:spcAft>
                <a:spcPts val="0"/>
              </a:spcAft>
              <a:buClr>
                <a:schemeClr val="dk1"/>
              </a:buClr>
              <a:buSzPts val="2800"/>
              <a:buFont typeface="Noto Sans Symbols"/>
              <a:buChar char="✔"/>
            </a:pPr>
            <a:r>
              <a:rPr lang="en-US"/>
              <a:t>Read the goals and match the educator goal with the student goal that it supports</a:t>
            </a:r>
            <a:endParaRPr/>
          </a:p>
          <a:p>
            <a:pPr marL="228600" lvl="0" indent="-50800" algn="l" rtl="0">
              <a:lnSpc>
                <a:spcPct val="90000"/>
              </a:lnSpc>
              <a:spcBef>
                <a:spcPts val="1000"/>
              </a:spcBef>
              <a:spcAft>
                <a:spcPts val="0"/>
              </a:spcAft>
              <a:buClr>
                <a:schemeClr val="dk1"/>
              </a:buClr>
              <a:buSzPts val="2800"/>
              <a:buNone/>
            </a:pPr>
            <a:endParaRPr/>
          </a:p>
        </p:txBody>
      </p:sp>
      <p:pic>
        <p:nvPicPr>
          <p:cNvPr id="1014" name="Google Shape;1014;p155" descr="A person sitting at a table&#10;&#10;Description generated with very high confidence"/>
          <p:cNvPicPr preferRelativeResize="0"/>
          <p:nvPr/>
        </p:nvPicPr>
        <p:blipFill rotWithShape="1">
          <a:blip r:embed="rId3">
            <a:alphaModFix/>
          </a:blip>
          <a:srcRect r="-2" b="9198"/>
          <a:stretch/>
        </p:blipFill>
        <p:spPr>
          <a:xfrm>
            <a:off x="4639056" y="10"/>
            <a:ext cx="7552944" cy="6857990"/>
          </a:xfrm>
          <a:prstGeom prst="rect">
            <a:avLst/>
          </a:prstGeom>
          <a:noFill/>
          <a:ln>
            <a:noFill/>
          </a:ln>
        </p:spPr>
      </p:pic>
      <p:pic>
        <p:nvPicPr>
          <p:cNvPr id="1015" name="Google Shape;1015;p155"/>
          <p:cNvPicPr preferRelativeResize="0"/>
          <p:nvPr/>
        </p:nvPicPr>
        <p:blipFill rotWithShape="1">
          <a:blip r:embed="rId4">
            <a:alphaModFix/>
          </a:blip>
          <a:srcRect t="5900" b="-5900"/>
          <a:stretch/>
        </p:blipFill>
        <p:spPr>
          <a:xfrm>
            <a:off x="10894550" y="182403"/>
            <a:ext cx="1241425" cy="861875"/>
          </a:xfrm>
          <a:prstGeom prst="rect">
            <a:avLst/>
          </a:prstGeom>
          <a:noFill/>
          <a:ln>
            <a:noFill/>
          </a:ln>
        </p:spPr>
      </p:pic>
      <p:sp>
        <p:nvSpPr>
          <p:cNvPr id="1016" name="Google Shape;1016;p155"/>
          <p:cNvSpPr txBox="1"/>
          <p:nvPr/>
        </p:nvSpPr>
        <p:spPr>
          <a:xfrm>
            <a:off x="11329150" y="182400"/>
            <a:ext cx="616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7</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1"/>
        <p:cNvGrpSpPr/>
        <p:nvPr/>
      </p:nvGrpSpPr>
      <p:grpSpPr>
        <a:xfrm>
          <a:off x="0" y="0"/>
          <a:ext cx="0" cy="0"/>
          <a:chOff x="0" y="0"/>
          <a:chExt cx="0" cy="0"/>
        </a:xfrm>
      </p:grpSpPr>
      <p:sp>
        <p:nvSpPr>
          <p:cNvPr id="1022" name="Google Shape;1022;p1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solidFill>
                  <a:schemeClr val="dk1"/>
                </a:solidFill>
                <a:latin typeface="Calibri"/>
                <a:ea typeface="Calibri"/>
                <a:cs typeface="Calibri"/>
                <a:sym typeface="Calibri"/>
              </a:rPr>
              <a:t>Stage 3: Learn Individually and Collaboratively</a:t>
            </a:r>
            <a:endParaRPr/>
          </a:p>
        </p:txBody>
      </p:sp>
      <p:pic>
        <p:nvPicPr>
          <p:cNvPr id="1023" name="Google Shape;1023;p156" descr="A screenshot of a cell phone&#10;&#10;Description generated with very high confidence"/>
          <p:cNvPicPr preferRelativeResize="0">
            <a:picLocks noGrp="1"/>
          </p:cNvPicPr>
          <p:nvPr>
            <p:ph type="body" idx="1"/>
          </p:nvPr>
        </p:nvPicPr>
        <p:blipFill rotWithShape="1">
          <a:blip r:embed="rId3">
            <a:alphaModFix/>
          </a:blip>
          <a:srcRect/>
          <a:stretch/>
        </p:blipFill>
        <p:spPr>
          <a:xfrm>
            <a:off x="1866637" y="1825626"/>
            <a:ext cx="8449200" cy="4351200"/>
          </a:xfrm>
          <a:prstGeom prst="rect">
            <a:avLst/>
          </a:prstGeom>
          <a:noFill/>
          <a:ln>
            <a:noFill/>
          </a:ln>
        </p:spPr>
      </p:pic>
      <p:sp>
        <p:nvSpPr>
          <p:cNvPr id="1024" name="Google Shape;1024;p1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600"/>
              </a:spcAft>
              <a:buNone/>
            </a:pPr>
            <a:fld id="{00000000-1234-1234-1234-123412341234}" type="slidenum">
              <a:rPr lang="en-US"/>
              <a:t>41</a:t>
            </a:fld>
            <a:endParaRPr/>
          </a:p>
        </p:txBody>
      </p:sp>
      <p:sp>
        <p:nvSpPr>
          <p:cNvPr id="1025" name="Google Shape;1025;p156"/>
          <p:cNvSpPr txBox="1"/>
          <p:nvPr/>
        </p:nvSpPr>
        <p:spPr>
          <a:xfrm>
            <a:off x="838200" y="365125"/>
            <a:ext cx="10515600" cy="1325700"/>
          </a:xfrm>
          <a:prstGeom prst="rect">
            <a:avLst/>
          </a:prstGeom>
          <a:solidFill>
            <a:srgbClr val="1B4997"/>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600"/>
              </a:spcAft>
              <a:buClr>
                <a:schemeClr val="lt2"/>
              </a:buClr>
              <a:buSzPts val="4400"/>
              <a:buFont typeface="Calibri"/>
              <a:buNone/>
            </a:pPr>
            <a:r>
              <a:rPr lang="en-US" sz="4400" b="1">
                <a:solidFill>
                  <a:schemeClr val="lt2"/>
                </a:solidFill>
                <a:latin typeface="Calibri"/>
                <a:ea typeface="Calibri"/>
                <a:cs typeface="Calibri"/>
                <a:sym typeface="Calibri"/>
              </a:rPr>
              <a:t>Stage 3:  Learn Individually and Collaboratively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graphicFrame>
        <p:nvGraphicFramePr>
          <p:cNvPr id="1030" name="Google Shape;1030;p157"/>
          <p:cNvGraphicFramePr/>
          <p:nvPr/>
        </p:nvGraphicFramePr>
        <p:xfrm>
          <a:off x="1791834" y="956582"/>
          <a:ext cx="8554475" cy="4876625"/>
        </p:xfrm>
        <a:graphic>
          <a:graphicData uri="http://schemas.openxmlformats.org/drawingml/2006/table">
            <a:tbl>
              <a:tblPr>
                <a:noFill/>
                <a:tableStyleId>{4831E334-DD82-482D-A6C8-8B72147FE57D}</a:tableStyleId>
              </a:tblPr>
              <a:tblGrid>
                <a:gridCol w="2690925">
                  <a:extLst>
                    <a:ext uri="{9D8B030D-6E8A-4147-A177-3AD203B41FA5}">
                      <a16:colId xmlns:a16="http://schemas.microsoft.com/office/drawing/2014/main" val="20000"/>
                    </a:ext>
                  </a:extLst>
                </a:gridCol>
                <a:gridCol w="5863550">
                  <a:extLst>
                    <a:ext uri="{9D8B030D-6E8A-4147-A177-3AD203B41FA5}">
                      <a16:colId xmlns:a16="http://schemas.microsoft.com/office/drawing/2014/main" val="20001"/>
                    </a:ext>
                  </a:extLst>
                </a:gridCol>
              </a:tblGrid>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K</a:t>
                      </a:r>
                      <a:r>
                        <a:rPr lang="en-US" sz="2400" u="none" strike="noStrike" cap="none">
                          <a:solidFill>
                            <a:srgbClr val="072E82"/>
                          </a:solidFill>
                          <a:latin typeface="Calibri"/>
                          <a:ea typeface="Calibri"/>
                          <a:cs typeface="Calibri"/>
                          <a:sym typeface="Calibri"/>
                        </a:rPr>
                        <a:t>nowledge</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Conceptual understanding of information, theories, principles, research</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A</a:t>
                      </a:r>
                      <a:r>
                        <a:rPr lang="en-US" sz="2400" u="none" strike="noStrike" cap="none">
                          <a:solidFill>
                            <a:srgbClr val="072E82"/>
                          </a:solidFill>
                          <a:latin typeface="Calibri"/>
                          <a:ea typeface="Calibri"/>
                          <a:cs typeface="Calibri"/>
                          <a:sym typeface="Calibri"/>
                        </a:rPr>
                        <a:t>ttitude</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Beliefs about the value of particular information or strategies</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S</a:t>
                      </a:r>
                      <a:r>
                        <a:rPr lang="en-US" sz="2400" u="none" strike="noStrike" cap="none">
                          <a:solidFill>
                            <a:srgbClr val="072E82"/>
                          </a:solidFill>
                          <a:latin typeface="Calibri"/>
                          <a:ea typeface="Calibri"/>
                          <a:cs typeface="Calibri"/>
                          <a:sym typeface="Calibri"/>
                        </a:rPr>
                        <a:t>kill</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Strategies and processes to apply knowledge</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A</a:t>
                      </a:r>
                      <a:r>
                        <a:rPr lang="en-US" sz="2400" u="none" strike="noStrike" cap="none">
                          <a:solidFill>
                            <a:srgbClr val="072E82"/>
                          </a:solidFill>
                          <a:latin typeface="Calibri"/>
                          <a:ea typeface="Calibri"/>
                          <a:cs typeface="Calibri"/>
                          <a:sym typeface="Calibri"/>
                        </a:rPr>
                        <a:t>spirations</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Desires, or internal motivation, to engage in a particular practice</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325">
                <a:tc>
                  <a:txBody>
                    <a:bodyPr/>
                    <a:lstStyle/>
                    <a:p>
                      <a:pPr marL="0" marR="0" lvl="0" indent="0" algn="l" rtl="0">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B</a:t>
                      </a:r>
                      <a:r>
                        <a:rPr lang="en-US" sz="2400" u="none" strike="noStrike" cap="none">
                          <a:solidFill>
                            <a:srgbClr val="072E82"/>
                          </a:solidFill>
                          <a:latin typeface="Calibri"/>
                          <a:ea typeface="Calibri"/>
                          <a:cs typeface="Calibri"/>
                          <a:sym typeface="Calibri"/>
                        </a:rPr>
                        <a:t>ehaviors</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2"/>
                        </a:buClr>
                        <a:buSzPts val="1500"/>
                        <a:buFont typeface="Arial"/>
                        <a:buNone/>
                      </a:pPr>
                      <a:r>
                        <a:rPr lang="en-US" sz="2400" u="none" strike="noStrike" cap="none">
                          <a:solidFill>
                            <a:schemeClr val="dk2"/>
                          </a:solidFill>
                          <a:latin typeface="Calibri"/>
                          <a:ea typeface="Calibri"/>
                          <a:cs typeface="Calibri"/>
                          <a:sym typeface="Calibri"/>
                        </a:rPr>
                        <a:t>Consistent application of knowledge and skills </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031" name="Google Shape;1031;p157"/>
          <p:cNvSpPr txBox="1"/>
          <p:nvPr/>
        </p:nvSpPr>
        <p:spPr>
          <a:xfrm>
            <a:off x="4545975" y="993979"/>
            <a:ext cx="5723100" cy="8844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2" name="Google Shape;1032;p157"/>
          <p:cNvSpPr txBox="1"/>
          <p:nvPr/>
        </p:nvSpPr>
        <p:spPr>
          <a:xfrm>
            <a:off x="4547600" y="1983414"/>
            <a:ext cx="5723100" cy="8844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3" name="Google Shape;1033;p157"/>
          <p:cNvSpPr txBox="1"/>
          <p:nvPr/>
        </p:nvSpPr>
        <p:spPr>
          <a:xfrm>
            <a:off x="4545975" y="2951032"/>
            <a:ext cx="5723100" cy="8844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157"/>
          <p:cNvSpPr txBox="1"/>
          <p:nvPr/>
        </p:nvSpPr>
        <p:spPr>
          <a:xfrm>
            <a:off x="4547600" y="3932283"/>
            <a:ext cx="5723100" cy="8844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157"/>
          <p:cNvSpPr txBox="1"/>
          <p:nvPr/>
        </p:nvSpPr>
        <p:spPr>
          <a:xfrm>
            <a:off x="4547600" y="4896420"/>
            <a:ext cx="5723100" cy="8406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36" name="Google Shape;1036;p157"/>
          <p:cNvPicPr preferRelativeResize="0"/>
          <p:nvPr/>
        </p:nvPicPr>
        <p:blipFill rotWithShape="1">
          <a:blip r:embed="rId3">
            <a:alphaModFix/>
          </a:blip>
          <a:srcRect/>
          <a:stretch/>
        </p:blipFill>
        <p:spPr>
          <a:xfrm>
            <a:off x="4963626" y="990787"/>
            <a:ext cx="1409625" cy="887542"/>
          </a:xfrm>
          <a:prstGeom prst="rect">
            <a:avLst/>
          </a:prstGeom>
          <a:noFill/>
          <a:ln>
            <a:noFill/>
          </a:ln>
        </p:spPr>
      </p:pic>
      <p:pic>
        <p:nvPicPr>
          <p:cNvPr id="1037" name="Google Shape;1037;p157"/>
          <p:cNvPicPr preferRelativeResize="0"/>
          <p:nvPr/>
        </p:nvPicPr>
        <p:blipFill rotWithShape="1">
          <a:blip r:embed="rId4">
            <a:alphaModFix/>
          </a:blip>
          <a:srcRect/>
          <a:stretch/>
        </p:blipFill>
        <p:spPr>
          <a:xfrm>
            <a:off x="5997100" y="1983414"/>
            <a:ext cx="1356600" cy="887550"/>
          </a:xfrm>
          <a:prstGeom prst="rect">
            <a:avLst/>
          </a:prstGeom>
          <a:noFill/>
          <a:ln>
            <a:noFill/>
          </a:ln>
        </p:spPr>
      </p:pic>
      <p:pic>
        <p:nvPicPr>
          <p:cNvPr id="1038" name="Google Shape;1038;p157"/>
          <p:cNvPicPr preferRelativeResize="0"/>
          <p:nvPr/>
        </p:nvPicPr>
        <p:blipFill rotWithShape="1">
          <a:blip r:embed="rId5">
            <a:alphaModFix/>
          </a:blip>
          <a:srcRect l="10574" r="10574" b="8617"/>
          <a:stretch/>
        </p:blipFill>
        <p:spPr>
          <a:xfrm>
            <a:off x="6956625" y="2951031"/>
            <a:ext cx="1356600" cy="884400"/>
          </a:xfrm>
          <a:prstGeom prst="rect">
            <a:avLst/>
          </a:prstGeom>
          <a:noFill/>
          <a:ln>
            <a:noFill/>
          </a:ln>
        </p:spPr>
      </p:pic>
      <p:pic>
        <p:nvPicPr>
          <p:cNvPr id="1039" name="Google Shape;1039;p157"/>
          <p:cNvPicPr preferRelativeResize="0"/>
          <p:nvPr/>
        </p:nvPicPr>
        <p:blipFill rotWithShape="1">
          <a:blip r:embed="rId6">
            <a:alphaModFix/>
          </a:blip>
          <a:srcRect/>
          <a:stretch/>
        </p:blipFill>
        <p:spPr>
          <a:xfrm>
            <a:off x="7949181" y="3932333"/>
            <a:ext cx="1404644" cy="884400"/>
          </a:xfrm>
          <a:prstGeom prst="rect">
            <a:avLst/>
          </a:prstGeom>
          <a:noFill/>
          <a:ln>
            <a:noFill/>
          </a:ln>
        </p:spPr>
      </p:pic>
      <p:pic>
        <p:nvPicPr>
          <p:cNvPr id="1040" name="Google Shape;1040;p157"/>
          <p:cNvPicPr preferRelativeResize="0"/>
          <p:nvPr/>
        </p:nvPicPr>
        <p:blipFill rotWithShape="1">
          <a:blip r:embed="rId7">
            <a:alphaModFix/>
          </a:blip>
          <a:srcRect r="18433" b="13140"/>
          <a:stretch/>
        </p:blipFill>
        <p:spPr>
          <a:xfrm>
            <a:off x="8788326" y="4896445"/>
            <a:ext cx="1409625" cy="840600"/>
          </a:xfrm>
          <a:prstGeom prst="rect">
            <a:avLst/>
          </a:prstGeom>
          <a:noFill/>
          <a:ln>
            <a:noFill/>
          </a:ln>
        </p:spPr>
      </p:pic>
      <p:sp>
        <p:nvSpPr>
          <p:cNvPr id="1041" name="Google Shape;1041;p157"/>
          <p:cNvSpPr txBox="1">
            <a:spLocks noGrp="1"/>
          </p:cNvSpPr>
          <p:nvPr>
            <p:ph type="sldNum" idx="12"/>
          </p:nvPr>
        </p:nvSpPr>
        <p:spPr>
          <a:xfrm>
            <a:off x="10060118" y="6592453"/>
            <a:ext cx="150600" cy="1539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898989"/>
              </a:buClr>
              <a:buSzPts val="1000"/>
              <a:buFont typeface="Calibri"/>
              <a:buNone/>
            </a:pPr>
            <a:fld id="{00000000-1234-1234-1234-123412341234}" type="slidenum">
              <a:rPr lang="en-US" sz="800"/>
              <a:t>42</a:t>
            </a:fld>
            <a:endParaRPr sz="800"/>
          </a:p>
        </p:txBody>
      </p:sp>
      <p:sp>
        <p:nvSpPr>
          <p:cNvPr id="1042" name="Google Shape;1042;p157"/>
          <p:cNvSpPr txBox="1"/>
          <p:nvPr/>
        </p:nvSpPr>
        <p:spPr>
          <a:xfrm>
            <a:off x="1524000" y="0"/>
            <a:ext cx="9144000" cy="984850"/>
          </a:xfrm>
          <a:prstGeom prst="rect">
            <a:avLst/>
          </a:prstGeom>
          <a:solidFill>
            <a:srgbClr val="1B499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000"/>
              <a:buFont typeface="Calibri"/>
              <a:buNone/>
            </a:pPr>
            <a:r>
              <a:rPr lang="en-US" sz="2800" b="0" i="0">
                <a:solidFill>
                  <a:schemeClr val="lt1"/>
                </a:solidFill>
                <a:latin typeface="Calibri"/>
                <a:ea typeface="Calibri"/>
                <a:cs typeface="Calibri"/>
                <a:sym typeface="Calibri"/>
              </a:rPr>
              <a:t>KASAB as Framework for Teacher Learning Goals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31"/>
                                        </p:tgtEl>
                                      </p:cBhvr>
                                    </p:animEffect>
                                    <p:set>
                                      <p:cBhvr>
                                        <p:cTn id="7" dur="1" fill="hold">
                                          <p:stCondLst>
                                            <p:cond delay="1000"/>
                                          </p:stCondLst>
                                        </p:cTn>
                                        <p:tgtEl>
                                          <p:spTgt spid="103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36"/>
                                        </p:tgtEl>
                                      </p:cBhvr>
                                    </p:animEffect>
                                    <p:set>
                                      <p:cBhvr>
                                        <p:cTn id="10" dur="1" fill="hold">
                                          <p:stCondLst>
                                            <p:cond delay="1000"/>
                                          </p:stCondLst>
                                        </p:cTn>
                                        <p:tgtEl>
                                          <p:spTgt spid="10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032"/>
                                        </p:tgtEl>
                                      </p:cBhvr>
                                    </p:animEffect>
                                    <p:set>
                                      <p:cBhvr>
                                        <p:cTn id="15" dur="1" fill="hold">
                                          <p:stCondLst>
                                            <p:cond delay="1000"/>
                                          </p:stCondLst>
                                        </p:cTn>
                                        <p:tgtEl>
                                          <p:spTgt spid="103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037"/>
                                        </p:tgtEl>
                                      </p:cBhvr>
                                    </p:animEffect>
                                    <p:set>
                                      <p:cBhvr>
                                        <p:cTn id="18" dur="1" fill="hold">
                                          <p:stCondLst>
                                            <p:cond delay="1000"/>
                                          </p:stCondLst>
                                        </p:cTn>
                                        <p:tgtEl>
                                          <p:spTgt spid="10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033"/>
                                        </p:tgtEl>
                                      </p:cBhvr>
                                    </p:animEffect>
                                    <p:set>
                                      <p:cBhvr>
                                        <p:cTn id="23" dur="1" fill="hold">
                                          <p:stCondLst>
                                            <p:cond delay="1000"/>
                                          </p:stCondLst>
                                        </p:cTn>
                                        <p:tgtEl>
                                          <p:spTgt spid="103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1038"/>
                                        </p:tgtEl>
                                      </p:cBhvr>
                                    </p:animEffect>
                                    <p:set>
                                      <p:cBhvr>
                                        <p:cTn id="26" dur="1" fill="hold">
                                          <p:stCondLst>
                                            <p:cond delay="1000"/>
                                          </p:stCondLst>
                                        </p:cTn>
                                        <p:tgtEl>
                                          <p:spTgt spid="10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1034"/>
                                        </p:tgtEl>
                                      </p:cBhvr>
                                    </p:animEffect>
                                    <p:set>
                                      <p:cBhvr>
                                        <p:cTn id="31" dur="1" fill="hold">
                                          <p:stCondLst>
                                            <p:cond delay="1000"/>
                                          </p:stCondLst>
                                        </p:cTn>
                                        <p:tgtEl>
                                          <p:spTgt spid="103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039"/>
                                        </p:tgtEl>
                                      </p:cBhvr>
                                    </p:animEffect>
                                    <p:set>
                                      <p:cBhvr>
                                        <p:cTn id="34" dur="1" fill="hold">
                                          <p:stCondLst>
                                            <p:cond delay="1000"/>
                                          </p:stCondLst>
                                        </p:cTn>
                                        <p:tgtEl>
                                          <p:spTgt spid="10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1035"/>
                                        </p:tgtEl>
                                      </p:cBhvr>
                                    </p:animEffect>
                                    <p:set>
                                      <p:cBhvr>
                                        <p:cTn id="39" dur="1" fill="hold">
                                          <p:stCondLst>
                                            <p:cond delay="1000"/>
                                          </p:stCondLst>
                                        </p:cTn>
                                        <p:tgtEl>
                                          <p:spTgt spid="103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040"/>
                                        </p:tgtEl>
                                      </p:cBhvr>
                                    </p:animEffect>
                                    <p:set>
                                      <p:cBhvr>
                                        <p:cTn id="42" dur="1" fill="hold">
                                          <p:stCondLst>
                                            <p:cond delay="1000"/>
                                          </p:stCondLst>
                                        </p:cTn>
                                        <p:tgtEl>
                                          <p:spTgt spid="104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035"/>
                                        </p:tgtEl>
                                      </p:cBhvr>
                                    </p:animEffect>
                                    <p:set>
                                      <p:cBhvr>
                                        <p:cTn id="45" dur="1" fill="hold">
                                          <p:stCondLst>
                                            <p:cond delay="1000"/>
                                          </p:stCondLst>
                                        </p:cTn>
                                        <p:tgtEl>
                                          <p:spTgt spid="10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6"/>
        <p:cNvGrpSpPr/>
        <p:nvPr/>
      </p:nvGrpSpPr>
      <p:grpSpPr>
        <a:xfrm>
          <a:off x="0" y="0"/>
          <a:ext cx="0" cy="0"/>
          <a:chOff x="0" y="0"/>
          <a:chExt cx="0" cy="0"/>
        </a:xfrm>
      </p:grpSpPr>
      <p:sp>
        <p:nvSpPr>
          <p:cNvPr id="1047" name="Google Shape;1047;p158"/>
          <p:cNvSpPr/>
          <p:nvPr/>
        </p:nvSpPr>
        <p:spPr>
          <a:xfrm rot="-5400000">
            <a:off x="6641069" y="992819"/>
            <a:ext cx="5923500" cy="4864500"/>
          </a:xfrm>
          <a:prstGeom prst="round2SameRect">
            <a:avLst>
              <a:gd name="adj1" fmla="val 3762"/>
              <a:gd name="adj2" fmla="val 0"/>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8" name="Google Shape;1048;p158"/>
          <p:cNvSpPr txBox="1"/>
          <p:nvPr/>
        </p:nvSpPr>
        <p:spPr>
          <a:xfrm>
            <a:off x="7856388" y="975365"/>
            <a:ext cx="3847882" cy="169190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600"/>
              </a:spcAft>
              <a:buNone/>
            </a:pPr>
            <a:r>
              <a:rPr lang="en-US" sz="4000" b="1">
                <a:solidFill>
                  <a:srgbClr val="FFFFFF"/>
                </a:solidFill>
                <a:latin typeface="Calibri"/>
                <a:ea typeface="Calibri"/>
                <a:cs typeface="Calibri"/>
                <a:sym typeface="Calibri"/>
              </a:rPr>
              <a:t>Application of KASAB </a:t>
            </a:r>
            <a:endParaRPr sz="4000" b="1">
              <a:solidFill>
                <a:srgbClr val="FFFFFF"/>
              </a:solidFill>
              <a:latin typeface="Calibri"/>
              <a:ea typeface="Calibri"/>
              <a:cs typeface="Calibri"/>
              <a:sym typeface="Calibri"/>
            </a:endParaRPr>
          </a:p>
        </p:txBody>
      </p:sp>
      <p:sp>
        <p:nvSpPr>
          <p:cNvPr id="1049" name="Google Shape;1049;p158"/>
          <p:cNvSpPr/>
          <p:nvPr/>
        </p:nvSpPr>
        <p:spPr>
          <a:xfrm rot="-5400000">
            <a:off x="911284" y="635058"/>
            <a:ext cx="2657864" cy="2657864"/>
          </a:xfrm>
          <a:prstGeom prst="round1Rect">
            <a:avLst>
              <a:gd name="adj" fmla="val 11295"/>
            </a:avLst>
          </a:prstGeom>
          <a:solidFill>
            <a:srgbClr val="FFFFFF"/>
          </a:solidFill>
          <a:ln w="57150" cap="flat" cmpd="sng">
            <a:solidFill>
              <a:srgbClr val="5791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50" name="Google Shape;1050;p158"/>
          <p:cNvPicPr preferRelativeResize="0"/>
          <p:nvPr/>
        </p:nvPicPr>
        <p:blipFill rotWithShape="1">
          <a:blip r:embed="rId3">
            <a:alphaModFix/>
          </a:blip>
          <a:srcRect/>
          <a:stretch/>
        </p:blipFill>
        <p:spPr>
          <a:xfrm>
            <a:off x="1052598" y="805736"/>
            <a:ext cx="2375236" cy="2316507"/>
          </a:xfrm>
          <a:prstGeom prst="rect">
            <a:avLst/>
          </a:prstGeom>
          <a:noFill/>
          <a:ln>
            <a:noFill/>
          </a:ln>
        </p:spPr>
      </p:pic>
      <p:sp>
        <p:nvSpPr>
          <p:cNvPr id="1051" name="Google Shape;1051;p158"/>
          <p:cNvSpPr/>
          <p:nvPr/>
        </p:nvSpPr>
        <p:spPr>
          <a:xfrm>
            <a:off x="3717533" y="1300271"/>
            <a:ext cx="1992651" cy="1992652"/>
          </a:xfrm>
          <a:prstGeom prst="round1Rect">
            <a:avLst>
              <a:gd name="adj" fmla="val 11295"/>
            </a:avLst>
          </a:prstGeom>
          <a:solidFill>
            <a:srgbClr val="5791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2" name="Google Shape;1052;p158"/>
          <p:cNvSpPr/>
          <p:nvPr/>
        </p:nvSpPr>
        <p:spPr>
          <a:xfrm rot="10800000">
            <a:off x="1287904" y="3438135"/>
            <a:ext cx="2281244" cy="2281245"/>
          </a:xfrm>
          <a:prstGeom prst="round1Rect">
            <a:avLst>
              <a:gd name="adj" fmla="val 11295"/>
            </a:avLst>
          </a:prstGeom>
          <a:solidFill>
            <a:srgbClr val="5791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3" name="Google Shape;1053;p158"/>
          <p:cNvSpPr/>
          <p:nvPr/>
        </p:nvSpPr>
        <p:spPr>
          <a:xfrm rot="5400000">
            <a:off x="3717533" y="3438135"/>
            <a:ext cx="2657864" cy="2657864"/>
          </a:xfrm>
          <a:prstGeom prst="round1Rect">
            <a:avLst>
              <a:gd name="adj" fmla="val 11295"/>
            </a:avLst>
          </a:prstGeom>
          <a:solidFill>
            <a:srgbClr val="FFFFFF"/>
          </a:solidFill>
          <a:ln w="57150" cap="flat" cmpd="sng">
            <a:solidFill>
              <a:srgbClr val="5791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54" name="Google Shape;1054;p158" descr="A screenshot of a computer&#10;&#10;Description generated with high confidence"/>
          <p:cNvPicPr preferRelativeResize="0"/>
          <p:nvPr/>
        </p:nvPicPr>
        <p:blipFill rotWithShape="1">
          <a:blip r:embed="rId4">
            <a:alphaModFix/>
          </a:blip>
          <a:srcRect r="-714" b="3820"/>
          <a:stretch/>
        </p:blipFill>
        <p:spPr>
          <a:xfrm>
            <a:off x="3858847" y="3715140"/>
            <a:ext cx="2375236" cy="2103853"/>
          </a:xfrm>
          <a:prstGeom prst="rect">
            <a:avLst/>
          </a:prstGeom>
          <a:noFill/>
          <a:ln>
            <a:noFill/>
          </a:ln>
        </p:spPr>
      </p:pic>
      <p:sp>
        <p:nvSpPr>
          <p:cNvPr id="1055" name="Google Shape;1055;p158"/>
          <p:cNvSpPr txBox="1"/>
          <p:nvPr/>
        </p:nvSpPr>
        <p:spPr>
          <a:xfrm>
            <a:off x="7957030" y="3052855"/>
            <a:ext cx="3795142" cy="2843844"/>
          </a:xfrm>
          <a:prstGeom prst="rect">
            <a:avLst/>
          </a:prstGeom>
          <a:noFill/>
          <a:ln>
            <a:noFill/>
          </a:ln>
        </p:spPr>
        <p:txBody>
          <a:bodyPr spcFirstLastPara="1" wrap="square" lIns="91425" tIns="45700" rIns="91425" bIns="45700" anchor="ctr" anchorCtr="0">
            <a:noAutofit/>
          </a:bodyPr>
          <a:lstStyle/>
          <a:p>
            <a:pPr marL="457200" marR="0" lvl="0" indent="-342900" algn="l" rtl="0">
              <a:lnSpc>
                <a:spcPct val="90000"/>
              </a:lnSpc>
              <a:spcBef>
                <a:spcPts val="0"/>
              </a:spcBef>
              <a:spcAft>
                <a:spcPts val="0"/>
              </a:spcAft>
              <a:buClr>
                <a:srgbClr val="FFFFFF"/>
              </a:buClr>
              <a:buSzPts val="1800"/>
              <a:buFont typeface="Calibri"/>
              <a:buChar char="●"/>
            </a:pPr>
            <a:r>
              <a:rPr lang="en-US" sz="1800">
                <a:solidFill>
                  <a:srgbClr val="FFFFFF"/>
                </a:solidFill>
                <a:latin typeface="Calibri"/>
                <a:ea typeface="Calibri"/>
                <a:cs typeface="Calibri"/>
                <a:sym typeface="Calibri"/>
              </a:rPr>
              <a:t>Go back to the three examples of          Team Learning Goals:</a:t>
            </a:r>
            <a:endParaRPr sz="1800">
              <a:solidFill>
                <a:srgbClr val="FFFFFF"/>
              </a:solidFill>
              <a:latin typeface="Calibri"/>
              <a:ea typeface="Calibri"/>
              <a:cs typeface="Calibri"/>
              <a:sym typeface="Calibri"/>
            </a:endParaRPr>
          </a:p>
          <a:p>
            <a:pPr marL="742950" marR="0" lvl="1" indent="-228600" algn="l" rtl="0">
              <a:lnSpc>
                <a:spcPct val="90000"/>
              </a:lnSpc>
              <a:spcBef>
                <a:spcPts val="50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As you review the educator goal through the lens of KASAB, what elements of that framework stand out?</a:t>
            </a:r>
            <a:endParaRPr/>
          </a:p>
          <a:p>
            <a:pPr marL="742950" marR="0" lvl="1" indent="-228600" algn="l" rtl="0">
              <a:lnSpc>
                <a:spcPct val="90000"/>
              </a:lnSpc>
              <a:spcBef>
                <a:spcPts val="50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Which of the FFT clusters might be the focus of this goal? How do you know?</a:t>
            </a:r>
            <a:endParaRPr/>
          </a:p>
          <a:p>
            <a:pPr marL="0" marR="0" lvl="0" indent="114300" algn="l" rtl="0">
              <a:lnSpc>
                <a:spcPct val="90000"/>
              </a:lnSpc>
              <a:spcBef>
                <a:spcPts val="0"/>
              </a:spcBef>
              <a:spcAft>
                <a:spcPts val="0"/>
              </a:spcAft>
              <a:buClr>
                <a:schemeClr val="dk1"/>
              </a:buClr>
              <a:buSzPts val="1800"/>
              <a:buFont typeface="Arial"/>
              <a:buNone/>
            </a:pPr>
            <a:endParaRPr sz="1800">
              <a:solidFill>
                <a:srgbClr val="FFFFFF"/>
              </a:solidFill>
              <a:latin typeface="Calibri"/>
              <a:ea typeface="Calibri"/>
              <a:cs typeface="Calibri"/>
              <a:sym typeface="Calibri"/>
            </a:endParaRPr>
          </a:p>
        </p:txBody>
      </p:sp>
      <p:sp>
        <p:nvSpPr>
          <p:cNvPr id="1056" name="Google Shape;1056;p158"/>
          <p:cNvSpPr/>
          <p:nvPr/>
        </p:nvSpPr>
        <p:spPr>
          <a:xfrm rot="-5400000">
            <a:off x="7092759" y="1046520"/>
            <a:ext cx="5609400" cy="4757100"/>
          </a:xfrm>
          <a:prstGeom prst="round2SameRect">
            <a:avLst>
              <a:gd name="adj1" fmla="val 2061"/>
              <a:gd name="adj2" fmla="val 0"/>
            </a:avLst>
          </a:prstGeom>
          <a:noFill/>
          <a:ln w="508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1057" name="Google Shape;1057;p158"/>
          <p:cNvCxnSpPr/>
          <p:nvPr/>
        </p:nvCxnSpPr>
        <p:spPr>
          <a:xfrm>
            <a:off x="7952907" y="2856601"/>
            <a:ext cx="1597456" cy="0"/>
          </a:xfrm>
          <a:prstGeom prst="straightConnector1">
            <a:avLst/>
          </a:prstGeom>
          <a:noFill/>
          <a:ln w="50800" cap="flat" cmpd="sng">
            <a:solidFill>
              <a:srgbClr val="A6A6A6"/>
            </a:solidFill>
            <a:prstDash val="solid"/>
            <a:miter lim="800000"/>
            <a:headEnd type="none" w="sm" len="sm"/>
            <a:tailEnd type="none" w="sm" len="sm"/>
          </a:ln>
        </p:spPr>
      </p:cxnSp>
      <p:pic>
        <p:nvPicPr>
          <p:cNvPr id="1058" name="Google Shape;1058;p158"/>
          <p:cNvPicPr preferRelativeResize="0"/>
          <p:nvPr/>
        </p:nvPicPr>
        <p:blipFill rotWithShape="1">
          <a:blip r:embed="rId5">
            <a:alphaModFix/>
          </a:blip>
          <a:srcRect t="5900" b="-5900"/>
          <a:stretch/>
        </p:blipFill>
        <p:spPr>
          <a:xfrm>
            <a:off x="10704075" y="266591"/>
            <a:ext cx="1241425" cy="861875"/>
          </a:xfrm>
          <a:prstGeom prst="rect">
            <a:avLst/>
          </a:prstGeom>
          <a:noFill/>
          <a:ln>
            <a:noFill/>
          </a:ln>
        </p:spPr>
      </p:pic>
      <p:sp>
        <p:nvSpPr>
          <p:cNvPr id="1059" name="Google Shape;1059;p158"/>
          <p:cNvSpPr txBox="1"/>
          <p:nvPr/>
        </p:nvSpPr>
        <p:spPr>
          <a:xfrm>
            <a:off x="11267075" y="266600"/>
            <a:ext cx="616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8</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59"/>
          <p:cNvSpPr txBox="1">
            <a:spLocks noGrp="1"/>
          </p:cNvSpPr>
          <p:nvPr>
            <p:ph type="title"/>
          </p:nvPr>
        </p:nvSpPr>
        <p:spPr>
          <a:xfrm>
            <a:off x="958516" y="258178"/>
            <a:ext cx="10515600" cy="1325700"/>
          </a:xfrm>
          <a:prstGeom prst="rect">
            <a:avLst/>
          </a:prstGeom>
          <a:solidFill>
            <a:srgbClr val="1B4997"/>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2"/>
              </a:buClr>
              <a:buSzPts val="3000"/>
              <a:buFont typeface="Calibri"/>
              <a:buNone/>
            </a:pPr>
            <a:r>
              <a:rPr lang="en-US" b="1">
                <a:solidFill>
                  <a:schemeClr val="lt2"/>
                </a:solidFill>
              </a:rPr>
              <a:t>Stage 4: Implement New Learning</a:t>
            </a:r>
            <a:endParaRPr b="1">
              <a:solidFill>
                <a:schemeClr val="lt2"/>
              </a:solidFill>
            </a:endParaRPr>
          </a:p>
        </p:txBody>
      </p:sp>
      <p:sp>
        <p:nvSpPr>
          <p:cNvPr id="1066" name="Google Shape;1066;p159"/>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44</a:t>
            </a:fld>
            <a:endParaRPr/>
          </a:p>
        </p:txBody>
      </p:sp>
      <p:pic>
        <p:nvPicPr>
          <p:cNvPr id="1067" name="Google Shape;1067;p159"/>
          <p:cNvPicPr preferRelativeResize="0"/>
          <p:nvPr/>
        </p:nvPicPr>
        <p:blipFill rotWithShape="1">
          <a:blip r:embed="rId3">
            <a:alphaModFix/>
          </a:blip>
          <a:srcRect/>
          <a:stretch/>
        </p:blipFill>
        <p:spPr>
          <a:xfrm>
            <a:off x="2857151" y="1816496"/>
            <a:ext cx="6477699" cy="49358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60"/>
          <p:cNvSpPr txBox="1">
            <a:spLocks noGrp="1"/>
          </p:cNvSpPr>
          <p:nvPr>
            <p:ph type="title"/>
          </p:nvPr>
        </p:nvSpPr>
        <p:spPr>
          <a:xfrm>
            <a:off x="838200" y="365125"/>
            <a:ext cx="10515600" cy="1325700"/>
          </a:xfrm>
          <a:prstGeom prst="rect">
            <a:avLst/>
          </a:prstGeom>
          <a:solidFill>
            <a:srgbClr val="1B4997"/>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2"/>
              </a:buClr>
              <a:buSzPts val="4400"/>
              <a:buFont typeface="Calibri"/>
              <a:buNone/>
            </a:pPr>
            <a:r>
              <a:rPr lang="en-US" b="1">
                <a:solidFill>
                  <a:schemeClr val="lt2"/>
                </a:solidFill>
              </a:rPr>
              <a:t>Stage 5:  Monitor, Assess, and Adjust</a:t>
            </a:r>
            <a:endParaRPr b="1">
              <a:solidFill>
                <a:schemeClr val="lt2"/>
              </a:solidFill>
            </a:endParaRPr>
          </a:p>
        </p:txBody>
      </p:sp>
      <p:sp>
        <p:nvSpPr>
          <p:cNvPr id="1074" name="Google Shape;1074;p160"/>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1075" name="Google Shape;1075;p160"/>
          <p:cNvSpPr/>
          <p:nvPr/>
        </p:nvSpPr>
        <p:spPr>
          <a:xfrm>
            <a:off x="4080018" y="5209172"/>
            <a:ext cx="3876600" cy="1143000"/>
          </a:xfrm>
          <a:prstGeom prst="roundRect">
            <a:avLst>
              <a:gd name="adj" fmla="val 16667"/>
            </a:avLst>
          </a:prstGeom>
          <a:solidFill>
            <a:srgbClr val="7E3F98"/>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Reflect on and document progress:</a:t>
            </a:r>
            <a:br>
              <a:rPr lang="en-US" sz="1800" b="1">
                <a:solidFill>
                  <a:schemeClr val="lt1"/>
                </a:solidFill>
                <a:latin typeface="Calibri"/>
                <a:ea typeface="Calibri"/>
                <a:cs typeface="Calibri"/>
                <a:sym typeface="Calibri"/>
              </a:rPr>
            </a:br>
            <a:r>
              <a:rPr lang="en-US" sz="1800" b="1">
                <a:solidFill>
                  <a:schemeClr val="lt1"/>
                </a:solidFill>
                <a:latin typeface="Calibri"/>
                <a:ea typeface="Calibri"/>
                <a:cs typeface="Calibri"/>
                <a:sym typeface="Calibri"/>
              </a:rPr>
              <a:t>Individual Learning Goals.</a:t>
            </a:r>
            <a:endParaRPr/>
          </a:p>
        </p:txBody>
      </p:sp>
      <p:sp>
        <p:nvSpPr>
          <p:cNvPr id="1076" name="Google Shape;1076;p160"/>
          <p:cNvSpPr/>
          <p:nvPr/>
        </p:nvSpPr>
        <p:spPr>
          <a:xfrm>
            <a:off x="4080018" y="4785989"/>
            <a:ext cx="3876600" cy="786900"/>
          </a:xfrm>
          <a:prstGeom prst="round2SameRect">
            <a:avLst>
              <a:gd name="adj1" fmla="val 16667"/>
              <a:gd name="adj2" fmla="val 0"/>
            </a:avLst>
          </a:prstGeom>
          <a:solidFill>
            <a:srgbClr val="E5114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Reflect on and document progress: Student and Team Learning Goals.</a:t>
            </a:r>
            <a:endParaRPr/>
          </a:p>
        </p:txBody>
      </p:sp>
      <p:sp>
        <p:nvSpPr>
          <p:cNvPr id="1077" name="Google Shape;1077;p160"/>
          <p:cNvSpPr/>
          <p:nvPr/>
        </p:nvSpPr>
        <p:spPr>
          <a:xfrm>
            <a:off x="3990976" y="2026005"/>
            <a:ext cx="3890100" cy="924000"/>
          </a:xfrm>
          <a:prstGeom prst="roundRect">
            <a:avLst>
              <a:gd name="adj" fmla="val 16667"/>
            </a:avLst>
          </a:prstGeom>
          <a:solidFill>
            <a:srgbClr val="F998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Implement new learning.</a:t>
            </a:r>
            <a:endParaRPr/>
          </a:p>
        </p:txBody>
      </p:sp>
      <p:sp>
        <p:nvSpPr>
          <p:cNvPr id="1078" name="Google Shape;1078;p160"/>
          <p:cNvSpPr/>
          <p:nvPr/>
        </p:nvSpPr>
        <p:spPr>
          <a:xfrm>
            <a:off x="1771651" y="3401686"/>
            <a:ext cx="3975900" cy="1049400"/>
          </a:xfrm>
          <a:prstGeom prst="roundRect">
            <a:avLst>
              <a:gd name="adj" fmla="val 16667"/>
            </a:avLst>
          </a:prstGeom>
          <a:noFill/>
          <a:ln w="28575" cap="flat" cmpd="sng">
            <a:solidFill>
              <a:srgbClr val="E406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595959"/>
                </a:solidFill>
                <a:latin typeface="Calibri"/>
                <a:ea typeface="Calibri"/>
                <a:cs typeface="Calibri"/>
                <a:sym typeface="Calibri"/>
              </a:rPr>
              <a:t>Collaboratively analyze collected data on teaching and student learning.</a:t>
            </a:r>
            <a:endParaRPr/>
          </a:p>
        </p:txBody>
      </p:sp>
      <p:sp>
        <p:nvSpPr>
          <p:cNvPr id="1079" name="Google Shape;1079;p160"/>
          <p:cNvSpPr/>
          <p:nvPr/>
        </p:nvSpPr>
        <p:spPr>
          <a:xfrm>
            <a:off x="6334126" y="3346267"/>
            <a:ext cx="3876600" cy="1049400"/>
          </a:xfrm>
          <a:prstGeom prst="roundRect">
            <a:avLst>
              <a:gd name="adj" fmla="val 16667"/>
            </a:avLst>
          </a:prstGeom>
          <a:solidFill>
            <a:srgbClr val="E5114F"/>
          </a:solidFill>
          <a:ln w="28575" cap="flat" cmpd="sng">
            <a:solidFill>
              <a:srgbClr val="E511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Make collaborative, evidence-informed adjustments.</a:t>
            </a:r>
            <a:endParaRPr/>
          </a:p>
        </p:txBody>
      </p:sp>
      <p:sp>
        <p:nvSpPr>
          <p:cNvPr id="1080" name="Google Shape;1080;p160"/>
          <p:cNvSpPr/>
          <p:nvPr/>
        </p:nvSpPr>
        <p:spPr>
          <a:xfrm>
            <a:off x="4825165" y="2936709"/>
            <a:ext cx="384900" cy="473700"/>
          </a:xfrm>
          <a:prstGeom prst="downArrow">
            <a:avLst>
              <a:gd name="adj1" fmla="val 50000"/>
              <a:gd name="adj2"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1" name="Google Shape;1081;p160"/>
          <p:cNvSpPr/>
          <p:nvPr/>
        </p:nvSpPr>
        <p:spPr>
          <a:xfrm>
            <a:off x="6987340" y="4451184"/>
            <a:ext cx="384900" cy="363900"/>
          </a:xfrm>
          <a:prstGeom prst="downArrow">
            <a:avLst>
              <a:gd name="adj1" fmla="val 50000"/>
              <a:gd name="adj2"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2" name="Google Shape;1082;p160"/>
          <p:cNvSpPr/>
          <p:nvPr/>
        </p:nvSpPr>
        <p:spPr>
          <a:xfrm>
            <a:off x="4815640" y="4451184"/>
            <a:ext cx="384900" cy="363900"/>
          </a:xfrm>
          <a:prstGeom prst="downArrow">
            <a:avLst>
              <a:gd name="adj1" fmla="val 50000"/>
              <a:gd name="adj2"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3" name="Google Shape;1083;p160"/>
          <p:cNvSpPr/>
          <p:nvPr/>
        </p:nvSpPr>
        <p:spPr>
          <a:xfrm rot="-5400000">
            <a:off x="5848445" y="3542300"/>
            <a:ext cx="384900" cy="586500"/>
          </a:xfrm>
          <a:prstGeom prst="downArrow">
            <a:avLst>
              <a:gd name="adj1" fmla="val 50000"/>
              <a:gd name="adj2"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8"/>
        <p:cNvGrpSpPr/>
        <p:nvPr/>
      </p:nvGrpSpPr>
      <p:grpSpPr>
        <a:xfrm>
          <a:off x="0" y="0"/>
          <a:ext cx="0" cy="0"/>
          <a:chOff x="0" y="0"/>
          <a:chExt cx="0" cy="0"/>
        </a:xfrm>
      </p:grpSpPr>
      <p:sp>
        <p:nvSpPr>
          <p:cNvPr id="1089" name="Google Shape;1089;p161"/>
          <p:cNvSpPr txBox="1">
            <a:spLocks noGrp="1"/>
          </p:cNvSpPr>
          <p:nvPr>
            <p:ph type="title"/>
          </p:nvPr>
        </p:nvSpPr>
        <p:spPr>
          <a:xfrm>
            <a:off x="838200" y="365125"/>
            <a:ext cx="10515600" cy="1325700"/>
          </a:xfrm>
          <a:prstGeom prst="rect">
            <a:avLst/>
          </a:prstGeom>
          <a:solidFill>
            <a:srgbClr val="2F5496"/>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400" b="1">
                <a:solidFill>
                  <a:schemeClr val="lt1"/>
                </a:solidFill>
              </a:rPr>
              <a:t>Stage</a:t>
            </a:r>
            <a:r>
              <a:rPr lang="en-US" b="1">
                <a:solidFill>
                  <a:schemeClr val="lt1"/>
                </a:solidFill>
              </a:rPr>
              <a:t>s 4 &amp; 5</a:t>
            </a:r>
            <a:r>
              <a:rPr lang="en-US" sz="4400" b="1">
                <a:solidFill>
                  <a:schemeClr val="lt1"/>
                </a:solidFill>
              </a:rPr>
              <a:t>: </a:t>
            </a:r>
            <a:endParaRPr/>
          </a:p>
        </p:txBody>
      </p:sp>
      <p:sp>
        <p:nvSpPr>
          <p:cNvPr id="1090" name="Google Shape;1090;p161"/>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600"/>
              </a:spcAft>
              <a:buNone/>
            </a:pPr>
            <a:fld id="{00000000-1234-1234-1234-123412341234}" type="slidenum">
              <a:rPr lang="en-US" sz="1200"/>
              <a:t>46</a:t>
            </a:fld>
            <a:endParaRPr sz="1200"/>
          </a:p>
        </p:txBody>
      </p:sp>
      <p:grpSp>
        <p:nvGrpSpPr>
          <p:cNvPr id="1091" name="Google Shape;1091;p161"/>
          <p:cNvGrpSpPr/>
          <p:nvPr/>
        </p:nvGrpSpPr>
        <p:grpSpPr>
          <a:xfrm>
            <a:off x="837038" y="2061977"/>
            <a:ext cx="10514055" cy="3992709"/>
            <a:chOff x="821" y="179339"/>
            <a:chExt cx="10514055" cy="3992709"/>
          </a:xfrm>
        </p:grpSpPr>
        <p:sp>
          <p:nvSpPr>
            <p:cNvPr id="1092" name="Google Shape;1092;p161"/>
            <p:cNvSpPr/>
            <p:nvPr/>
          </p:nvSpPr>
          <p:spPr>
            <a:xfrm>
              <a:off x="821" y="179348"/>
              <a:ext cx="3327300" cy="3992700"/>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61"/>
            <p:cNvSpPr txBox="1"/>
            <p:nvPr/>
          </p:nvSpPr>
          <p:spPr>
            <a:xfrm>
              <a:off x="821" y="1776404"/>
              <a:ext cx="3327300" cy="2395500"/>
            </a:xfrm>
            <a:prstGeom prst="rect">
              <a:avLst/>
            </a:prstGeom>
            <a:noFill/>
            <a:ln>
              <a:noFill/>
            </a:ln>
          </p:spPr>
          <p:txBody>
            <a:bodyPr spcFirstLastPara="1" wrap="square" lIns="328650" tIns="0" rIns="328650" bIns="330200" anchor="t" anchorCtr="0">
              <a:noAutofit/>
            </a:bodyPr>
            <a:lstStyle/>
            <a:p>
              <a:pPr marL="0" lvl="0" indent="0" algn="l" rtl="0">
                <a:spcBef>
                  <a:spcPts val="0"/>
                </a:spcBef>
                <a:spcAft>
                  <a:spcPts val="0"/>
                </a:spcAft>
                <a:buNone/>
              </a:pPr>
              <a:r>
                <a:rPr lang="en-US" sz="2100">
                  <a:solidFill>
                    <a:schemeClr val="lt1"/>
                  </a:solidFill>
                  <a:latin typeface="Calibri"/>
                  <a:ea typeface="Calibri"/>
                  <a:cs typeface="Calibri"/>
                  <a:sym typeface="Calibri"/>
                </a:rPr>
                <a:t>Jigsaw the guidebook sections for Stage 4 &amp; 5 </a:t>
              </a:r>
              <a:endParaRPr>
                <a:solidFill>
                  <a:schemeClr val="lt1"/>
                </a:solidFill>
                <a:latin typeface="Calibri"/>
                <a:ea typeface="Calibri"/>
                <a:cs typeface="Calibri"/>
                <a:sym typeface="Calibri"/>
              </a:endParaRPr>
            </a:p>
          </p:txBody>
        </p:sp>
        <p:sp>
          <p:nvSpPr>
            <p:cNvPr id="1094" name="Google Shape;1094;p161"/>
            <p:cNvSpPr/>
            <p:nvPr/>
          </p:nvSpPr>
          <p:spPr>
            <a:xfrm>
              <a:off x="821" y="179348"/>
              <a:ext cx="3327300" cy="15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1"/>
            <p:cNvSpPr txBox="1"/>
            <p:nvPr/>
          </p:nvSpPr>
          <p:spPr>
            <a:xfrm>
              <a:off x="833" y="179339"/>
              <a:ext cx="3327300" cy="1367100"/>
            </a:xfrm>
            <a:prstGeom prst="rect">
              <a:avLst/>
            </a:prstGeom>
            <a:noFill/>
            <a:ln>
              <a:noFill/>
            </a:ln>
          </p:spPr>
          <p:txBody>
            <a:bodyPr spcFirstLastPara="1" wrap="square" lIns="328650" tIns="165100" rIns="32865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01</a:t>
              </a:r>
              <a:endParaRPr/>
            </a:p>
          </p:txBody>
        </p:sp>
        <p:sp>
          <p:nvSpPr>
            <p:cNvPr id="1096" name="Google Shape;1096;p161"/>
            <p:cNvSpPr/>
            <p:nvPr/>
          </p:nvSpPr>
          <p:spPr>
            <a:xfrm>
              <a:off x="3594199" y="179348"/>
              <a:ext cx="3327300" cy="3992700"/>
            </a:xfrm>
            <a:prstGeom prst="rect">
              <a:avLst/>
            </a:prstGeom>
            <a:solidFill>
              <a:srgbClr val="4CC38C"/>
            </a:solidFill>
            <a:ln w="12700" cap="flat" cmpd="sng">
              <a:solidFill>
                <a:srgbClr val="4CC3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61"/>
            <p:cNvSpPr txBox="1"/>
            <p:nvPr/>
          </p:nvSpPr>
          <p:spPr>
            <a:xfrm>
              <a:off x="3594199" y="1776404"/>
              <a:ext cx="3327300" cy="2395500"/>
            </a:xfrm>
            <a:prstGeom prst="rect">
              <a:avLst/>
            </a:prstGeom>
            <a:noFill/>
            <a:ln>
              <a:noFill/>
            </a:ln>
          </p:spPr>
          <p:txBody>
            <a:bodyPr spcFirstLastPara="1" wrap="square" lIns="328650" tIns="0" rIns="328650" bIns="330200" anchor="t"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Dig Deeper into each stage using the narrative and protocols </a:t>
              </a:r>
              <a:endParaRPr sz="2100">
                <a:solidFill>
                  <a:schemeClr val="lt1"/>
                </a:solidFill>
                <a:latin typeface="Calibri"/>
                <a:ea typeface="Calibri"/>
                <a:cs typeface="Calibri"/>
                <a:sym typeface="Calibri"/>
              </a:endParaRPr>
            </a:p>
          </p:txBody>
        </p:sp>
        <p:sp>
          <p:nvSpPr>
            <p:cNvPr id="1098" name="Google Shape;1098;p161"/>
            <p:cNvSpPr/>
            <p:nvPr/>
          </p:nvSpPr>
          <p:spPr>
            <a:xfrm>
              <a:off x="3594199" y="179348"/>
              <a:ext cx="3327300" cy="15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1"/>
            <p:cNvSpPr txBox="1"/>
            <p:nvPr/>
          </p:nvSpPr>
          <p:spPr>
            <a:xfrm>
              <a:off x="3594199" y="179348"/>
              <a:ext cx="3327300" cy="1597200"/>
            </a:xfrm>
            <a:prstGeom prst="rect">
              <a:avLst/>
            </a:prstGeom>
            <a:noFill/>
            <a:ln>
              <a:noFill/>
            </a:ln>
          </p:spPr>
          <p:txBody>
            <a:bodyPr spcFirstLastPara="1" wrap="square" lIns="328650" tIns="165100" rIns="32865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02</a:t>
              </a:r>
              <a:endParaRPr/>
            </a:p>
          </p:txBody>
        </p:sp>
        <p:sp>
          <p:nvSpPr>
            <p:cNvPr id="1100" name="Google Shape;1100;p161"/>
            <p:cNvSpPr/>
            <p:nvPr/>
          </p:nvSpPr>
          <p:spPr>
            <a:xfrm>
              <a:off x="7187576" y="179348"/>
              <a:ext cx="3327300" cy="3992700"/>
            </a:xfrm>
            <a:prstGeom prst="rect">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1"/>
            <p:cNvSpPr txBox="1"/>
            <p:nvPr/>
          </p:nvSpPr>
          <p:spPr>
            <a:xfrm>
              <a:off x="7187576" y="1776404"/>
              <a:ext cx="3327300" cy="2395500"/>
            </a:xfrm>
            <a:prstGeom prst="rect">
              <a:avLst/>
            </a:prstGeom>
            <a:noFill/>
            <a:ln>
              <a:noFill/>
            </a:ln>
          </p:spPr>
          <p:txBody>
            <a:bodyPr spcFirstLastPara="1" wrap="square" lIns="328650" tIns="0" rIns="328650" bIns="330200" anchor="t"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Find an image/metaphor that how these 2 stages are different from Stages 1-3 </a:t>
              </a:r>
              <a:endParaRPr sz="210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Be ready to share out in whole group during the debrief</a:t>
              </a:r>
              <a:endParaRPr sz="2100">
                <a:solidFill>
                  <a:schemeClr val="lt1"/>
                </a:solidFill>
                <a:latin typeface="Calibri"/>
                <a:ea typeface="Calibri"/>
                <a:cs typeface="Calibri"/>
                <a:sym typeface="Calibri"/>
              </a:endParaRPr>
            </a:p>
          </p:txBody>
        </p:sp>
        <p:sp>
          <p:nvSpPr>
            <p:cNvPr id="1102" name="Google Shape;1102;p161"/>
            <p:cNvSpPr/>
            <p:nvPr/>
          </p:nvSpPr>
          <p:spPr>
            <a:xfrm>
              <a:off x="7187576" y="179348"/>
              <a:ext cx="3327300" cy="15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1"/>
            <p:cNvSpPr txBox="1"/>
            <p:nvPr/>
          </p:nvSpPr>
          <p:spPr>
            <a:xfrm>
              <a:off x="7187576" y="179348"/>
              <a:ext cx="3327300" cy="1597200"/>
            </a:xfrm>
            <a:prstGeom prst="rect">
              <a:avLst/>
            </a:prstGeom>
            <a:noFill/>
            <a:ln>
              <a:noFill/>
            </a:ln>
          </p:spPr>
          <p:txBody>
            <a:bodyPr spcFirstLastPara="1" wrap="square" lIns="328650" tIns="165100" rIns="32865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03</a:t>
              </a:r>
              <a:endParaRPr/>
            </a:p>
          </p:txBody>
        </p:sp>
      </p:grpSp>
      <p:pic>
        <p:nvPicPr>
          <p:cNvPr id="1104" name="Google Shape;1104;p161"/>
          <p:cNvPicPr preferRelativeResize="0"/>
          <p:nvPr/>
        </p:nvPicPr>
        <p:blipFill rotWithShape="1">
          <a:blip r:embed="rId3">
            <a:alphaModFix/>
          </a:blip>
          <a:srcRect t="5900" b="-5900"/>
          <a:stretch/>
        </p:blipFill>
        <p:spPr>
          <a:xfrm>
            <a:off x="10479950" y="258166"/>
            <a:ext cx="1241425" cy="861875"/>
          </a:xfrm>
          <a:prstGeom prst="rect">
            <a:avLst/>
          </a:prstGeom>
          <a:noFill/>
          <a:ln>
            <a:noFill/>
          </a:ln>
        </p:spPr>
      </p:pic>
      <p:sp>
        <p:nvSpPr>
          <p:cNvPr id="1105" name="Google Shape;1105;p161"/>
          <p:cNvSpPr txBox="1"/>
          <p:nvPr/>
        </p:nvSpPr>
        <p:spPr>
          <a:xfrm>
            <a:off x="10936925" y="365125"/>
            <a:ext cx="605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 9</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62"/>
          <p:cNvSpPr txBox="1">
            <a:spLocks noGrp="1"/>
          </p:cNvSpPr>
          <p:nvPr>
            <p:ph type="title"/>
          </p:nvPr>
        </p:nvSpPr>
        <p:spPr>
          <a:xfrm>
            <a:off x="958516" y="258178"/>
            <a:ext cx="10515600" cy="1325700"/>
          </a:xfrm>
          <a:prstGeom prst="rect">
            <a:avLst/>
          </a:prstGeom>
          <a:solidFill>
            <a:srgbClr val="1B4997"/>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2"/>
              </a:buClr>
              <a:buSzPts val="3000"/>
              <a:buFont typeface="Calibri"/>
              <a:buNone/>
            </a:pPr>
            <a:r>
              <a:rPr lang="en-US" b="1">
                <a:solidFill>
                  <a:schemeClr val="lt2"/>
                </a:solidFill>
              </a:rPr>
              <a:t>Stage 4 &amp; 5: Deeper Dive Part 2</a:t>
            </a:r>
            <a:endParaRPr b="1">
              <a:solidFill>
                <a:schemeClr val="lt2"/>
              </a:solidFill>
            </a:endParaRPr>
          </a:p>
          <a:p>
            <a:pPr marL="0" lvl="0" indent="0" algn="l" rtl="0">
              <a:lnSpc>
                <a:spcPct val="90000"/>
              </a:lnSpc>
              <a:spcBef>
                <a:spcPts val="0"/>
              </a:spcBef>
              <a:spcAft>
                <a:spcPts val="0"/>
              </a:spcAft>
              <a:buClr>
                <a:schemeClr val="lt2"/>
              </a:buClr>
              <a:buSzPts val="3000"/>
              <a:buFont typeface="Calibri"/>
              <a:buNone/>
            </a:pPr>
            <a:r>
              <a:rPr lang="en-US" b="1">
                <a:solidFill>
                  <a:schemeClr val="lt2"/>
                </a:solidFill>
              </a:rPr>
              <a:t>Drilling Down to the Details  </a:t>
            </a:r>
            <a:endParaRPr b="1">
              <a:solidFill>
                <a:schemeClr val="lt2"/>
              </a:solidFill>
            </a:endParaRPr>
          </a:p>
        </p:txBody>
      </p:sp>
      <p:sp>
        <p:nvSpPr>
          <p:cNvPr id="1112" name="Google Shape;1112;p162"/>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113" name="Google Shape;1113;p162"/>
          <p:cNvSpPr txBox="1"/>
          <p:nvPr/>
        </p:nvSpPr>
        <p:spPr>
          <a:xfrm>
            <a:off x="4835275" y="1861750"/>
            <a:ext cx="2641800" cy="4494600"/>
          </a:xfrm>
          <a:prstGeom prst="rect">
            <a:avLst/>
          </a:prstGeom>
          <a:noFill/>
          <a:ln w="28575" cap="flat" cmpd="sng">
            <a:solidFill>
              <a:srgbClr val="4CC38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Stage 4 Practice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Read the stage 4 narrative on pg. 64 in the Guidebook.</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As you consider this team’s journey, what do you anticipate might be similar to yours? What might be different?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Read through the protocol on page 37.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Consider which step might prove the most challenging. </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Where will you get the support needed to complete that step?</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114" name="Google Shape;1114;p162"/>
          <p:cNvSpPr txBox="1"/>
          <p:nvPr/>
        </p:nvSpPr>
        <p:spPr>
          <a:xfrm>
            <a:off x="9026000" y="1861750"/>
            <a:ext cx="2641800" cy="44946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Stage 5 Practice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Read the stage 5 narrative on pg. </a:t>
            </a:r>
            <a:r>
              <a:rPr lang="en-US">
                <a:solidFill>
                  <a:schemeClr val="dk1"/>
                </a:solidFill>
                <a:latin typeface="Calibri"/>
                <a:ea typeface="Calibri"/>
                <a:cs typeface="Calibri"/>
                <a:sym typeface="Calibri"/>
              </a:rPr>
              <a:t>65-66 </a:t>
            </a:r>
            <a:r>
              <a:rPr lang="en-US">
                <a:latin typeface="Calibri"/>
                <a:ea typeface="Calibri"/>
                <a:cs typeface="Calibri"/>
                <a:sym typeface="Calibri"/>
              </a:rPr>
              <a:t>in the Guidebook.</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As you consider this team’s journey, what do you anticipate might be similar to yours? What might be different?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Read through the protocol on page 41.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Consider which step might prove the most challenging. </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Where will you get the support needed to complete that step?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cxnSp>
        <p:nvCxnSpPr>
          <p:cNvPr id="1115" name="Google Shape;1115;p162"/>
          <p:cNvCxnSpPr/>
          <p:nvPr/>
        </p:nvCxnSpPr>
        <p:spPr>
          <a:xfrm rot="10800000" flipH="1">
            <a:off x="3438450" y="3689550"/>
            <a:ext cx="1434300" cy="24300"/>
          </a:xfrm>
          <a:prstGeom prst="straightConnector1">
            <a:avLst/>
          </a:prstGeom>
          <a:noFill/>
          <a:ln w="76200" cap="flat" cmpd="sng">
            <a:solidFill>
              <a:schemeClr val="accent2"/>
            </a:solidFill>
            <a:prstDash val="solid"/>
            <a:round/>
            <a:headEnd type="none" w="med" len="med"/>
            <a:tailEnd type="triangle" w="med" len="med"/>
          </a:ln>
        </p:spPr>
      </p:cxnSp>
      <p:cxnSp>
        <p:nvCxnSpPr>
          <p:cNvPr id="1116" name="Google Shape;1116;p162"/>
          <p:cNvCxnSpPr/>
          <p:nvPr/>
        </p:nvCxnSpPr>
        <p:spPr>
          <a:xfrm rot="10800000" flipH="1">
            <a:off x="7439525" y="3719900"/>
            <a:ext cx="1584300" cy="9900"/>
          </a:xfrm>
          <a:prstGeom prst="straightConnector1">
            <a:avLst/>
          </a:prstGeom>
          <a:noFill/>
          <a:ln w="76200" cap="flat" cmpd="sng">
            <a:solidFill>
              <a:srgbClr val="0000FF"/>
            </a:solidFill>
            <a:prstDash val="solid"/>
            <a:round/>
            <a:headEnd type="none" w="med" len="med"/>
            <a:tailEnd type="triangle" w="med" len="med"/>
          </a:ln>
        </p:spPr>
      </p:cxnSp>
      <p:sp>
        <p:nvSpPr>
          <p:cNvPr id="1117" name="Google Shape;1117;p162"/>
          <p:cNvSpPr txBox="1"/>
          <p:nvPr/>
        </p:nvSpPr>
        <p:spPr>
          <a:xfrm>
            <a:off x="796650" y="2259150"/>
            <a:ext cx="2641800" cy="2339700"/>
          </a:xfrm>
          <a:prstGeom prst="rect">
            <a:avLst/>
          </a:prstGeom>
          <a:noFill/>
          <a:ln w="28575" cap="flat" cmpd="sng">
            <a:solidFill>
              <a:srgbClr val="7E3F9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Jigsaw pages 34-41</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pgs. 34-35</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pgs. 36-37</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pags. 38-41</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For now, leave out the protocol as you jigsaw. </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Share out your learning with the other two sections.</a:t>
            </a:r>
            <a:endParaRPr>
              <a:solidFill>
                <a:schemeClr val="dk1"/>
              </a:solidFill>
              <a:latin typeface="Calibri"/>
              <a:ea typeface="Calibri"/>
              <a:cs typeface="Calibri"/>
              <a:sym typeface="Calibri"/>
            </a:endParaRPr>
          </a:p>
        </p:txBody>
      </p:sp>
      <p:pic>
        <p:nvPicPr>
          <p:cNvPr id="1118" name="Google Shape;1118;p162"/>
          <p:cNvPicPr preferRelativeResize="0"/>
          <p:nvPr/>
        </p:nvPicPr>
        <p:blipFill rotWithShape="1">
          <a:blip r:embed="rId3">
            <a:alphaModFix/>
          </a:blip>
          <a:srcRect t="5900" b="-5900"/>
          <a:stretch/>
        </p:blipFill>
        <p:spPr>
          <a:xfrm>
            <a:off x="10479950" y="258166"/>
            <a:ext cx="1241425" cy="861875"/>
          </a:xfrm>
          <a:prstGeom prst="rect">
            <a:avLst/>
          </a:prstGeom>
          <a:noFill/>
          <a:ln>
            <a:noFill/>
          </a:ln>
        </p:spPr>
      </p:pic>
      <p:sp>
        <p:nvSpPr>
          <p:cNvPr id="1119" name="Google Shape;1119;p162"/>
          <p:cNvSpPr txBox="1"/>
          <p:nvPr/>
        </p:nvSpPr>
        <p:spPr>
          <a:xfrm>
            <a:off x="10561125" y="319675"/>
            <a:ext cx="10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00FF00"/>
                </a:solidFill>
                <a:latin typeface="Calibri"/>
                <a:ea typeface="Calibri"/>
                <a:cs typeface="Calibri"/>
                <a:sym typeface="Calibri"/>
              </a:rPr>
              <a:t>    9</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63"/>
          <p:cNvSpPr txBox="1">
            <a:spLocks noGrp="1"/>
          </p:cNvSpPr>
          <p:nvPr>
            <p:ph type="title"/>
          </p:nvPr>
        </p:nvSpPr>
        <p:spPr>
          <a:xfrm>
            <a:off x="958516" y="258178"/>
            <a:ext cx="10515600" cy="1325700"/>
          </a:xfrm>
          <a:prstGeom prst="rect">
            <a:avLst/>
          </a:prstGeom>
          <a:solidFill>
            <a:srgbClr val="1B4997"/>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2"/>
              </a:buClr>
              <a:buSzPts val="3000"/>
              <a:buFont typeface="Calibri"/>
              <a:buNone/>
            </a:pPr>
            <a:r>
              <a:rPr lang="en-US" b="1">
                <a:solidFill>
                  <a:schemeClr val="lt2"/>
                </a:solidFill>
              </a:rPr>
              <a:t>Create an Image or a Metaphor that Explains…. </a:t>
            </a:r>
            <a:endParaRPr b="1">
              <a:solidFill>
                <a:schemeClr val="lt2"/>
              </a:solidFill>
            </a:endParaRPr>
          </a:p>
        </p:txBody>
      </p:sp>
      <p:sp>
        <p:nvSpPr>
          <p:cNvPr id="1126" name="Google Shape;1126;p163"/>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1127" name="Google Shape;1127;p163"/>
          <p:cNvSpPr/>
          <p:nvPr/>
        </p:nvSpPr>
        <p:spPr>
          <a:xfrm>
            <a:off x="3009663" y="1642300"/>
            <a:ext cx="6425632" cy="263926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Spectral"/>
              </a:rPr>
              <a:t>How are these last two stages </a:t>
            </a:r>
            <a:br>
              <a:rPr b="0" i="0">
                <a:ln w="9525" cap="flat" cmpd="sng">
                  <a:solidFill>
                    <a:schemeClr val="dk2"/>
                  </a:solidFill>
                  <a:prstDash val="solid"/>
                  <a:round/>
                  <a:headEnd type="none" w="sm" len="sm"/>
                  <a:tailEnd type="none" w="sm" len="sm"/>
                </a:ln>
                <a:solidFill>
                  <a:schemeClr val="accent2"/>
                </a:solidFill>
                <a:latin typeface="Spectral"/>
              </a:rPr>
            </a:br>
            <a:r>
              <a:rPr b="0" i="0">
                <a:ln w="9525" cap="flat" cmpd="sng">
                  <a:solidFill>
                    <a:schemeClr val="dk2"/>
                  </a:solidFill>
                  <a:prstDash val="solid"/>
                  <a:round/>
                  <a:headEnd type="none" w="sm" len="sm"/>
                  <a:tailEnd type="none" w="sm" len="sm"/>
                </a:ln>
                <a:solidFill>
                  <a:schemeClr val="accent2"/>
                </a:solidFill>
                <a:latin typeface="Spectral"/>
              </a:rPr>
              <a:t>are different from the first three?</a:t>
            </a:r>
          </a:p>
        </p:txBody>
      </p:sp>
      <p:pic>
        <p:nvPicPr>
          <p:cNvPr id="1128" name="Google Shape;1128;p163"/>
          <p:cNvPicPr preferRelativeResize="0"/>
          <p:nvPr/>
        </p:nvPicPr>
        <p:blipFill>
          <a:blip r:embed="rId3">
            <a:alphaModFix/>
          </a:blip>
          <a:stretch>
            <a:fillRect/>
          </a:stretch>
        </p:blipFill>
        <p:spPr>
          <a:xfrm>
            <a:off x="4959489" y="4521850"/>
            <a:ext cx="2513675" cy="2012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64"/>
          <p:cNvSpPr txBox="1">
            <a:spLocks noGrp="1"/>
          </p:cNvSpPr>
          <p:nvPr>
            <p:ph type="body" idx="1"/>
          </p:nvPr>
        </p:nvSpPr>
        <p:spPr>
          <a:xfrm>
            <a:off x="1981200" y="1307550"/>
            <a:ext cx="82296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p:txBody>
      </p:sp>
      <p:sp>
        <p:nvSpPr>
          <p:cNvPr id="1134" name="Google Shape;1134;p164"/>
          <p:cNvSpPr txBox="1">
            <a:spLocks noGrp="1"/>
          </p:cNvSpPr>
          <p:nvPr>
            <p:ph type="title"/>
          </p:nvPr>
        </p:nvSpPr>
        <p:spPr>
          <a:xfrm>
            <a:off x="152400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solidFill>
                  <a:schemeClr val="lt2"/>
                </a:solidFill>
              </a:rPr>
              <a:t>Let’s Review!</a:t>
            </a:r>
            <a:endParaRPr b="1">
              <a:solidFill>
                <a:schemeClr val="lt2"/>
              </a:solidFill>
            </a:endParaRPr>
          </a:p>
        </p:txBody>
      </p:sp>
      <p:sp>
        <p:nvSpPr>
          <p:cNvPr id="1135" name="Google Shape;1135;p164"/>
          <p:cNvSpPr txBox="1">
            <a:spLocks noGrp="1"/>
          </p:cNvSpPr>
          <p:nvPr>
            <p:ph type="sldNum" idx="12"/>
          </p:nvPr>
        </p:nvSpPr>
        <p:spPr>
          <a:xfrm>
            <a:off x="10060118" y="6592453"/>
            <a:ext cx="150600" cy="153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49</a:t>
            </a:fld>
            <a:endParaRPr/>
          </a:p>
        </p:txBody>
      </p:sp>
      <p:pic>
        <p:nvPicPr>
          <p:cNvPr id="1136" name="Google Shape;1136;p164"/>
          <p:cNvPicPr preferRelativeResize="0"/>
          <p:nvPr/>
        </p:nvPicPr>
        <p:blipFill rotWithShape="1">
          <a:blip r:embed="rId3">
            <a:alphaModFix/>
          </a:blip>
          <a:srcRect/>
          <a:stretch/>
        </p:blipFill>
        <p:spPr>
          <a:xfrm>
            <a:off x="3321193" y="1463843"/>
            <a:ext cx="5242875" cy="5184651"/>
          </a:xfrm>
          <a:prstGeom prst="rect">
            <a:avLst/>
          </a:prstGeom>
          <a:noFill/>
          <a:ln>
            <a:noFill/>
          </a:ln>
        </p:spPr>
      </p:pic>
      <p:sp>
        <p:nvSpPr>
          <p:cNvPr id="1137" name="Google Shape;1137;p164"/>
          <p:cNvSpPr/>
          <p:nvPr/>
        </p:nvSpPr>
        <p:spPr>
          <a:xfrm>
            <a:off x="5654525" y="2817350"/>
            <a:ext cx="802500" cy="57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b="1">
                <a:solidFill>
                  <a:schemeClr val="dk1"/>
                </a:solidFill>
              </a:rPr>
              <a:t>2</a:t>
            </a:r>
            <a:endParaRPr/>
          </a:p>
        </p:txBody>
      </p:sp>
      <p:sp>
        <p:nvSpPr>
          <p:cNvPr id="1138" name="Google Shape;1138;p164"/>
          <p:cNvSpPr/>
          <p:nvPr/>
        </p:nvSpPr>
        <p:spPr>
          <a:xfrm>
            <a:off x="6521550" y="3571550"/>
            <a:ext cx="802500" cy="57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b="1">
                <a:solidFill>
                  <a:schemeClr val="dk1"/>
                </a:solidFill>
              </a:rPr>
              <a:t>3</a:t>
            </a:r>
            <a:endParaRPr/>
          </a:p>
        </p:txBody>
      </p:sp>
      <p:sp>
        <p:nvSpPr>
          <p:cNvPr id="1139" name="Google Shape;1139;p164"/>
          <p:cNvSpPr/>
          <p:nvPr/>
        </p:nvSpPr>
        <p:spPr>
          <a:xfrm>
            <a:off x="6034550" y="4576500"/>
            <a:ext cx="1124400" cy="57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b="1">
                <a:solidFill>
                  <a:schemeClr val="dk1"/>
                </a:solidFill>
              </a:rPr>
              <a:t>4</a:t>
            </a:r>
            <a:endParaRPr/>
          </a:p>
        </p:txBody>
      </p:sp>
      <p:sp>
        <p:nvSpPr>
          <p:cNvPr id="1140" name="Google Shape;1140;p164"/>
          <p:cNvSpPr/>
          <p:nvPr/>
        </p:nvSpPr>
        <p:spPr>
          <a:xfrm>
            <a:off x="4732600" y="4503225"/>
            <a:ext cx="1124400" cy="57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b="1">
                <a:solidFill>
                  <a:schemeClr val="dk1"/>
                </a:solidFill>
              </a:rPr>
              <a:t>5</a:t>
            </a:r>
            <a:endParaRPr/>
          </a:p>
        </p:txBody>
      </p:sp>
      <p:sp>
        <p:nvSpPr>
          <p:cNvPr id="1141" name="Google Shape;1141;p164"/>
          <p:cNvSpPr/>
          <p:nvPr/>
        </p:nvSpPr>
        <p:spPr>
          <a:xfrm>
            <a:off x="4588850" y="3256150"/>
            <a:ext cx="802500" cy="80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b="1">
                <a:solidFill>
                  <a:schemeClr val="dk1"/>
                </a:solidFill>
              </a:rPr>
              <a:t>6</a:t>
            </a:r>
            <a:endParaRPr/>
          </a:p>
        </p:txBody>
      </p:sp>
      <p:sp>
        <p:nvSpPr>
          <p:cNvPr id="1142" name="Google Shape;1142;p164"/>
          <p:cNvSpPr/>
          <p:nvPr/>
        </p:nvSpPr>
        <p:spPr>
          <a:xfrm rot="663682">
            <a:off x="3824644" y="2696036"/>
            <a:ext cx="664546" cy="1755178"/>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800" b="1">
                <a:solidFill>
                  <a:schemeClr val="dk1"/>
                </a:solidFill>
              </a:rPr>
              <a:t>9</a:t>
            </a:r>
            <a:endParaRPr/>
          </a:p>
        </p:txBody>
      </p:sp>
      <p:sp>
        <p:nvSpPr>
          <p:cNvPr id="1143" name="Google Shape;1143;p164"/>
          <p:cNvSpPr/>
          <p:nvPr/>
        </p:nvSpPr>
        <p:spPr>
          <a:xfrm rot="-4001355">
            <a:off x="4900045" y="4728680"/>
            <a:ext cx="664110" cy="2132130"/>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a:p>
        </p:txBody>
      </p:sp>
      <p:sp>
        <p:nvSpPr>
          <p:cNvPr id="1144" name="Google Shape;1144;p164"/>
          <p:cNvSpPr/>
          <p:nvPr/>
        </p:nvSpPr>
        <p:spPr>
          <a:xfrm rot="-8966948">
            <a:off x="7260753" y="3847791"/>
            <a:ext cx="663974" cy="2132179"/>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4"/>
          <p:cNvSpPr/>
          <p:nvPr/>
        </p:nvSpPr>
        <p:spPr>
          <a:xfrm>
            <a:off x="5541400" y="3547502"/>
            <a:ext cx="802500" cy="95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t>1</a:t>
            </a:r>
            <a:endParaRPr sz="2800" b="1"/>
          </a:p>
        </p:txBody>
      </p:sp>
      <p:sp>
        <p:nvSpPr>
          <p:cNvPr id="1146" name="Google Shape;1146;p164"/>
          <p:cNvSpPr txBox="1"/>
          <p:nvPr/>
        </p:nvSpPr>
        <p:spPr>
          <a:xfrm>
            <a:off x="7610375" y="4606075"/>
            <a:ext cx="363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2800" b="1">
                <a:solidFill>
                  <a:schemeClr val="dk1"/>
                </a:solidFill>
              </a:rPr>
              <a:t>7</a:t>
            </a:r>
            <a:endParaRPr>
              <a:latin typeface="Calibri"/>
              <a:ea typeface="Calibri"/>
              <a:cs typeface="Calibri"/>
              <a:sym typeface="Calibri"/>
            </a:endParaRPr>
          </a:p>
        </p:txBody>
      </p:sp>
      <p:sp>
        <p:nvSpPr>
          <p:cNvPr id="1147" name="Google Shape;1147;p164"/>
          <p:cNvSpPr txBox="1"/>
          <p:nvPr/>
        </p:nvSpPr>
        <p:spPr>
          <a:xfrm>
            <a:off x="4732600" y="5524700"/>
            <a:ext cx="363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chemeClr val="dk1"/>
                </a:solidFill>
              </a:rPr>
              <a:t>8</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2"/>
        <p:cNvGrpSpPr/>
        <p:nvPr/>
      </p:nvGrpSpPr>
      <p:grpSpPr>
        <a:xfrm>
          <a:off x="0" y="0"/>
          <a:ext cx="0" cy="0"/>
          <a:chOff x="0" y="0"/>
          <a:chExt cx="0" cy="0"/>
        </a:xfrm>
      </p:grpSpPr>
      <p:sp>
        <p:nvSpPr>
          <p:cNvPr id="683" name="Google Shape;683;p120"/>
          <p:cNvSpPr txBox="1">
            <a:spLocks noGrp="1"/>
          </p:cNvSpPr>
          <p:nvPr>
            <p:ph type="title"/>
          </p:nvPr>
        </p:nvSpPr>
        <p:spPr>
          <a:xfrm>
            <a:off x="6109498" y="908344"/>
            <a:ext cx="5244300" cy="1538100"/>
          </a:xfrm>
          <a:prstGeom prst="rect">
            <a:avLst/>
          </a:prstGeom>
          <a:solidFill>
            <a:srgbClr val="1B4997"/>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000"/>
              <a:buNone/>
            </a:pPr>
            <a:r>
              <a:rPr lang="en-US" b="1">
                <a:solidFill>
                  <a:schemeClr val="lt1"/>
                </a:solidFill>
                <a:latin typeface="Calibri"/>
                <a:ea typeface="Calibri"/>
                <a:cs typeface="Calibri"/>
                <a:sym typeface="Calibri"/>
              </a:rPr>
              <a:t>Working Agreements</a:t>
            </a:r>
            <a:r>
              <a:rPr lang="en-US" b="1">
                <a:solidFill>
                  <a:schemeClr val="lt1"/>
                </a:solidFill>
              </a:rPr>
              <a:t> </a:t>
            </a:r>
            <a:endParaRPr b="1">
              <a:solidFill>
                <a:schemeClr val="lt1"/>
              </a:solidFill>
              <a:latin typeface="Calibri"/>
              <a:ea typeface="Calibri"/>
              <a:cs typeface="Calibri"/>
              <a:sym typeface="Calibri"/>
            </a:endParaRPr>
          </a:p>
        </p:txBody>
      </p:sp>
      <p:sp>
        <p:nvSpPr>
          <p:cNvPr id="684" name="Google Shape;684;p120"/>
          <p:cNvSpPr/>
          <p:nvPr/>
        </p:nvSpPr>
        <p:spPr>
          <a:xfrm>
            <a:off x="2199584" y="1685652"/>
            <a:ext cx="3275025" cy="4408500"/>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rgbClr val="4C4C4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85" name="Google Shape;685;p120"/>
          <p:cNvSpPr/>
          <p:nvPr/>
        </p:nvSpPr>
        <p:spPr>
          <a:xfrm rot="10800000">
            <a:off x="752846" y="744457"/>
            <a:ext cx="3275680" cy="4408500"/>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6" name="Google Shape;686;p120"/>
          <p:cNvPicPr preferRelativeResize="0"/>
          <p:nvPr/>
        </p:nvPicPr>
        <p:blipFill rotWithShape="1">
          <a:blip r:embed="rId3">
            <a:alphaModFix/>
          </a:blip>
          <a:srcRect/>
          <a:stretch/>
        </p:blipFill>
        <p:spPr>
          <a:xfrm>
            <a:off x="1480173" y="1790732"/>
            <a:ext cx="3267942" cy="3267942"/>
          </a:xfrm>
          <a:prstGeom prst="rect">
            <a:avLst/>
          </a:prstGeom>
          <a:noFill/>
          <a:ln>
            <a:noFill/>
          </a:ln>
        </p:spPr>
      </p:pic>
      <p:sp>
        <p:nvSpPr>
          <p:cNvPr id="687" name="Google Shape;687;p120"/>
          <p:cNvSpPr txBox="1">
            <a:spLocks noGrp="1"/>
          </p:cNvSpPr>
          <p:nvPr>
            <p:ph type="body" idx="1"/>
          </p:nvPr>
        </p:nvSpPr>
        <p:spPr>
          <a:xfrm>
            <a:off x="5911158" y="2706865"/>
            <a:ext cx="5383800" cy="34701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2250"/>
              </a:spcBef>
              <a:spcAft>
                <a:spcPts val="0"/>
              </a:spcAft>
              <a:buSzPts val="2600"/>
              <a:buFont typeface="Arial"/>
              <a:buChar char="•"/>
            </a:pPr>
            <a:r>
              <a:rPr lang="en-US"/>
              <a:t>Approach the learning with a sense of curiosity</a:t>
            </a:r>
            <a:endParaRPr/>
          </a:p>
          <a:p>
            <a:pPr marL="457200" lvl="0" indent="-228600" algn="l" rtl="0">
              <a:lnSpc>
                <a:spcPct val="90000"/>
              </a:lnSpc>
              <a:spcBef>
                <a:spcPts val="2250"/>
              </a:spcBef>
              <a:spcAft>
                <a:spcPts val="0"/>
              </a:spcAft>
              <a:buSzPts val="2600"/>
              <a:buFont typeface="Arial"/>
              <a:buChar char="•"/>
            </a:pPr>
            <a:r>
              <a:rPr lang="en-US"/>
              <a:t>Ask questions - a lot of questions</a:t>
            </a:r>
            <a:endParaRPr/>
          </a:p>
          <a:p>
            <a:pPr marL="457200" lvl="0" indent="-228600" algn="l" rtl="0">
              <a:lnSpc>
                <a:spcPct val="90000"/>
              </a:lnSpc>
              <a:spcBef>
                <a:spcPts val="2250"/>
              </a:spcBef>
              <a:spcAft>
                <a:spcPts val="0"/>
              </a:spcAft>
              <a:buSzPts val="2600"/>
              <a:buFont typeface="Arial"/>
              <a:buChar char="•"/>
            </a:pPr>
            <a:r>
              <a:rPr lang="en-US"/>
              <a:t>Remember that we are all lead learners in this work </a:t>
            </a:r>
            <a:endParaRPr/>
          </a:p>
          <a:p>
            <a:pPr marL="457200" lvl="0" indent="-228600" algn="l" rtl="0">
              <a:lnSpc>
                <a:spcPct val="90000"/>
              </a:lnSpc>
              <a:spcBef>
                <a:spcPts val="2250"/>
              </a:spcBef>
              <a:spcAft>
                <a:spcPts val="0"/>
              </a:spcAft>
              <a:buSzPts val="2600"/>
              <a:buFont typeface="Arial"/>
              <a:buChar char="•"/>
            </a:pPr>
            <a:r>
              <a:rPr lang="en-US"/>
              <a:t>Be an active contributor to the thinking and learning </a:t>
            </a:r>
            <a:endParaRPr/>
          </a:p>
          <a:p>
            <a:pPr marL="0" lvl="0" indent="139700" algn="l" rtl="0">
              <a:lnSpc>
                <a:spcPct val="90000"/>
              </a:lnSpc>
              <a:spcBef>
                <a:spcPts val="2250"/>
              </a:spcBef>
              <a:spcAft>
                <a:spcPts val="0"/>
              </a:spcAft>
              <a:buSzPts val="2200"/>
              <a:buFont typeface="Arial"/>
              <a:buNone/>
            </a:pPr>
            <a:endParaRPr/>
          </a:p>
        </p:txBody>
      </p:sp>
      <p:sp>
        <p:nvSpPr>
          <p:cNvPr id="688" name="Google Shape;688;p1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600"/>
              </a:spcAft>
              <a:buSzPts val="1000"/>
              <a:buNone/>
            </a:pPr>
            <a:fld id="{00000000-1234-1234-1234-123412341234}" type="slidenum">
              <a:rPr lang="en-US" sz="1200">
                <a:solidFill>
                  <a:srgbClr val="888888"/>
                </a:solidFill>
                <a:latin typeface="Calibri"/>
                <a:ea typeface="Calibri"/>
                <a:cs typeface="Calibri"/>
                <a:sym typeface="Calibri"/>
              </a:rPr>
              <a:t>5</a:t>
            </a:fld>
            <a:endParaRPr sz="1200">
              <a:solidFill>
                <a:srgbClr val="888888"/>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65"/>
          <p:cNvSpPr>
            <a:spLocks noGrp="1"/>
          </p:cNvSpPr>
          <p:nvPr>
            <p:ph type="body" idx="1"/>
          </p:nvPr>
        </p:nvSpPr>
        <p:spPr>
          <a:xfrm>
            <a:off x="5155640" y="2742883"/>
            <a:ext cx="2216700" cy="1520400"/>
          </a:xfrm>
          <a:prstGeom prst="rightArrow">
            <a:avLst>
              <a:gd name="adj1" fmla="val 50000"/>
              <a:gd name="adj2" fmla="val 50000"/>
            </a:avLst>
          </a:prstGeom>
          <a:solidFill>
            <a:srgbClr val="F2F2F2"/>
          </a:solidFill>
          <a:ln w="25400" cap="flat" cmpd="sng">
            <a:solidFill>
              <a:srgbClr val="002547"/>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r>
              <a:rPr lang="en-US" sz="1400" b="1">
                <a:solidFill>
                  <a:schemeClr val="dk1"/>
                </a:solidFill>
                <a:latin typeface="Calibri"/>
                <a:ea typeface="Calibri"/>
                <a:cs typeface="Calibri"/>
                <a:sym typeface="Calibri"/>
              </a:rPr>
              <a:t>Teacher</a:t>
            </a:r>
            <a:r>
              <a:rPr lang="en-US" sz="1400" b="1"/>
              <a:t> p</a:t>
            </a:r>
            <a:r>
              <a:rPr lang="en-US" sz="1400" b="1">
                <a:solidFill>
                  <a:schemeClr val="dk1"/>
                </a:solidFill>
                <a:latin typeface="Calibri"/>
                <a:ea typeface="Calibri"/>
                <a:cs typeface="Calibri"/>
                <a:sym typeface="Calibri"/>
              </a:rPr>
              <a:t>ro</a:t>
            </a:r>
            <a:r>
              <a:rPr lang="en-US" sz="1400" b="1"/>
              <a:t>f</a:t>
            </a:r>
            <a:r>
              <a:rPr lang="en-US" sz="1400" b="1">
                <a:solidFill>
                  <a:schemeClr val="dk1"/>
                </a:solidFill>
                <a:latin typeface="Calibri"/>
                <a:ea typeface="Calibri"/>
                <a:cs typeface="Calibri"/>
                <a:sym typeface="Calibri"/>
              </a:rPr>
              <a:t>essional learning</a:t>
            </a:r>
            <a:endParaRPr sz="1400"/>
          </a:p>
        </p:txBody>
      </p:sp>
      <p:sp>
        <p:nvSpPr>
          <p:cNvPr id="1153" name="Google Shape;1153;p165"/>
          <p:cNvSpPr txBox="1">
            <a:spLocks noGrp="1"/>
          </p:cNvSpPr>
          <p:nvPr>
            <p:ph type="title"/>
          </p:nvPr>
        </p:nvSpPr>
        <p:spPr>
          <a:xfrm>
            <a:off x="152400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solidFill>
                  <a:schemeClr val="lt2"/>
                </a:solidFill>
              </a:rPr>
              <a:t>Closure- Reminder of the Why</a:t>
            </a:r>
            <a:endParaRPr b="1">
              <a:solidFill>
                <a:schemeClr val="lt2"/>
              </a:solidFill>
            </a:endParaRPr>
          </a:p>
        </p:txBody>
      </p:sp>
      <p:sp>
        <p:nvSpPr>
          <p:cNvPr id="1154" name="Google Shape;1154;p165"/>
          <p:cNvSpPr txBox="1">
            <a:spLocks noGrp="1"/>
          </p:cNvSpPr>
          <p:nvPr>
            <p:ph type="sldNum" idx="12"/>
          </p:nvPr>
        </p:nvSpPr>
        <p:spPr>
          <a:xfrm>
            <a:off x="10060118" y="6592453"/>
            <a:ext cx="150682" cy="153888"/>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50</a:t>
            </a:fld>
            <a:endParaRPr/>
          </a:p>
        </p:txBody>
      </p:sp>
      <p:sp>
        <p:nvSpPr>
          <p:cNvPr id="1155" name="Google Shape;1155;p165"/>
          <p:cNvSpPr/>
          <p:nvPr/>
        </p:nvSpPr>
        <p:spPr>
          <a:xfrm>
            <a:off x="5236402" y="4600173"/>
            <a:ext cx="2216700" cy="1520400"/>
          </a:xfrm>
          <a:prstGeom prst="rightArrow">
            <a:avLst>
              <a:gd name="adj1" fmla="val 50000"/>
              <a:gd name="adj2" fmla="val 50000"/>
            </a:avLst>
          </a:prstGeom>
          <a:solidFill>
            <a:srgbClr val="F2F2F2"/>
          </a:solidFill>
          <a:ln w="25400" cap="flat" cmpd="sng">
            <a:solidFill>
              <a:srgbClr val="0025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Teacher design of effective instruction</a:t>
            </a:r>
            <a:endParaRPr sz="1800">
              <a:solidFill>
                <a:srgbClr val="000000"/>
              </a:solidFill>
              <a:latin typeface="Arial"/>
              <a:ea typeface="Arial"/>
              <a:cs typeface="Arial"/>
              <a:sym typeface="Arial"/>
            </a:endParaRPr>
          </a:p>
        </p:txBody>
      </p:sp>
      <p:sp>
        <p:nvSpPr>
          <p:cNvPr id="1156" name="Google Shape;1156;p165"/>
          <p:cNvSpPr txBox="1"/>
          <p:nvPr/>
        </p:nvSpPr>
        <p:spPr>
          <a:xfrm>
            <a:off x="7784600" y="1260475"/>
            <a:ext cx="2814000" cy="1143000"/>
          </a:xfrm>
          <a:prstGeom prst="rect">
            <a:avLst/>
          </a:prstGeom>
          <a:solidFill>
            <a:schemeClr val="lt1"/>
          </a:solidFill>
          <a:ln w="1905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Calibri"/>
              <a:buChar char="●"/>
            </a:pPr>
            <a:r>
              <a:rPr lang="en-US" sz="1800" b="1">
                <a:solidFill>
                  <a:schemeClr val="dk1"/>
                </a:solidFill>
                <a:latin typeface="Calibri"/>
                <a:ea typeface="Calibri"/>
                <a:cs typeface="Calibri"/>
                <a:sym typeface="Calibri"/>
              </a:rPr>
              <a:t>Improved student engagement</a:t>
            </a:r>
            <a:endParaRPr sz="1800" b="1">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US" sz="1800" b="1">
                <a:solidFill>
                  <a:schemeClr val="dk1"/>
                </a:solidFill>
                <a:latin typeface="Calibri"/>
                <a:ea typeface="Calibri"/>
                <a:cs typeface="Calibri"/>
                <a:sym typeface="Calibri"/>
              </a:rPr>
              <a:t>Improved academic achievement</a:t>
            </a:r>
            <a:endParaRPr sz="1800" b="1">
              <a:solidFill>
                <a:srgbClr val="000000"/>
              </a:solidFill>
              <a:latin typeface="Calibri"/>
              <a:ea typeface="Calibri"/>
              <a:cs typeface="Calibri"/>
              <a:sym typeface="Calibri"/>
            </a:endParaRPr>
          </a:p>
        </p:txBody>
      </p:sp>
      <p:sp>
        <p:nvSpPr>
          <p:cNvPr id="1157" name="Google Shape;1157;p165"/>
          <p:cNvSpPr/>
          <p:nvPr/>
        </p:nvSpPr>
        <p:spPr>
          <a:xfrm>
            <a:off x="7784600" y="2922250"/>
            <a:ext cx="2814000" cy="733500"/>
          </a:xfrm>
          <a:prstGeom prst="rect">
            <a:avLst/>
          </a:prstGeom>
          <a:noFill/>
          <a:ln w="1905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Calibri"/>
              <a:buChar char="●"/>
            </a:pPr>
            <a:r>
              <a:rPr lang="en-US" sz="1800" b="1">
                <a:solidFill>
                  <a:schemeClr val="dk1"/>
                </a:solidFill>
                <a:latin typeface="Calibri"/>
                <a:ea typeface="Calibri"/>
                <a:cs typeface="Calibri"/>
                <a:sym typeface="Calibri"/>
              </a:rPr>
              <a:t>Improved classroom practice</a:t>
            </a:r>
            <a:endParaRPr sz="1800" b="1">
              <a:solidFill>
                <a:srgbClr val="000000"/>
              </a:solidFill>
              <a:latin typeface="Calibri"/>
              <a:ea typeface="Calibri"/>
              <a:cs typeface="Calibri"/>
              <a:sym typeface="Calibri"/>
            </a:endParaRPr>
          </a:p>
        </p:txBody>
      </p:sp>
      <p:sp>
        <p:nvSpPr>
          <p:cNvPr id="1158" name="Google Shape;1158;p165"/>
          <p:cNvSpPr txBox="1"/>
          <p:nvPr/>
        </p:nvSpPr>
        <p:spPr>
          <a:xfrm>
            <a:off x="7784600" y="4174525"/>
            <a:ext cx="2814000" cy="20205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Calibri"/>
              <a:buChar char="●"/>
            </a:pPr>
            <a:r>
              <a:rPr lang="en-US" sz="1800" b="1">
                <a:solidFill>
                  <a:schemeClr val="dk1"/>
                </a:solidFill>
                <a:latin typeface="Calibri"/>
                <a:ea typeface="Calibri"/>
                <a:cs typeface="Calibri"/>
                <a:sym typeface="Calibri"/>
              </a:rPr>
              <a:t>Increased teacher knowledge and skills</a:t>
            </a:r>
            <a:endParaRPr sz="1800" b="1">
              <a:solidFill>
                <a:schemeClr val="dk1"/>
              </a:solidFill>
              <a:latin typeface="Calibri"/>
              <a:ea typeface="Calibri"/>
              <a:cs typeface="Calibri"/>
              <a:sym typeface="Calibri"/>
            </a:endParaRPr>
          </a:p>
          <a:p>
            <a:pPr marL="457200" marR="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US" sz="1800" b="1">
                <a:solidFill>
                  <a:schemeClr val="dk1"/>
                </a:solidFill>
                <a:latin typeface="Calibri"/>
                <a:ea typeface="Calibri"/>
                <a:cs typeface="Calibri"/>
                <a:sym typeface="Calibri"/>
              </a:rPr>
              <a:t>Increased self-efficacy for improving classroom practice and student engagement</a:t>
            </a:r>
            <a:endParaRPr sz="1800" b="1">
              <a:solidFill>
                <a:srgbClr val="000000"/>
              </a:solidFill>
              <a:latin typeface="Calibri"/>
              <a:ea typeface="Calibri"/>
              <a:cs typeface="Calibri"/>
              <a:sym typeface="Calibri"/>
            </a:endParaRPr>
          </a:p>
        </p:txBody>
      </p:sp>
      <p:cxnSp>
        <p:nvCxnSpPr>
          <p:cNvPr id="1159" name="Google Shape;1159;p165"/>
          <p:cNvCxnSpPr>
            <a:stCxn id="1157" idx="0"/>
            <a:endCxn id="1156" idx="2"/>
          </p:cNvCxnSpPr>
          <p:nvPr/>
        </p:nvCxnSpPr>
        <p:spPr>
          <a:xfrm rot="10800000">
            <a:off x="9191600" y="2403550"/>
            <a:ext cx="0" cy="518700"/>
          </a:xfrm>
          <a:prstGeom prst="straightConnector1">
            <a:avLst/>
          </a:prstGeom>
          <a:noFill/>
          <a:ln w="38100" cap="flat" cmpd="sng">
            <a:solidFill>
              <a:schemeClr val="dk2"/>
            </a:solidFill>
            <a:prstDash val="solid"/>
            <a:round/>
            <a:headEnd type="none" w="sm" len="sm"/>
            <a:tailEnd type="triangle" w="med" len="med"/>
          </a:ln>
        </p:spPr>
      </p:cxnSp>
      <p:cxnSp>
        <p:nvCxnSpPr>
          <p:cNvPr id="1160" name="Google Shape;1160;p165"/>
          <p:cNvCxnSpPr/>
          <p:nvPr/>
        </p:nvCxnSpPr>
        <p:spPr>
          <a:xfrm rot="10800000">
            <a:off x="9191600" y="3655750"/>
            <a:ext cx="0" cy="518700"/>
          </a:xfrm>
          <a:prstGeom prst="straightConnector1">
            <a:avLst/>
          </a:prstGeom>
          <a:noFill/>
          <a:ln w="38100" cap="flat" cmpd="sng">
            <a:solidFill>
              <a:schemeClr val="dk2"/>
            </a:solidFill>
            <a:prstDash val="solid"/>
            <a:round/>
            <a:headEnd type="none" w="sm" len="sm"/>
            <a:tailEnd type="triangle" w="med" len="med"/>
          </a:ln>
        </p:spPr>
      </p:cxnSp>
      <p:pic>
        <p:nvPicPr>
          <p:cNvPr id="1161" name="Google Shape;1161;p165"/>
          <p:cNvPicPr preferRelativeResize="0"/>
          <p:nvPr/>
        </p:nvPicPr>
        <p:blipFill rotWithShape="1">
          <a:blip r:embed="rId3">
            <a:alphaModFix/>
          </a:blip>
          <a:srcRect/>
          <a:stretch/>
        </p:blipFill>
        <p:spPr>
          <a:xfrm>
            <a:off x="882122" y="1968926"/>
            <a:ext cx="4273526" cy="4226098"/>
          </a:xfrm>
          <a:prstGeom prst="rect">
            <a:avLst/>
          </a:prstGeom>
          <a:noFill/>
          <a:ln>
            <a:noFill/>
          </a:ln>
        </p:spPr>
      </p:pic>
      <p:sp>
        <p:nvSpPr>
          <p:cNvPr id="1162" name="Google Shape;1162;p165"/>
          <p:cNvSpPr/>
          <p:nvPr/>
        </p:nvSpPr>
        <p:spPr>
          <a:xfrm>
            <a:off x="7819425" y="4174525"/>
            <a:ext cx="2709300" cy="202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5"/>
          <p:cNvSpPr/>
          <p:nvPr/>
        </p:nvSpPr>
        <p:spPr>
          <a:xfrm>
            <a:off x="7836950" y="1262763"/>
            <a:ext cx="2709300" cy="1084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5"/>
          <p:cNvSpPr/>
          <p:nvPr/>
        </p:nvSpPr>
        <p:spPr>
          <a:xfrm>
            <a:off x="7923825" y="2978513"/>
            <a:ext cx="2639700" cy="627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21"/>
          <p:cNvSpPr txBox="1">
            <a:spLocks noGrp="1"/>
          </p:cNvSpPr>
          <p:nvPr>
            <p:ph type="sldNum" idx="12"/>
          </p:nvPr>
        </p:nvSpPr>
        <p:spPr>
          <a:xfrm>
            <a:off x="14434868" y="6611700"/>
            <a:ext cx="1008300" cy="1539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a:t>
            </a:fld>
            <a:endParaRPr/>
          </a:p>
        </p:txBody>
      </p:sp>
      <p:graphicFrame>
        <p:nvGraphicFramePr>
          <p:cNvPr id="695" name="Google Shape;695;p121"/>
          <p:cNvGraphicFramePr/>
          <p:nvPr/>
        </p:nvGraphicFramePr>
        <p:xfrm>
          <a:off x="298055" y="2589725"/>
          <a:ext cx="11595875" cy="3299450"/>
        </p:xfrm>
        <a:graphic>
          <a:graphicData uri="http://schemas.openxmlformats.org/drawingml/2006/table">
            <a:tbl>
              <a:tblPr>
                <a:noFill/>
                <a:tableStyleId>{F2CC37A3-A4F7-4471-95A2-499305D43662}</a:tableStyleId>
              </a:tblPr>
              <a:tblGrid>
                <a:gridCol w="11595875">
                  <a:extLst>
                    <a:ext uri="{9D8B030D-6E8A-4147-A177-3AD203B41FA5}">
                      <a16:colId xmlns:a16="http://schemas.microsoft.com/office/drawing/2014/main" val="20000"/>
                    </a:ext>
                  </a:extLst>
                </a:gridCol>
              </a:tblGrid>
              <a:tr h="471350">
                <a:tc>
                  <a:txBody>
                    <a:bodyPr/>
                    <a:lstStyle/>
                    <a:p>
                      <a:pPr marL="0" marR="0" lvl="0" indent="0" algn="l" rtl="0">
                        <a:lnSpc>
                          <a:spcPct val="100000"/>
                        </a:lnSpc>
                        <a:spcBef>
                          <a:spcPts val="0"/>
                        </a:spcBef>
                        <a:spcAft>
                          <a:spcPts val="0"/>
                        </a:spcAft>
                        <a:buClr>
                          <a:srgbClr val="000000"/>
                        </a:buClr>
                        <a:buSzPts val="1800"/>
                        <a:buFont typeface="Arial"/>
                        <a:buNone/>
                      </a:pPr>
                      <a:r>
                        <a:rPr lang="en-US" sz="1800"/>
                        <a:t>Collaborative Conversation Skills</a:t>
                      </a:r>
                      <a:endParaRPr sz="1800" u="none" strike="noStrike" cap="none"/>
                    </a:p>
                  </a:txBody>
                  <a:tcPr marL="91425" marR="91425" marT="91425" marB="91425">
                    <a:solidFill>
                      <a:srgbClr val="C9DAF8"/>
                    </a:solidFill>
                  </a:tcPr>
                </a:tc>
                <a:extLst>
                  <a:ext uri="{0D108BD9-81ED-4DB2-BD59-A6C34878D82A}">
                    <a16:rowId xmlns:a16="http://schemas.microsoft.com/office/drawing/2014/main" val="10000"/>
                  </a:ext>
                </a:extLst>
              </a:tr>
              <a:tr h="471350">
                <a:tc>
                  <a:txBody>
                    <a:bodyPr/>
                    <a:lstStyle/>
                    <a:p>
                      <a:pPr marL="0" marR="0" lvl="0" indent="0" algn="l" rtl="0">
                        <a:lnSpc>
                          <a:spcPct val="100000"/>
                        </a:lnSpc>
                        <a:spcBef>
                          <a:spcPts val="0"/>
                        </a:spcBef>
                        <a:spcAft>
                          <a:spcPts val="0"/>
                        </a:spcAft>
                        <a:buClr>
                          <a:srgbClr val="000000"/>
                        </a:buClr>
                        <a:buSzPts val="1800"/>
                        <a:buFont typeface="Arial"/>
                        <a:buNone/>
                      </a:pPr>
                      <a:r>
                        <a:rPr lang="en-US" sz="1800"/>
                        <a:t>Teacher Agency in the Coaching Round Process</a:t>
                      </a:r>
                      <a:endParaRPr sz="1800" u="none" strike="noStrike" cap="none"/>
                    </a:p>
                  </a:txBody>
                  <a:tcPr marL="91425" marR="91425" marT="91425" marB="91425">
                    <a:solidFill>
                      <a:srgbClr val="FFF2CC"/>
                    </a:solidFill>
                  </a:tcPr>
                </a:tc>
                <a:extLst>
                  <a:ext uri="{0D108BD9-81ED-4DB2-BD59-A6C34878D82A}">
                    <a16:rowId xmlns:a16="http://schemas.microsoft.com/office/drawing/2014/main" val="10001"/>
                  </a:ext>
                </a:extLst>
              </a:tr>
              <a:tr h="471350">
                <a:tc>
                  <a:txBody>
                    <a:bodyPr/>
                    <a:lstStyle/>
                    <a:p>
                      <a:pPr marL="0" marR="0" lvl="0" indent="0" algn="l" rtl="0">
                        <a:lnSpc>
                          <a:spcPct val="100000"/>
                        </a:lnSpc>
                        <a:spcBef>
                          <a:spcPts val="0"/>
                        </a:spcBef>
                        <a:spcAft>
                          <a:spcPts val="0"/>
                        </a:spcAft>
                        <a:buClr>
                          <a:srgbClr val="000000"/>
                        </a:buClr>
                        <a:buSzPts val="1800"/>
                        <a:buFont typeface="Arial"/>
                        <a:buNone/>
                      </a:pPr>
                      <a:r>
                        <a:rPr lang="en-US" sz="1800"/>
                        <a:t>Scenario: How student/team/teacher goals lead to Video Reflections with Practice</a:t>
                      </a:r>
                      <a:endParaRPr sz="1800" u="none" strike="noStrike" cap="none"/>
                    </a:p>
                  </a:txBody>
                  <a:tcPr marL="91425" marR="91425" marT="91425" marB="91425">
                    <a:solidFill>
                      <a:srgbClr val="C9DAF8"/>
                    </a:solidFill>
                  </a:tcPr>
                </a:tc>
                <a:extLst>
                  <a:ext uri="{0D108BD9-81ED-4DB2-BD59-A6C34878D82A}">
                    <a16:rowId xmlns:a16="http://schemas.microsoft.com/office/drawing/2014/main" val="10002"/>
                  </a:ext>
                </a:extLst>
              </a:tr>
              <a:tr h="471350">
                <a:tc>
                  <a:txBody>
                    <a:bodyPr/>
                    <a:lstStyle/>
                    <a:p>
                      <a:pPr marL="0" marR="0" lvl="0" indent="0" algn="l" rtl="0">
                        <a:lnSpc>
                          <a:spcPct val="100000"/>
                        </a:lnSpc>
                        <a:spcBef>
                          <a:spcPts val="0"/>
                        </a:spcBef>
                        <a:spcAft>
                          <a:spcPts val="0"/>
                        </a:spcAft>
                        <a:buNone/>
                      </a:pPr>
                      <a:r>
                        <a:rPr lang="en-US" sz="1800"/>
                        <a:t>Your Turn! Uploading and Tagging Video in Whetstone</a:t>
                      </a:r>
                      <a:endParaRPr sz="1800"/>
                    </a:p>
                  </a:txBody>
                  <a:tcPr marL="91425" marR="91425" marT="91425" marB="91425">
                    <a:solidFill>
                      <a:srgbClr val="C9DAF8"/>
                    </a:solidFill>
                  </a:tcPr>
                </a:tc>
                <a:extLst>
                  <a:ext uri="{0D108BD9-81ED-4DB2-BD59-A6C34878D82A}">
                    <a16:rowId xmlns:a16="http://schemas.microsoft.com/office/drawing/2014/main" val="10003"/>
                  </a:ext>
                </a:extLst>
              </a:tr>
              <a:tr h="471350">
                <a:tc>
                  <a:txBody>
                    <a:bodyPr/>
                    <a:lstStyle/>
                    <a:p>
                      <a:pPr marL="0" lvl="0" indent="0" algn="l" rtl="0">
                        <a:spcBef>
                          <a:spcPts val="0"/>
                        </a:spcBef>
                        <a:spcAft>
                          <a:spcPts val="0"/>
                        </a:spcAft>
                        <a:buClr>
                          <a:schemeClr val="dk1"/>
                        </a:buClr>
                        <a:buSzPts val="1800"/>
                        <a:buFont typeface="Arial"/>
                        <a:buNone/>
                      </a:pPr>
                      <a:r>
                        <a:rPr lang="en-US" sz="1800">
                          <a:solidFill>
                            <a:schemeClr val="dk1"/>
                          </a:solidFill>
                        </a:rPr>
                        <a:t>Teacher Learning Teams: Stages 1-3 Quick Review</a:t>
                      </a:r>
                      <a:endParaRPr sz="1800"/>
                    </a:p>
                  </a:txBody>
                  <a:tcPr marL="91425" marR="91425" marT="91425" marB="91425">
                    <a:solidFill>
                      <a:srgbClr val="FFF2CC"/>
                    </a:solidFill>
                  </a:tcPr>
                </a:tc>
                <a:extLst>
                  <a:ext uri="{0D108BD9-81ED-4DB2-BD59-A6C34878D82A}">
                    <a16:rowId xmlns:a16="http://schemas.microsoft.com/office/drawing/2014/main" val="10004"/>
                  </a:ext>
                </a:extLst>
              </a:tr>
              <a:tr h="471350">
                <a:tc>
                  <a:txBody>
                    <a:bodyPr/>
                    <a:lstStyle/>
                    <a:p>
                      <a:pPr marL="0" lvl="0" indent="0" algn="l" rtl="0">
                        <a:spcBef>
                          <a:spcPts val="0"/>
                        </a:spcBef>
                        <a:spcAft>
                          <a:spcPts val="0"/>
                        </a:spcAft>
                        <a:buClr>
                          <a:schemeClr val="dk1"/>
                        </a:buClr>
                        <a:buSzPts val="1800"/>
                        <a:buFont typeface="Arial"/>
                        <a:buNone/>
                      </a:pPr>
                      <a:r>
                        <a:rPr lang="en-US" sz="1800">
                          <a:solidFill>
                            <a:schemeClr val="dk1"/>
                          </a:solidFill>
                        </a:rPr>
                        <a:t>Teacher Learning Teams: Deep Dive into Stages 4-5</a:t>
                      </a:r>
                      <a:endParaRPr sz="1800" u="none" strike="noStrike" cap="none"/>
                    </a:p>
                  </a:txBody>
                  <a:tcPr marL="91425" marR="91425" marT="91425" marB="91425">
                    <a:solidFill>
                      <a:srgbClr val="C9DAF8"/>
                    </a:solidFill>
                  </a:tcPr>
                </a:tc>
                <a:extLst>
                  <a:ext uri="{0D108BD9-81ED-4DB2-BD59-A6C34878D82A}">
                    <a16:rowId xmlns:a16="http://schemas.microsoft.com/office/drawing/2014/main" val="10005"/>
                  </a:ext>
                </a:extLst>
              </a:tr>
              <a:tr h="4713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Wrap-Up and Debrief</a:t>
                      </a:r>
                      <a:endParaRPr sz="1800" u="none" strike="noStrike" cap="none"/>
                    </a:p>
                  </a:txBody>
                  <a:tcPr marL="91425" marR="91425" marT="91425" marB="91425">
                    <a:solidFill>
                      <a:srgbClr val="FFF2CC"/>
                    </a:solidFill>
                  </a:tcPr>
                </a:tc>
                <a:extLst>
                  <a:ext uri="{0D108BD9-81ED-4DB2-BD59-A6C34878D82A}">
                    <a16:rowId xmlns:a16="http://schemas.microsoft.com/office/drawing/2014/main" val="10006"/>
                  </a:ext>
                </a:extLst>
              </a:tr>
            </a:tbl>
          </a:graphicData>
        </a:graphic>
      </p:graphicFrame>
      <p:sp>
        <p:nvSpPr>
          <p:cNvPr id="696" name="Google Shape;696;p121"/>
          <p:cNvSpPr txBox="1">
            <a:spLocks noGrp="1"/>
          </p:cNvSpPr>
          <p:nvPr>
            <p:ph type="title"/>
          </p:nvPr>
        </p:nvSpPr>
        <p:spPr>
          <a:xfrm>
            <a:off x="820800" y="0"/>
            <a:ext cx="10550400" cy="12669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000"/>
              <a:buNone/>
            </a:pPr>
            <a:r>
              <a:rPr lang="en-US" b="1">
                <a:solidFill>
                  <a:schemeClr val="lt1"/>
                </a:solidFill>
              </a:rPr>
              <a:t>Agenda </a:t>
            </a:r>
            <a:endParaRPr b="1">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22"/>
          <p:cNvSpPr txBox="1">
            <a:spLocks noGrp="1"/>
          </p:cNvSpPr>
          <p:nvPr>
            <p:ph type="sldNum" idx="12"/>
          </p:nvPr>
        </p:nvSpPr>
        <p:spPr>
          <a:xfrm>
            <a:off x="11381491" y="6592453"/>
            <a:ext cx="2007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a:t>
            </a:fld>
            <a:endParaRPr/>
          </a:p>
        </p:txBody>
      </p:sp>
      <p:sp>
        <p:nvSpPr>
          <p:cNvPr id="703" name="Google Shape;703;p122"/>
          <p:cNvSpPr txBox="1"/>
          <p:nvPr/>
        </p:nvSpPr>
        <p:spPr>
          <a:xfrm>
            <a:off x="174200" y="1353200"/>
            <a:ext cx="10465500" cy="46101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15000"/>
              </a:lnSpc>
              <a:spcBef>
                <a:spcPts val="0"/>
              </a:spcBef>
              <a:spcAft>
                <a:spcPts val="0"/>
              </a:spcAft>
              <a:buClr>
                <a:schemeClr val="dk1"/>
              </a:buClr>
              <a:buSzPts val="2300"/>
              <a:buFont typeface="Montserrat"/>
              <a:buChar char="●"/>
            </a:pPr>
            <a:r>
              <a:rPr lang="en-US" sz="2300" b="0" i="1" u="none" strike="noStrike" cap="none">
                <a:solidFill>
                  <a:schemeClr val="dk1"/>
                </a:solidFill>
                <a:latin typeface="Montserrat"/>
                <a:ea typeface="Montserrat"/>
                <a:cs typeface="Montserrat"/>
                <a:sym typeface="Montserrat"/>
              </a:rPr>
              <a:t>Professional L</a:t>
            </a:r>
            <a:r>
              <a:rPr lang="en-US" sz="2300" i="1">
                <a:solidFill>
                  <a:schemeClr val="dk1"/>
                </a:solidFill>
                <a:latin typeface="Montserrat"/>
                <a:ea typeface="Montserrat"/>
                <a:cs typeface="Montserrat"/>
                <a:sym typeface="Montserrat"/>
              </a:rPr>
              <a:t>earning with </a:t>
            </a:r>
            <a:r>
              <a:rPr lang="en-US" sz="2300" b="0" i="1" u="none" strike="noStrike" cap="none">
                <a:solidFill>
                  <a:schemeClr val="dk1"/>
                </a:solidFill>
                <a:latin typeface="Montserrat"/>
                <a:ea typeface="Montserrat"/>
                <a:cs typeface="Montserrat"/>
                <a:sym typeface="Montserrat"/>
              </a:rPr>
              <a:t>Impact (</a:t>
            </a:r>
            <a:r>
              <a:rPr lang="en-US" sz="2300" b="1" i="1" u="none" strike="noStrike" cap="none">
                <a:solidFill>
                  <a:schemeClr val="dk1"/>
                </a:solidFill>
                <a:latin typeface="Montserrat"/>
                <a:ea typeface="Montserrat"/>
                <a:cs typeface="Montserrat"/>
                <a:sym typeface="Montserrat"/>
              </a:rPr>
              <a:t>PLI</a:t>
            </a:r>
            <a:r>
              <a:rPr lang="en-US" sz="2300" b="0" i="1" u="none" strike="noStrike" cap="none">
                <a:solidFill>
                  <a:schemeClr val="dk1"/>
                </a:solidFill>
                <a:latin typeface="Montserrat"/>
                <a:ea typeface="Montserrat"/>
                <a:cs typeface="Montserrat"/>
                <a:sym typeface="Montserrat"/>
              </a:rPr>
              <a:t>) Binder</a:t>
            </a:r>
            <a:endParaRPr sz="2300" b="0" i="1" u="none" strike="noStrike" cap="none">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None/>
            </a:pPr>
            <a:endParaRPr sz="2300" i="1">
              <a:solidFill>
                <a:schemeClr val="dk1"/>
              </a:solidFill>
              <a:latin typeface="Montserrat"/>
              <a:ea typeface="Montserrat"/>
              <a:cs typeface="Montserrat"/>
              <a:sym typeface="Montserrat"/>
            </a:endParaRPr>
          </a:p>
          <a:p>
            <a:pPr marL="457200" marR="0" lvl="0" indent="-374650" algn="l" rtl="0">
              <a:lnSpc>
                <a:spcPct val="115000"/>
              </a:lnSpc>
              <a:spcBef>
                <a:spcPts val="0"/>
              </a:spcBef>
              <a:spcAft>
                <a:spcPts val="0"/>
              </a:spcAft>
              <a:buClr>
                <a:schemeClr val="dk1"/>
              </a:buClr>
              <a:buSzPts val="2300"/>
              <a:buFont typeface="Montserrat"/>
              <a:buChar char="●"/>
            </a:pPr>
            <a:r>
              <a:rPr lang="en-US" sz="2300" i="1">
                <a:solidFill>
                  <a:schemeClr val="dk1"/>
                </a:solidFill>
                <a:latin typeface="Montserrat"/>
                <a:ea typeface="Montserrat"/>
                <a:cs typeface="Montserrat"/>
                <a:sym typeface="Montserrat"/>
              </a:rPr>
              <a:t>Materials provided for this workshop</a:t>
            </a:r>
            <a:endParaRPr sz="2300"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2300" i="1">
              <a:solidFill>
                <a:schemeClr val="dk1"/>
              </a:solidFill>
              <a:latin typeface="Montserrat"/>
              <a:ea typeface="Montserrat"/>
              <a:cs typeface="Montserrat"/>
              <a:sym typeface="Montserrat"/>
            </a:endParaRPr>
          </a:p>
          <a:p>
            <a:pPr marL="457200" marR="0" lvl="0" indent="-374650" algn="l" rtl="0">
              <a:lnSpc>
                <a:spcPct val="115000"/>
              </a:lnSpc>
              <a:spcBef>
                <a:spcPts val="0"/>
              </a:spcBef>
              <a:spcAft>
                <a:spcPts val="0"/>
              </a:spcAft>
              <a:buClr>
                <a:schemeClr val="dk1"/>
              </a:buClr>
              <a:buSzPts val="2300"/>
              <a:buFont typeface="Montserrat"/>
              <a:buChar char="●"/>
            </a:pPr>
            <a:r>
              <a:rPr lang="en-US" sz="2300" i="1">
                <a:solidFill>
                  <a:schemeClr val="dk1"/>
                </a:solidFill>
                <a:latin typeface="Montserrat"/>
                <a:ea typeface="Montserrat"/>
                <a:cs typeface="Montserrat"/>
                <a:sym typeface="Montserrat"/>
              </a:rPr>
              <a:t>Breakout Room Slide Deck</a:t>
            </a:r>
            <a:endParaRPr sz="2300" i="1">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None/>
            </a:pPr>
            <a:endParaRPr sz="2300" i="1">
              <a:solidFill>
                <a:schemeClr val="dk1"/>
              </a:solidFill>
              <a:latin typeface="Montserrat"/>
              <a:ea typeface="Montserrat"/>
              <a:cs typeface="Montserrat"/>
              <a:sym typeface="Montserrat"/>
            </a:endParaRPr>
          </a:p>
          <a:p>
            <a:pPr marL="457200" marR="0" lvl="0" indent="-374650" algn="l" rtl="0">
              <a:lnSpc>
                <a:spcPct val="115000"/>
              </a:lnSpc>
              <a:spcBef>
                <a:spcPts val="0"/>
              </a:spcBef>
              <a:spcAft>
                <a:spcPts val="0"/>
              </a:spcAft>
              <a:buClr>
                <a:schemeClr val="dk1"/>
              </a:buClr>
              <a:buSzPts val="2300"/>
              <a:buFont typeface="Montserrat"/>
              <a:buChar char="●"/>
            </a:pPr>
            <a:r>
              <a:rPr lang="en-US" sz="2300">
                <a:solidFill>
                  <a:schemeClr val="dk1"/>
                </a:solidFill>
                <a:latin typeface="Montserrat"/>
                <a:ea typeface="Montserrat"/>
                <a:cs typeface="Montserrat"/>
                <a:sym typeface="Montserrat"/>
              </a:rPr>
              <a:t>Access to Whetstone account</a:t>
            </a:r>
            <a:endParaRPr sz="2300">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800"/>
              <a:buFont typeface="Arial"/>
              <a:buNone/>
            </a:pPr>
            <a:endParaRPr sz="2300" b="0" i="0" u="none" strike="noStrike" cap="none">
              <a:solidFill>
                <a:schemeClr val="dk1"/>
              </a:solidFill>
              <a:latin typeface="Montserrat"/>
              <a:ea typeface="Montserrat"/>
              <a:cs typeface="Montserrat"/>
              <a:sym typeface="Montserrat"/>
            </a:endParaRPr>
          </a:p>
          <a:p>
            <a:pPr marL="457200" marR="0" lvl="0" indent="-374650" algn="l" rtl="0">
              <a:lnSpc>
                <a:spcPct val="115000"/>
              </a:lnSpc>
              <a:spcBef>
                <a:spcPts val="0"/>
              </a:spcBef>
              <a:spcAft>
                <a:spcPts val="0"/>
              </a:spcAft>
              <a:buClr>
                <a:schemeClr val="dk1"/>
              </a:buClr>
              <a:buSzPts val="2300"/>
              <a:buFont typeface="Montserrat"/>
              <a:buChar char="●"/>
            </a:pPr>
            <a:r>
              <a:rPr lang="en-US" sz="2300" b="0" i="0" u="none" strike="noStrike" cap="none">
                <a:solidFill>
                  <a:schemeClr val="dk1"/>
                </a:solidFill>
                <a:latin typeface="Montserrat"/>
                <a:ea typeface="Montserrat"/>
                <a:cs typeface="Montserrat"/>
                <a:sym typeface="Montserrat"/>
              </a:rPr>
              <a:t>Highlighter</a:t>
            </a:r>
            <a:endParaRPr sz="2300" b="0" i="0" u="none" strike="noStrike" cap="none">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800"/>
              <a:buFont typeface="Arial"/>
              <a:buNone/>
            </a:pPr>
            <a:endParaRPr sz="2300" b="0" i="0" u="none" strike="noStrike" cap="none">
              <a:solidFill>
                <a:schemeClr val="dk1"/>
              </a:solidFill>
              <a:latin typeface="Montserrat"/>
              <a:ea typeface="Montserrat"/>
              <a:cs typeface="Montserrat"/>
              <a:sym typeface="Montserrat"/>
            </a:endParaRPr>
          </a:p>
          <a:p>
            <a:pPr marL="457200" marR="0" lvl="0" indent="-374650" algn="l" rtl="0">
              <a:lnSpc>
                <a:spcPct val="115000"/>
              </a:lnSpc>
              <a:spcBef>
                <a:spcPts val="0"/>
              </a:spcBef>
              <a:spcAft>
                <a:spcPts val="0"/>
              </a:spcAft>
              <a:buClr>
                <a:schemeClr val="dk1"/>
              </a:buClr>
              <a:buSzPts val="2300"/>
              <a:buFont typeface="Montserrat"/>
              <a:buChar char="●"/>
            </a:pPr>
            <a:r>
              <a:rPr lang="en-US" sz="2300" b="0" i="0" u="none" strike="noStrike" cap="none">
                <a:solidFill>
                  <a:schemeClr val="dk1"/>
                </a:solidFill>
                <a:latin typeface="Montserrat"/>
                <a:ea typeface="Montserrat"/>
                <a:cs typeface="Montserrat"/>
                <a:sym typeface="Montserrat"/>
              </a:rPr>
              <a:t>Paper and pencil/pen</a:t>
            </a:r>
            <a:endParaRPr sz="1900" b="0" i="0" u="none" strike="noStrike" cap="none">
              <a:solidFill>
                <a:srgbClr val="000000"/>
              </a:solidFill>
              <a:latin typeface="Calibri"/>
              <a:ea typeface="Calibri"/>
              <a:cs typeface="Calibri"/>
              <a:sym typeface="Calibri"/>
            </a:endParaRPr>
          </a:p>
        </p:txBody>
      </p:sp>
      <p:sp>
        <p:nvSpPr>
          <p:cNvPr id="704" name="Google Shape;704;p122"/>
          <p:cNvSpPr txBox="1">
            <a:spLocks noGrp="1"/>
          </p:cNvSpPr>
          <p:nvPr>
            <p:ph type="title"/>
          </p:nvPr>
        </p:nvSpPr>
        <p:spPr>
          <a:xfrm>
            <a:off x="0" y="0"/>
            <a:ext cx="12192000" cy="1143000"/>
          </a:xfrm>
          <a:prstGeom prst="rect">
            <a:avLst/>
          </a:prstGeom>
          <a:solidFill>
            <a:schemeClr val="accent6"/>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250"/>
              <a:buNone/>
            </a:pPr>
            <a:r>
              <a:rPr lang="en-US" sz="3600"/>
              <a:t>Materials by Your Side</a:t>
            </a:r>
            <a:endParaRPr sz="1850" i="1"/>
          </a:p>
        </p:txBody>
      </p:sp>
      <p:pic>
        <p:nvPicPr>
          <p:cNvPr id="705" name="Google Shape;705;p122"/>
          <p:cNvPicPr preferRelativeResize="0"/>
          <p:nvPr/>
        </p:nvPicPr>
        <p:blipFill>
          <a:blip r:embed="rId3">
            <a:alphaModFix/>
          </a:blip>
          <a:stretch>
            <a:fillRect/>
          </a:stretch>
        </p:blipFill>
        <p:spPr>
          <a:xfrm rot="140413">
            <a:off x="8446300" y="3187298"/>
            <a:ext cx="2989169" cy="3549328"/>
          </a:xfrm>
          <a:prstGeom prst="rect">
            <a:avLst/>
          </a:prstGeom>
          <a:noFill/>
          <a:ln w="28575" cap="flat" cmpd="sng">
            <a:solidFill>
              <a:schemeClr val="dk2"/>
            </a:solidFill>
            <a:prstDash val="solid"/>
            <a:round/>
            <a:headEnd type="none" w="sm" len="sm"/>
            <a:tailEnd type="none" w="sm" len="sm"/>
          </a:ln>
        </p:spPr>
      </p:pic>
      <p:pic>
        <p:nvPicPr>
          <p:cNvPr id="706" name="Google Shape;706;p122"/>
          <p:cNvPicPr preferRelativeResize="0"/>
          <p:nvPr/>
        </p:nvPicPr>
        <p:blipFill>
          <a:blip r:embed="rId4">
            <a:alphaModFix/>
          </a:blip>
          <a:stretch>
            <a:fillRect/>
          </a:stretch>
        </p:blipFill>
        <p:spPr>
          <a:xfrm rot="202271">
            <a:off x="8192260" y="3183767"/>
            <a:ext cx="2713092" cy="3556387"/>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23"/>
          <p:cNvSpPr txBox="1">
            <a:spLocks noGrp="1"/>
          </p:cNvSpPr>
          <p:nvPr>
            <p:ph type="body" idx="1"/>
          </p:nvPr>
        </p:nvSpPr>
        <p:spPr>
          <a:xfrm>
            <a:off x="1981200" y="1307550"/>
            <a:ext cx="82296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p:txBody>
      </p:sp>
      <p:sp>
        <p:nvSpPr>
          <p:cNvPr id="712" name="Google Shape;712;p123"/>
          <p:cNvSpPr txBox="1">
            <a:spLocks noGrp="1"/>
          </p:cNvSpPr>
          <p:nvPr>
            <p:ph type="title"/>
          </p:nvPr>
        </p:nvSpPr>
        <p:spPr>
          <a:xfrm>
            <a:off x="1524000" y="0"/>
            <a:ext cx="9144000" cy="13077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solidFill>
                  <a:schemeClr val="lt2"/>
                </a:solidFill>
              </a:rPr>
              <a:t>Professional Learning with Impact (PLI) Program Overview</a:t>
            </a:r>
            <a:endParaRPr b="1">
              <a:solidFill>
                <a:schemeClr val="lt2"/>
              </a:solidFill>
            </a:endParaRPr>
          </a:p>
        </p:txBody>
      </p:sp>
      <p:sp>
        <p:nvSpPr>
          <p:cNvPr id="713" name="Google Shape;713;p123"/>
          <p:cNvSpPr txBox="1">
            <a:spLocks noGrp="1"/>
          </p:cNvSpPr>
          <p:nvPr>
            <p:ph type="sldNum" idx="12"/>
          </p:nvPr>
        </p:nvSpPr>
        <p:spPr>
          <a:xfrm>
            <a:off x="10060118" y="6592453"/>
            <a:ext cx="150682" cy="153888"/>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8</a:t>
            </a:fld>
            <a:endParaRPr/>
          </a:p>
        </p:txBody>
      </p:sp>
      <p:pic>
        <p:nvPicPr>
          <p:cNvPr id="714" name="Google Shape;714;p123"/>
          <p:cNvPicPr preferRelativeResize="0"/>
          <p:nvPr/>
        </p:nvPicPr>
        <p:blipFill rotWithShape="1">
          <a:blip r:embed="rId3">
            <a:alphaModFix/>
          </a:blip>
          <a:srcRect/>
          <a:stretch/>
        </p:blipFill>
        <p:spPr>
          <a:xfrm>
            <a:off x="3321193" y="1463843"/>
            <a:ext cx="5242875" cy="5184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24"/>
          <p:cNvSpPr txBox="1">
            <a:spLocks noGrp="1"/>
          </p:cNvSpPr>
          <p:nvPr>
            <p:ph type="title"/>
          </p:nvPr>
        </p:nvSpPr>
        <p:spPr>
          <a:xfrm>
            <a:off x="1524000" y="0"/>
            <a:ext cx="9144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b="1">
                <a:solidFill>
                  <a:schemeClr val="lt2"/>
                </a:solidFill>
              </a:rPr>
              <a:t>PLI activities - Where Are You Now?</a:t>
            </a:r>
            <a:endParaRPr b="1">
              <a:solidFill>
                <a:schemeClr val="lt2"/>
              </a:solidFill>
            </a:endParaRPr>
          </a:p>
        </p:txBody>
      </p:sp>
      <p:sp>
        <p:nvSpPr>
          <p:cNvPr id="720" name="Google Shape;720;p124"/>
          <p:cNvSpPr txBox="1">
            <a:spLocks noGrp="1"/>
          </p:cNvSpPr>
          <p:nvPr>
            <p:ph type="sldNum" idx="12"/>
          </p:nvPr>
        </p:nvSpPr>
        <p:spPr>
          <a:xfrm>
            <a:off x="10060118" y="6592453"/>
            <a:ext cx="150600" cy="153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9</a:t>
            </a:fld>
            <a:endParaRPr/>
          </a:p>
        </p:txBody>
      </p:sp>
      <p:pic>
        <p:nvPicPr>
          <p:cNvPr id="721" name="Google Shape;721;p124"/>
          <p:cNvPicPr preferRelativeResize="0"/>
          <p:nvPr/>
        </p:nvPicPr>
        <p:blipFill rotWithShape="1">
          <a:blip r:embed="rId3">
            <a:alphaModFix/>
          </a:blip>
          <a:srcRect/>
          <a:stretch/>
        </p:blipFill>
        <p:spPr>
          <a:xfrm>
            <a:off x="1524001" y="1792526"/>
            <a:ext cx="9143999" cy="3693583"/>
          </a:xfrm>
          <a:prstGeom prst="rect">
            <a:avLst/>
          </a:prstGeom>
          <a:noFill/>
          <a:ln>
            <a:noFill/>
          </a:ln>
        </p:spPr>
      </p:pic>
      <p:sp>
        <p:nvSpPr>
          <p:cNvPr id="722" name="Google Shape;722;p124"/>
          <p:cNvSpPr/>
          <p:nvPr/>
        </p:nvSpPr>
        <p:spPr>
          <a:xfrm>
            <a:off x="4897075" y="3956175"/>
            <a:ext cx="3126300" cy="1624800"/>
          </a:xfrm>
          <a:prstGeom prst="ellipse">
            <a:avLst/>
          </a:prstGeom>
          <a:noFill/>
          <a:ln w="28575"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I">
  <a:themeElements>
    <a:clrScheme name="PLI-Professional Learning">
      <a:dk1>
        <a:srgbClr val="595959"/>
      </a:dk1>
      <a:lt1>
        <a:srgbClr val="FFFFFF"/>
      </a:lt1>
      <a:dk2>
        <a:srgbClr val="000000"/>
      </a:dk2>
      <a:lt2>
        <a:srgbClr val="D6ECFF"/>
      </a:lt2>
      <a:accent1>
        <a:srgbClr val="003462"/>
      </a:accent1>
      <a:accent2>
        <a:srgbClr val="0083C8"/>
      </a:accent2>
      <a:accent3>
        <a:srgbClr val="52B948"/>
      </a:accent3>
      <a:accent4>
        <a:srgbClr val="F9981D"/>
      </a:accent4>
      <a:accent5>
        <a:srgbClr val="E5114F"/>
      </a:accent5>
      <a:accent6>
        <a:srgbClr val="7E3F98"/>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LI">
  <a:themeElements>
    <a:clrScheme name="PLI-Professional Learning">
      <a:dk1>
        <a:srgbClr val="595959"/>
      </a:dk1>
      <a:lt1>
        <a:srgbClr val="FFFFFF"/>
      </a:lt1>
      <a:dk2>
        <a:srgbClr val="000000"/>
      </a:dk2>
      <a:lt2>
        <a:srgbClr val="D6ECFF"/>
      </a:lt2>
      <a:accent1>
        <a:srgbClr val="003462"/>
      </a:accent1>
      <a:accent2>
        <a:srgbClr val="0083C8"/>
      </a:accent2>
      <a:accent3>
        <a:srgbClr val="52B948"/>
      </a:accent3>
      <a:accent4>
        <a:srgbClr val="F9981D"/>
      </a:accent4>
      <a:accent5>
        <a:srgbClr val="E5114F"/>
      </a:accent5>
      <a:accent6>
        <a:srgbClr val="7E3F98"/>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d587a50-9407-4fe0-bb3b-f127d44cfded">
      <Terms xmlns="http://schemas.microsoft.com/office/infopath/2007/PartnerControls"/>
    </lcf76f155ced4ddcb4097134ff3c332f>
    <TaxCatchAll xmlns="a62648ab-4ab3-488a-b30e-80ca8914296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3CB94FDBD2034C96A702FB0DF396D2" ma:contentTypeVersion="17" ma:contentTypeDescription="Create a new document." ma:contentTypeScope="" ma:versionID="76cc484a9733098d3acb620752cf7e54">
  <xsd:schema xmlns:xsd="http://www.w3.org/2001/XMLSchema" xmlns:xs="http://www.w3.org/2001/XMLSchema" xmlns:p="http://schemas.microsoft.com/office/2006/metadata/properties" xmlns:ns2="8d587a50-9407-4fe0-bb3b-f127d44cfded" xmlns:ns3="a62648ab-4ab3-488a-b30e-80ca8914296c" targetNamespace="http://schemas.microsoft.com/office/2006/metadata/properties" ma:root="true" ma:fieldsID="9fb32493361ae1cbc104bca9c311f18c" ns2:_="" ns3:_="">
    <xsd:import namespace="8d587a50-9407-4fe0-bb3b-f127d44cfded"/>
    <xsd:import namespace="a62648ab-4ab3-488a-b30e-80ca891429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87a50-9407-4fe0-bb3b-f127d44cfd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2648ab-4ab3-488a-b30e-80ca8914296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a7b91-3e4d-4a21-be15-7e98c1940a27}" ma:internalName="TaxCatchAll" ma:showField="CatchAllData" ma:web="a62648ab-4ab3-488a-b30e-80ca891429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EA346B-CC29-47E3-BC0F-58F4FD293606}">
  <ds:schemaRefs>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 ds:uri="8d587a50-9407-4fe0-bb3b-f127d44cfded"/>
    <ds:schemaRef ds:uri="a62648ab-4ab3-488a-b30e-80ca8914296c"/>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2CC3C40-E391-49B4-AA39-54A8E65297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587a50-9407-4fe0-bb3b-f127d44cfded"/>
    <ds:schemaRef ds:uri="a62648ab-4ab3-488a-b30e-80ca891429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69A14D-3DD3-470C-AD16-0B4504B088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3546</Words>
  <Application>Microsoft Office PowerPoint</Application>
  <PresentationFormat>Widescreen</PresentationFormat>
  <Paragraphs>519</Paragraphs>
  <Slides>50</Slides>
  <Notes>50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50</vt:i4>
      </vt:variant>
    </vt:vector>
  </HeadingPairs>
  <TitlesOfParts>
    <vt:vector size="68" baseType="lpstr">
      <vt:lpstr>Tahoma</vt:lpstr>
      <vt:lpstr>Times New Roman</vt:lpstr>
      <vt:lpstr>Noto Sans Symbols</vt:lpstr>
      <vt:lpstr>Karla</vt:lpstr>
      <vt:lpstr>Calibri</vt:lpstr>
      <vt:lpstr>Roboto</vt:lpstr>
      <vt:lpstr>Gill Sans</vt:lpstr>
      <vt:lpstr>Montserrat</vt:lpstr>
      <vt:lpstr>Arial Narrow</vt:lpstr>
      <vt:lpstr>Spectral</vt:lpstr>
      <vt:lpstr>Lato</vt:lpstr>
      <vt:lpstr>Arial</vt:lpstr>
      <vt:lpstr>Office Theme</vt:lpstr>
      <vt:lpstr>Office Theme</vt:lpstr>
      <vt:lpstr>PLI</vt:lpstr>
      <vt:lpstr>Office Theme</vt:lpstr>
      <vt:lpstr>PLI</vt:lpstr>
      <vt:lpstr>Simple Light</vt:lpstr>
      <vt:lpstr>Professional Learning with Impact Workshop</vt:lpstr>
      <vt:lpstr>Welcome &amp; Getting Focused</vt:lpstr>
      <vt:lpstr>Since we last met….</vt:lpstr>
      <vt:lpstr>Workshop Outcomes</vt:lpstr>
      <vt:lpstr>Working Agreements </vt:lpstr>
      <vt:lpstr>Agenda </vt:lpstr>
      <vt:lpstr>Materials by Your Side</vt:lpstr>
      <vt:lpstr>Professional Learning with Impact (PLI) Program Overview</vt:lpstr>
      <vt:lpstr>PLI activities - Where Are You Now?</vt:lpstr>
      <vt:lpstr>PowerPoint Presentation</vt:lpstr>
      <vt:lpstr>PowerPoint Presentation</vt:lpstr>
      <vt:lpstr>PowerPoint Presentation</vt:lpstr>
      <vt:lpstr> 4R’s: Round Robin, Rapid Recall</vt:lpstr>
      <vt:lpstr>PowerPoint Presentation</vt:lpstr>
      <vt:lpstr>Collaborative Conversations with FFT Clusters</vt:lpstr>
      <vt:lpstr>COLLABORATIVE CONVERSATION SKILLS CARD SORT</vt:lpstr>
      <vt:lpstr>A</vt:lpstr>
      <vt:lpstr>Is this A or B?</vt:lpstr>
      <vt:lpstr>Rewrite</vt:lpstr>
      <vt:lpstr>   Summarizing: Inviting and Sustaining Thinking</vt:lpstr>
      <vt:lpstr>Paraphrasing:  Acknowledge and Clarify</vt:lpstr>
      <vt:lpstr>Tips for Paraphrasing</vt:lpstr>
      <vt:lpstr>Elements of Skillful Conversations and Questioning</vt:lpstr>
      <vt:lpstr>Collaborative Conversations</vt:lpstr>
      <vt:lpstr>Practicing Skills</vt:lpstr>
      <vt:lpstr>The Power of Teacher Agency by L. Calvert </vt:lpstr>
      <vt:lpstr>Teacher Agency in Coaching Rounds</vt:lpstr>
      <vt:lpstr>  How do teachers have voice and choice?</vt:lpstr>
      <vt:lpstr>  Scenario</vt:lpstr>
      <vt:lpstr>PowerPoint Presentation</vt:lpstr>
      <vt:lpstr>Video Debrief in Gallery</vt:lpstr>
      <vt:lpstr>Your Turn!</vt:lpstr>
      <vt:lpstr>break</vt:lpstr>
      <vt:lpstr>PLI activities - Where Are You Now?</vt:lpstr>
      <vt:lpstr>Stage 1: Analyze Data</vt:lpstr>
      <vt:lpstr>Stage 1: Analyze Data: Review</vt:lpstr>
      <vt:lpstr>Stage 1: Analyze Data: Review</vt:lpstr>
      <vt:lpstr>Stage 2:  Set Goals</vt:lpstr>
      <vt:lpstr>Student and Team Learning Goals—Examples</vt:lpstr>
      <vt:lpstr>PowerPoint Presentation</vt:lpstr>
      <vt:lpstr>Stage 3: Learn Individually and Collaboratively</vt:lpstr>
      <vt:lpstr>PowerPoint Presentation</vt:lpstr>
      <vt:lpstr>PowerPoint Presentation</vt:lpstr>
      <vt:lpstr>Stage 4: Implement New Learning</vt:lpstr>
      <vt:lpstr>Stage 5:  Monitor, Assess, and Adjust</vt:lpstr>
      <vt:lpstr>Stages 4 &amp; 5: </vt:lpstr>
      <vt:lpstr>Stage 4 &amp; 5: Deeper Dive Part 2 Drilling Down to the Details  </vt:lpstr>
      <vt:lpstr>Create an Image or a Metaphor that Explains…. </vt:lpstr>
      <vt:lpstr>Let’s Review!</vt:lpstr>
      <vt:lpstr>Closure- Reminder of the Why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Learning with Impact Workshop</dc:title>
  <dc:creator>Giffin, Jessica</dc:creator>
  <cp:lastModifiedBy>Fipaza, Jenni</cp:lastModifiedBy>
  <cp:revision>13</cp:revision>
  <dcterms:modified xsi:type="dcterms:W3CDTF">2024-09-29T11:05:20Z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0x010100783CB94FDBD2034C96A702FB0DF396D2</vt:lpwstr>
  </property>
  <property fmtid="{D5CDD505-2E9C-101B-9397-08002B2CF9AE}" pid="3" name="MediaServiceImageTags">
    <vt:lpwstr/>
  </property>
</Properties>
</file>