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9" r:id="rId5"/>
    <p:sldMasterId id="2147483681" r:id="rId6"/>
    <p:sldMasterId id="2147483696" r:id="rId7"/>
    <p:sldMasterId id="2147483722" r:id="rId8"/>
    <p:sldMasterId id="2147483736" r:id="rId9"/>
    <p:sldMasterId id="2147483755" r:id="rId10"/>
    <p:sldMasterId id="2147483771" r:id="rId11"/>
    <p:sldMasterId id="2147483786" r:id="rId12"/>
  </p:sldMasterIdLst>
  <p:notesMasterIdLst>
    <p:notesMasterId r:id="rId12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Lst>
  <p:sldSz cx="9144000" cy="6858000" type="screen4x3"/>
  <p:notesSz cx="6858000" cy="9144000"/>
  <p:embeddedFontLst>
    <p:embeddedFont>
      <p:font typeface="ABeeZee" panose="020B0604020202020204" charset="0"/>
      <p:regular r:id="rId123"/>
      <p:italic r:id="rId124"/>
    </p:embeddedFont>
    <p:embeddedFont>
      <p:font typeface="Arial Narrow" panose="020B0606020202030204" pitchFamily="34" charset="0"/>
      <p:regular r:id="rId125"/>
      <p:bold r:id="rId126"/>
      <p:italic r:id="rId127"/>
      <p:boldItalic r:id="rId128"/>
    </p:embeddedFont>
    <p:embeddedFont>
      <p:font typeface="Karla" pitchFamily="2" charset="0"/>
      <p:regular r:id="rId129"/>
      <p:bold r:id="rId130"/>
      <p:italic r:id="rId131"/>
      <p:boldItalic r:id="rId132"/>
    </p:embeddedFont>
    <p:embeddedFont>
      <p:font typeface="Lato" panose="020F0502020204030203" pitchFamily="34" charset="0"/>
      <p:regular r:id="rId133"/>
      <p:bold r:id="rId134"/>
      <p:italic r:id="rId135"/>
      <p:boldItalic r:id="rId136"/>
    </p:embeddedFont>
    <p:embeddedFont>
      <p:font typeface="Montserrat" panose="00000500000000000000" pitchFamily="2" charset="0"/>
      <p:regular r:id="rId137"/>
      <p:bold r:id="rId138"/>
      <p:italic r:id="rId139"/>
      <p:boldItalic r:id="rId140"/>
    </p:embeddedFont>
    <p:embeddedFont>
      <p:font typeface="Montserrat Black" panose="00000A00000000000000" pitchFamily="2" charset="0"/>
      <p:bold r:id="rId141"/>
    </p:embeddedFont>
    <p:embeddedFont>
      <p:font typeface="Montserrat Medium" panose="00000600000000000000" pitchFamily="2" charset="0"/>
      <p:regular r:id="rId142"/>
      <p:bold r:id="rId143"/>
      <p:italic r:id="rId144"/>
      <p:boldItalic r:id="rId145"/>
    </p:embeddedFont>
    <p:embeddedFont>
      <p:font typeface="Nunito" pitchFamily="2" charset="0"/>
      <p:regular r:id="rId146"/>
      <p:bold r:id="rId147"/>
      <p:italic r:id="rId148"/>
      <p:boldItalic r:id="rId149"/>
    </p:embeddedFont>
    <p:embeddedFont>
      <p:font typeface="Permanent Marker" panose="020B0604020202020204" charset="0"/>
      <p:regular r:id="rId150"/>
    </p:embeddedFont>
    <p:embeddedFont>
      <p:font typeface="Roboto" panose="02000000000000000000" pitchFamily="2" charset="0"/>
      <p:regular r:id="rId151"/>
      <p:bold r:id="rId152"/>
      <p:italic r:id="rId153"/>
      <p:boldItalic r:id="rId1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8" roundtripDataSignature="AMtx7mihslcRdreJwEAwqViqRcqlfbm21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nya Batzel" initials="" lastIdx="1" clrIdx="0"/>
  <p:cmAuthor id="1" name="Amy Rosenstein" initials="" lastIdx="4" clrIdx="1"/>
  <p:cmAuthor id="2" name="Teresa Lien" initials="" lastIdx="2" clrIdx="2"/>
  <p:cmAuthor id="3" name="Kellie Randall" initials="" lastIdx="4"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D7B0E4-8EE4-4D73-9097-BB4B9F5B676A}">
  <a:tblStyle styleId="{54D7B0E4-8EE4-4D73-9097-BB4B9F5B676A}" styleName="Table_0">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CE8EF"/>
          </a:solidFill>
        </a:fill>
      </a:tcStyle>
    </a:band1H>
    <a:band2H>
      <a:tcTxStyle/>
      <a:tcStyle>
        <a:tcBdr/>
      </a:tcStyle>
    </a:band2H>
    <a:band1V>
      <a:tcTxStyle/>
      <a:tcStyle>
        <a:tcBdr/>
        <a:fill>
          <a:solidFill>
            <a:srgbClr val="ECE8EF"/>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6"/>
          </a:solidFill>
        </a:fill>
      </a:tcStyle>
    </a:firstRow>
    <a:neCell>
      <a:tcTxStyle/>
      <a:tcStyle>
        <a:tcBdr/>
      </a:tcStyle>
    </a:neCell>
    <a:nwCell>
      <a:tcTxStyle/>
      <a:tcStyle>
        <a:tcBdr/>
      </a:tcStyle>
    </a:nwCell>
  </a:tblStyle>
  <a:tblStyle styleId="{C163CB04-47FC-4941-B6C2-D879B836C2F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DB2AB7F-AF25-4377-886A-AAE1D5B45A87}"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6AB807-247D-4D44-8F3B-6CA6B95468DF}" styleName="Table_3">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0BF3557-EA07-47B6-8442-D822C1FB5C56}" styleName="Table_4">
    <a:wholeTbl>
      <a:tcTxStyle b="off" i="off">
        <a:font>
          <a:latin typeface="Calibri"/>
          <a:ea typeface="Calibri"/>
          <a:cs typeface="Calibri"/>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552" autoAdjust="0"/>
  </p:normalViewPr>
  <p:slideViewPr>
    <p:cSldViewPr snapToGrid="0">
      <p:cViewPr varScale="1">
        <p:scale>
          <a:sx n="67" d="100"/>
          <a:sy n="67" d="100"/>
        </p:scale>
        <p:origin x="287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font" Target="fonts/font16.fntdata"/><Relationship Id="rId159" Type="http://schemas.openxmlformats.org/officeDocument/2006/relationships/commentAuthors" Target="commentAuthors.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font" Target="fonts/font6.fntdata"/><Relationship Id="rId149" Type="http://schemas.openxmlformats.org/officeDocument/2006/relationships/font" Target="fonts/font27.fntdata"/><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presProps" Target="pres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font" Target="fonts/font17.fntdata"/><Relationship Id="rId85" Type="http://schemas.openxmlformats.org/officeDocument/2006/relationships/slide" Target="slides/slide73.xml"/><Relationship Id="rId150" Type="http://schemas.openxmlformats.org/officeDocument/2006/relationships/font" Target="fonts/font28.fntdata"/><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font" Target="fonts/font2.fntdata"/><Relationship Id="rId129" Type="http://schemas.openxmlformats.org/officeDocument/2006/relationships/font" Target="fonts/font7.fntdata"/><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font" Target="fonts/font18.fntdata"/><Relationship Id="rId145" Type="http://schemas.openxmlformats.org/officeDocument/2006/relationships/font" Target="fonts/font23.fntdata"/><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font" Target="fonts/font8.fntdata"/><Relationship Id="rId135" Type="http://schemas.openxmlformats.org/officeDocument/2006/relationships/font" Target="fonts/font13.fntdata"/><Relationship Id="rId151" Type="http://schemas.openxmlformats.org/officeDocument/2006/relationships/font" Target="fonts/font29.fntdata"/><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font" Target="fonts/font24.fntdata"/><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font" Target="fonts/font9.fntdata"/><Relationship Id="rId136" Type="http://schemas.openxmlformats.org/officeDocument/2006/relationships/font" Target="fonts/font14.fntdata"/><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font" Target="fonts/font30.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font" Target="fonts/font4.fntdata"/><Relationship Id="rId147" Type="http://schemas.openxmlformats.org/officeDocument/2006/relationships/font" Target="fonts/font25.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font" Target="fonts/font20.fntdata"/><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font" Target="fonts/font15.fntdata"/><Relationship Id="rId158" Type="http://customschemas.google.com/relationships/presentationmetadata" Target="metadata"/><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font" Target="fonts/font10.fntdata"/><Relationship Id="rId153" Type="http://schemas.openxmlformats.org/officeDocument/2006/relationships/font" Target="fonts/font31.fntdata"/><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font" Target="fonts/font5.fntdata"/><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notesMaster" Target="notesMasters/notesMaster1.xml"/><Relationship Id="rId143" Type="http://schemas.openxmlformats.org/officeDocument/2006/relationships/font" Target="fonts/font21.fntdata"/><Relationship Id="rId148" Type="http://schemas.openxmlformats.org/officeDocument/2006/relationships/font" Target="fonts/font26.fntdata"/><Relationship Id="rId16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font" Target="fonts/font11.fntdata"/><Relationship Id="rId154" Type="http://schemas.openxmlformats.org/officeDocument/2006/relationships/font" Target="fonts/font32.fntdata"/><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font" Target="fonts/font1.fntdata"/><Relationship Id="rId144" Type="http://schemas.openxmlformats.org/officeDocument/2006/relationships/font" Target="fonts/font22.fntdata"/><Relationship Id="rId90" Type="http://schemas.openxmlformats.org/officeDocument/2006/relationships/slide" Target="slides/slide78.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font" Target="fonts/font12.fntdata"/><Relationship Id="rId80" Type="http://schemas.openxmlformats.org/officeDocument/2006/relationships/slide" Target="slides/slide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paza, Jenni" userId="934b44ea-77d0-44dd-b0de-9882f380aa51" providerId="ADAL" clId="{E46E4940-BCDB-4482-9F31-84A33EE12C80}"/>
    <pc:docChg chg="modSld">
      <pc:chgData name="Fipaza, Jenni" userId="934b44ea-77d0-44dd-b0de-9882f380aa51" providerId="ADAL" clId="{E46E4940-BCDB-4482-9F31-84A33EE12C80}" dt="2024-09-29T11:05:38.971" v="2"/>
      <pc:docMkLst>
        <pc:docMk/>
      </pc:docMkLst>
      <pc:sldChg chg="modSp mod">
        <pc:chgData name="Fipaza, Jenni" userId="934b44ea-77d0-44dd-b0de-9882f380aa51" providerId="ADAL" clId="{E46E4940-BCDB-4482-9F31-84A33EE12C80}" dt="2024-09-29T11:05:38.971" v="2"/>
        <pc:sldMkLst>
          <pc:docMk/>
          <pc:sldMk cId="0" sldId="256"/>
        </pc:sldMkLst>
        <pc:spChg chg="mod">
          <ac:chgData name="Fipaza, Jenni" userId="934b44ea-77d0-44dd-b0de-9882f380aa51" providerId="ADAL" clId="{E46E4940-BCDB-4482-9F31-84A33EE12C80}" dt="2024-09-29T11:05:38.971" v="2"/>
          <ac:spMkLst>
            <pc:docMk/>
            <pc:sldMk cId="0" sldId="256"/>
            <ac:spMk id="3" creationId="{AB944F2B-46CB-D8B0-C464-5D00AD0CFA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docs.google.com/presentation/d/1gXqiDqXqR3ej6uD6R725QJMR5-VjfQLDT14uxMnAzBc/edit?usp=sharing"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docs.google.com/document/d/17k6L_Yas5ISXMKWHvzcQsXQclpXu0pTNoRi2YUQH_qc/edit"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docs.google.com/document/d/17k6L_Yas5ISXMKWHvzcQsXQclpXu0pTNoRi2YUQH_qc/edit?usp=sharing"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docs.google.com/document/d/1g1ITgKEYL5ZgDshSZbj2TCU3NOdVBUNQGeOhLYNyqwE/edit?usp=sharing"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docs.google.com/presentation/d/1-IeJn3wLLZY7YvGS9oyChByb1J1sgga5dJ_tfu7cmWg/edit#slide=id.g3a8244c676_0_124"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1:notes"/>
          <p:cNvSpPr>
            <a:spLocks noGrp="1" noRot="1" noChangeAspect="1"/>
          </p:cNvSpPr>
          <p:nvPr>
            <p:ph type="sldImg" idx="2"/>
          </p:nvPr>
        </p:nvSpPr>
        <p:spPr>
          <a:xfrm>
            <a:off x="3371850" y="546100"/>
            <a:ext cx="2871788"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1:notes"/>
          <p:cNvSpPr txBox="1">
            <a:spLocks noGrp="1"/>
          </p:cNvSpPr>
          <p:nvPr>
            <p:ph type="sldNum" idx="12"/>
          </p:nvPr>
        </p:nvSpPr>
        <p:spPr>
          <a:xfrm>
            <a:off x="4760095" y="7071376"/>
            <a:ext cx="81013" cy="24142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747" name="Google Shape;747;p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748" name="Google Shape;748;p1: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d3ef8f018b_1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d3ef8f018b_1_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gd3ef8f018b_1_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d1393a0d83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0" name="Google Shape;1760;gd1393a0d8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1761" name="Google Shape;1761;gd1393a0d83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7a42e92ee4_0_4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7a42e92ee4_0_4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From mentoring</a:t>
            </a:r>
            <a:endParaRPr/>
          </a:p>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d1393a0d83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1" name="Google Shape;1781;gd1393a0d83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2" name="Google Shape;1782;gd1393a0d83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d1393a0d83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4" name="Google Shape;1794;gd1393a0d83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5" name="Google Shape;1795;gd1393a0d83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d1393a0d83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gd1393a0d83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6" name="Google Shape;1806;gd1393a0d83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d1393a0d83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5" name="Google Shape;1815;gd1393a0d83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6" name="Google Shape;1816;gd1393a0d83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d3ef8f018b_1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d3ef8f018b_1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https://docs.google.com/presentation/d/1gXqiDqXqR3ej6uD6R725QJMR5-VjfQLDT14uxMnAzBc/edit?usp=sharing</a:t>
            </a:r>
            <a:endParaRPr/>
          </a:p>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gd1393a0d83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8" name="Google Shape;1848;gd1393a0d83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9" name="Google Shape;1849;gd1393a0d83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9" name="Google Shape;185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0" name="Google Shape;1860;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139:notes"/>
          <p:cNvSpPr>
            <a:spLocks noGrp="1" noRot="1" noChangeAspect="1"/>
          </p:cNvSpPr>
          <p:nvPr>
            <p:ph type="sldImg" idx="2"/>
          </p:nvPr>
        </p:nvSpPr>
        <p:spPr>
          <a:xfrm>
            <a:off x="3371850" y="546100"/>
            <a:ext cx="2871788"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7" name="Google Shape;1867;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8" name="Google Shape;1868;p139:notes"/>
          <p:cNvSpPr txBox="1">
            <a:spLocks noGrp="1"/>
          </p:cNvSpPr>
          <p:nvPr>
            <p:ph type="sldNum" idx="12"/>
          </p:nvPr>
        </p:nvSpPr>
        <p:spPr>
          <a:xfrm>
            <a:off x="4719590" y="7071376"/>
            <a:ext cx="162023" cy="24142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595959"/>
                </a:solidFill>
                <a:latin typeface="Arial"/>
                <a:ea typeface="Arial"/>
                <a:cs typeface="Arial"/>
                <a:sym typeface="Arial"/>
              </a:rPr>
              <a:t>109</a:t>
            </a:fld>
            <a:endParaRPr sz="1400" b="0" i="0" u="none" strike="noStrike" cap="none">
              <a:solidFill>
                <a:srgbClr val="595959"/>
              </a:solidFill>
              <a:latin typeface="Arial"/>
              <a:ea typeface="Arial"/>
              <a:cs typeface="Arial"/>
              <a:sym typeface="Arial"/>
            </a:endParaRPr>
          </a:p>
        </p:txBody>
      </p:sp>
      <p:sp>
        <p:nvSpPr>
          <p:cNvPr id="1869" name="Google Shape;1869;p139: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Calibri"/>
                <a:ea typeface="Calibri"/>
                <a:cs typeface="Calibri"/>
                <a:sym typeface="Calibri"/>
              </a:rPr>
              <a:t>(added from Insert tab, Header &amp; Footer icon, Fixed Date and time)  1/23/2018</a:t>
            </a:r>
            <a:endParaRPr sz="1200" b="0" i="0" u="none" strike="noStrike" cap="none">
              <a:solidFill>
                <a:srgbClr val="000000"/>
              </a:solidFill>
              <a:latin typeface="Calibri"/>
              <a:ea typeface="Calibri"/>
              <a:cs typeface="Calibri"/>
              <a:sym typeface="Calibri"/>
            </a:endParaRPr>
          </a:p>
        </p:txBody>
      </p:sp>
      <p:sp>
        <p:nvSpPr>
          <p:cNvPr id="1870" name="Google Shape;1870;p139: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Calibri"/>
                <a:ea typeface="Calibri"/>
                <a:cs typeface="Calibri"/>
                <a:sym typeface="Calibri"/>
              </a:rPr>
              <a:t>Presentation Title (added from Insert tab, Header &amp; Footer icon)</a:t>
            </a:r>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cf655a2a91_1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gcf655a2a91_1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434343"/>
                </a:solidFill>
                <a:latin typeface="Karla"/>
                <a:ea typeface="Karla"/>
                <a:cs typeface="Karla"/>
                <a:sym typeface="Karla"/>
              </a:rPr>
              <a:t>1 min </a:t>
            </a:r>
            <a:endParaRPr sz="1200">
              <a:solidFill>
                <a:srgbClr val="434343"/>
              </a:solidFill>
              <a:latin typeface="Karla"/>
              <a:ea typeface="Karla"/>
              <a:cs typeface="Karla"/>
              <a:sym typeface="Karla"/>
            </a:endParaRPr>
          </a:p>
          <a:p>
            <a:pPr marL="0" lvl="0" indent="0" algn="l" rtl="0">
              <a:lnSpc>
                <a:spcPct val="115000"/>
              </a:lnSpc>
              <a:spcBef>
                <a:spcPts val="0"/>
              </a:spcBef>
              <a:spcAft>
                <a:spcPts val="0"/>
              </a:spcAft>
              <a:buClr>
                <a:schemeClr val="dk1"/>
              </a:buClr>
              <a:buSzPts val="1100"/>
              <a:buFont typeface="Arial"/>
              <a:buNone/>
            </a:pPr>
            <a:r>
              <a:rPr lang="en-US" sz="1200">
                <a:solidFill>
                  <a:srgbClr val="434343"/>
                </a:solidFill>
                <a:latin typeface="Karla"/>
                <a:ea typeface="Karla"/>
                <a:cs typeface="Karla"/>
                <a:sym typeface="Karla"/>
              </a:rPr>
              <a:t>Explain that we have two ground rules for our workshop. Give specific examples that make sense for you, them, and the context. For example: </a:t>
            </a:r>
            <a:endParaRPr sz="1200">
              <a:solidFill>
                <a:srgbClr val="434343"/>
              </a:solidFill>
              <a:latin typeface="Karla"/>
              <a:ea typeface="Karla"/>
              <a:cs typeface="Karla"/>
              <a:sym typeface="Karla"/>
            </a:endParaRPr>
          </a:p>
          <a:p>
            <a:pPr marL="457200" lvl="0" indent="-304800" algn="l" rtl="0">
              <a:lnSpc>
                <a:spcPct val="115000"/>
              </a:lnSpc>
              <a:spcBef>
                <a:spcPts val="0"/>
              </a:spcBef>
              <a:spcAft>
                <a:spcPts val="0"/>
              </a:spcAft>
              <a:buClr>
                <a:srgbClr val="434343"/>
              </a:buClr>
              <a:buSzPts val="1200"/>
              <a:buFont typeface="Karla"/>
              <a:buChar char="➔"/>
            </a:pPr>
            <a:r>
              <a:rPr lang="en-US" sz="1200" b="1">
                <a:solidFill>
                  <a:srgbClr val="434343"/>
                </a:solidFill>
                <a:latin typeface="Karla"/>
                <a:ea typeface="Karla"/>
                <a:cs typeface="Karla"/>
                <a:sym typeface="Karla"/>
              </a:rPr>
              <a:t>Be open - to new ideas, new ways of thinking, differences of opinion, challenges to your own thinking, someone else’s perspective. Openness also includes flexibility to change course or do things differently. </a:t>
            </a:r>
            <a:endParaRPr sz="1200" b="1">
              <a:solidFill>
                <a:srgbClr val="434343"/>
              </a:solidFill>
              <a:latin typeface="Karla"/>
              <a:ea typeface="Karla"/>
              <a:cs typeface="Karla"/>
              <a:sym typeface="Karla"/>
            </a:endParaRPr>
          </a:p>
          <a:p>
            <a:pPr marL="457200" lvl="0" indent="0" algn="l" rtl="0">
              <a:lnSpc>
                <a:spcPct val="115000"/>
              </a:lnSpc>
              <a:spcBef>
                <a:spcPts val="0"/>
              </a:spcBef>
              <a:spcAft>
                <a:spcPts val="0"/>
              </a:spcAft>
              <a:buSzPts val="1100"/>
              <a:buNone/>
            </a:pPr>
            <a:endParaRPr sz="1200" b="1">
              <a:solidFill>
                <a:srgbClr val="434343"/>
              </a:solidFill>
              <a:latin typeface="Karla"/>
              <a:ea typeface="Karla"/>
              <a:cs typeface="Karla"/>
              <a:sym typeface="Karla"/>
            </a:endParaRPr>
          </a:p>
          <a:p>
            <a:pPr marL="457200" lvl="0" indent="-304800" algn="l" rtl="0">
              <a:lnSpc>
                <a:spcPct val="115000"/>
              </a:lnSpc>
              <a:spcBef>
                <a:spcPts val="0"/>
              </a:spcBef>
              <a:spcAft>
                <a:spcPts val="0"/>
              </a:spcAft>
              <a:buClr>
                <a:srgbClr val="434343"/>
              </a:buClr>
              <a:buSzPts val="1200"/>
              <a:buFont typeface="Karla"/>
              <a:buChar char="➔"/>
            </a:pPr>
            <a:r>
              <a:rPr lang="en-US" sz="1200" b="1">
                <a:solidFill>
                  <a:srgbClr val="434343"/>
                </a:solidFill>
                <a:latin typeface="Karla"/>
                <a:ea typeface="Karla"/>
                <a:cs typeface="Karla"/>
                <a:sym typeface="Karla"/>
              </a:rPr>
              <a:t>Be present - mentally engaged, avoiding your cell phone, standing or taking a break if you need to, actively listening when others are sharing.</a:t>
            </a:r>
            <a:endParaRPr sz="1200" b="1">
              <a:solidFill>
                <a:srgbClr val="43434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a:solidFill>
                <a:srgbClr val="43434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a:solidFill>
                <a:srgbClr val="434343"/>
              </a:solidFill>
              <a:latin typeface="Karla"/>
              <a:ea typeface="Karla"/>
              <a:cs typeface="Karla"/>
              <a:sym typeface="Karla"/>
            </a:endParaRPr>
          </a:p>
          <a:p>
            <a:pPr marL="0" lvl="0" indent="0" algn="l" rtl="0">
              <a:lnSpc>
                <a:spcPct val="100000"/>
              </a:lnSpc>
              <a:spcBef>
                <a:spcPts val="0"/>
              </a:spcBef>
              <a:spcAft>
                <a:spcPts val="0"/>
              </a:spcAft>
              <a:buSzPts val="1100"/>
              <a:buNone/>
            </a:pPr>
            <a:endParaRPr>
              <a:solidFill>
                <a:srgbClr val="434343"/>
              </a:solidFill>
              <a:latin typeface="Karla"/>
              <a:ea typeface="Karla"/>
              <a:cs typeface="Karla"/>
              <a:sym typeface="Karl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cf655a2a91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cf655a2a91_1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cf655a2a91_1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cf655a2a91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Introducing the “PLI” acronym</a:t>
            </a:r>
            <a:endParaRPr/>
          </a:p>
          <a:p>
            <a:pPr marL="0" lvl="0" indent="0" algn="l" rtl="0">
              <a:lnSpc>
                <a:spcPct val="100000"/>
              </a:lnSpc>
              <a:spcBef>
                <a:spcPts val="0"/>
              </a:spcBef>
              <a:spcAft>
                <a:spcPts val="0"/>
              </a:spcAft>
              <a:buSzPts val="1400"/>
              <a:buNone/>
            </a:pPr>
            <a:r>
              <a:rPr lang="en-US"/>
              <a:t>Review program, briefing figure from inside out</a:t>
            </a:r>
            <a:endParaRPr/>
          </a:p>
          <a:p>
            <a:pPr marL="457200" lvl="0" indent="-317500" algn="l" rtl="0">
              <a:lnSpc>
                <a:spcPct val="100000"/>
              </a:lnSpc>
              <a:spcBef>
                <a:spcPts val="0"/>
              </a:spcBef>
              <a:spcAft>
                <a:spcPts val="0"/>
              </a:spcAft>
              <a:buSzPts val="1400"/>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SzPts val="1400"/>
              <a:buChar char="●"/>
            </a:pPr>
            <a:r>
              <a:rPr lang="en-US"/>
              <a:t>Exploring collaboratively and individually </a:t>
            </a:r>
            <a:endParaRPr/>
          </a:p>
          <a:p>
            <a:pPr marL="457200" lvl="0" indent="-317500" algn="l" rtl="0">
              <a:lnSpc>
                <a:spcPct val="100000"/>
              </a:lnSpc>
              <a:spcBef>
                <a:spcPts val="0"/>
              </a:spcBef>
              <a:spcAft>
                <a:spcPts val="0"/>
              </a:spcAft>
              <a:buSzPts val="1400"/>
              <a:buChar char="●"/>
            </a:pPr>
            <a:r>
              <a:rPr lang="en-US"/>
              <a:t>Material that teachers and students engage with - clusters and curriculum</a:t>
            </a:r>
            <a:endParaRPr/>
          </a:p>
          <a:p>
            <a:pPr marL="457200" lvl="0" indent="-317500" algn="l" rtl="0">
              <a:lnSpc>
                <a:spcPct val="100000"/>
              </a:lnSpc>
              <a:spcBef>
                <a:spcPts val="0"/>
              </a:spcBef>
              <a:spcAft>
                <a:spcPts val="0"/>
              </a:spcAft>
              <a:buSzPts val="1400"/>
              <a:buChar char="●"/>
            </a:pPr>
            <a:r>
              <a:rPr lang="en-US"/>
              <a:t>Collaborative process through which teachers improve - TLT and coaching </a:t>
            </a:r>
            <a:endParaRPr/>
          </a:p>
          <a:p>
            <a:pPr marL="914400" lvl="1" indent="-317500" algn="l" rtl="0">
              <a:lnSpc>
                <a:spcPct val="100000"/>
              </a:lnSpc>
              <a:spcBef>
                <a:spcPts val="0"/>
              </a:spcBef>
              <a:spcAft>
                <a:spcPts val="0"/>
              </a:spcAft>
              <a:buSzPts val="1400"/>
              <a:buChar char="○"/>
            </a:pPr>
            <a:r>
              <a:rPr lang="en-US"/>
              <a:t>Mutually reinforcing each other</a:t>
            </a:r>
            <a:endParaRPr/>
          </a:p>
          <a:p>
            <a:pPr marL="914400" lvl="1" indent="-317500" algn="l" rtl="0">
              <a:lnSpc>
                <a:spcPct val="100000"/>
              </a:lnSpc>
              <a:spcBef>
                <a:spcPts val="0"/>
              </a:spcBef>
              <a:spcAft>
                <a:spcPts val="0"/>
              </a:spcAft>
              <a:buSzPts val="1400"/>
              <a:buChar char="○"/>
            </a:pPr>
            <a:r>
              <a:rPr lang="en-US"/>
              <a:t>Cyclical </a:t>
            </a:r>
            <a:endParaRPr/>
          </a:p>
        </p:txBody>
      </p:sp>
      <p:sp>
        <p:nvSpPr>
          <p:cNvPr id="877" name="Google Shape;877;gcf655a2a91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Coaches wear multiple hats; serve as the facilitors of the TLTs and provide one-on-one coaching to participating teachers – this is a representation of the flow of work not mandates of how many weeks things MUST take</a:t>
            </a:r>
            <a:endParaRPr/>
          </a:p>
        </p:txBody>
      </p:sp>
      <p:sp>
        <p:nvSpPr>
          <p:cNvPr id="885" name="Google Shape;88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cf655a2a91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cf655a2a91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gcf655a2a91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7" name="Google Shape;90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d2771468a3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Introducing the “PLI” acronym</a:t>
            </a:r>
            <a:endParaRPr/>
          </a:p>
          <a:p>
            <a:pPr marL="0" lvl="0" indent="0" algn="l" rtl="0">
              <a:lnSpc>
                <a:spcPct val="100000"/>
              </a:lnSpc>
              <a:spcBef>
                <a:spcPts val="0"/>
              </a:spcBef>
              <a:spcAft>
                <a:spcPts val="0"/>
              </a:spcAft>
              <a:buSzPts val="1400"/>
              <a:buNone/>
            </a:pPr>
            <a:r>
              <a:rPr lang="en-US"/>
              <a:t>Review program, briefing figure from inside out</a:t>
            </a:r>
            <a:endParaRPr/>
          </a:p>
          <a:p>
            <a:pPr marL="457200" lvl="0" indent="-317500" algn="l" rtl="0">
              <a:lnSpc>
                <a:spcPct val="100000"/>
              </a:lnSpc>
              <a:spcBef>
                <a:spcPts val="0"/>
              </a:spcBef>
              <a:spcAft>
                <a:spcPts val="0"/>
              </a:spcAft>
              <a:buSzPts val="1400"/>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SzPts val="1400"/>
              <a:buChar char="●"/>
            </a:pPr>
            <a:r>
              <a:rPr lang="en-US"/>
              <a:t>Exploring collaboratively and individually </a:t>
            </a:r>
            <a:endParaRPr/>
          </a:p>
          <a:p>
            <a:pPr marL="457200" lvl="0" indent="-317500" algn="l" rtl="0">
              <a:lnSpc>
                <a:spcPct val="100000"/>
              </a:lnSpc>
              <a:spcBef>
                <a:spcPts val="0"/>
              </a:spcBef>
              <a:spcAft>
                <a:spcPts val="0"/>
              </a:spcAft>
              <a:buSzPts val="1400"/>
              <a:buChar char="●"/>
            </a:pPr>
            <a:r>
              <a:rPr lang="en-US"/>
              <a:t>Material that teachers and students engage with - clusters and curriculum</a:t>
            </a:r>
            <a:endParaRPr/>
          </a:p>
          <a:p>
            <a:pPr marL="457200" lvl="0" indent="-317500" algn="l" rtl="0">
              <a:lnSpc>
                <a:spcPct val="100000"/>
              </a:lnSpc>
              <a:spcBef>
                <a:spcPts val="0"/>
              </a:spcBef>
              <a:spcAft>
                <a:spcPts val="0"/>
              </a:spcAft>
              <a:buSzPts val="1400"/>
              <a:buChar char="●"/>
            </a:pPr>
            <a:r>
              <a:rPr lang="en-US"/>
              <a:t>Collaborative process through which teachers improve - TLT and coaching </a:t>
            </a:r>
            <a:endParaRPr/>
          </a:p>
          <a:p>
            <a:pPr marL="914400" lvl="1" indent="-317500" algn="l" rtl="0">
              <a:lnSpc>
                <a:spcPct val="100000"/>
              </a:lnSpc>
              <a:spcBef>
                <a:spcPts val="0"/>
              </a:spcBef>
              <a:spcAft>
                <a:spcPts val="0"/>
              </a:spcAft>
              <a:buSzPts val="1400"/>
              <a:buChar char="○"/>
            </a:pPr>
            <a:r>
              <a:rPr lang="en-US"/>
              <a:t>Mutually reinforcing each other</a:t>
            </a:r>
            <a:endParaRPr/>
          </a:p>
          <a:p>
            <a:pPr marL="914400" lvl="1" indent="-317500" algn="l" rtl="0">
              <a:lnSpc>
                <a:spcPct val="100000"/>
              </a:lnSpc>
              <a:spcBef>
                <a:spcPts val="0"/>
              </a:spcBef>
              <a:spcAft>
                <a:spcPts val="0"/>
              </a:spcAft>
              <a:buSzPts val="1400"/>
              <a:buChar char="○"/>
            </a:pPr>
            <a:r>
              <a:rPr lang="en-US"/>
              <a:t>Cyclical </a:t>
            </a:r>
            <a:endParaRPr/>
          </a:p>
        </p:txBody>
      </p:sp>
      <p:sp>
        <p:nvSpPr>
          <p:cNvPr id="914" name="Google Shape;914;gd2771468a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a:t>Quote: http://blogs.edweek.org/edweek/finding_common_ground/2011/10/a_framework_for_good_teaching_a_conversation_with_charlotte_danielson.html</a:t>
            </a:r>
            <a:endParaRPr/>
          </a:p>
        </p:txBody>
      </p:sp>
      <p:sp>
        <p:nvSpPr>
          <p:cNvPr id="923" name="Google Shape;923;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7a42e92ee4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7a42e92ee4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cf5d0611e4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Introducing the “PLI” acronym</a:t>
            </a:r>
            <a:endParaRPr/>
          </a:p>
          <a:p>
            <a:pPr marL="0" lvl="0" indent="0" algn="l" rtl="0">
              <a:lnSpc>
                <a:spcPct val="100000"/>
              </a:lnSpc>
              <a:spcBef>
                <a:spcPts val="0"/>
              </a:spcBef>
              <a:spcAft>
                <a:spcPts val="0"/>
              </a:spcAft>
              <a:buSzPts val="1400"/>
              <a:buNone/>
            </a:pPr>
            <a:r>
              <a:rPr lang="en-US"/>
              <a:t>Review program, briefing figure from inside out</a:t>
            </a:r>
            <a:endParaRPr/>
          </a:p>
          <a:p>
            <a:pPr marL="457200" lvl="0" indent="-317500" algn="l" rtl="0">
              <a:lnSpc>
                <a:spcPct val="100000"/>
              </a:lnSpc>
              <a:spcBef>
                <a:spcPts val="0"/>
              </a:spcBef>
              <a:spcAft>
                <a:spcPts val="0"/>
              </a:spcAft>
              <a:buSzPts val="1400"/>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SzPts val="1400"/>
              <a:buChar char="●"/>
            </a:pPr>
            <a:r>
              <a:rPr lang="en-US"/>
              <a:t>Exploring collaboratively and individually </a:t>
            </a:r>
            <a:endParaRPr/>
          </a:p>
          <a:p>
            <a:pPr marL="457200" lvl="0" indent="-317500" algn="l" rtl="0">
              <a:lnSpc>
                <a:spcPct val="100000"/>
              </a:lnSpc>
              <a:spcBef>
                <a:spcPts val="0"/>
              </a:spcBef>
              <a:spcAft>
                <a:spcPts val="0"/>
              </a:spcAft>
              <a:buSzPts val="1400"/>
              <a:buChar char="●"/>
            </a:pPr>
            <a:r>
              <a:rPr lang="en-US"/>
              <a:t>Material that teachers and students engage with - clusters and curriculum</a:t>
            </a:r>
            <a:endParaRPr/>
          </a:p>
          <a:p>
            <a:pPr marL="457200" lvl="0" indent="-317500" algn="l" rtl="0">
              <a:lnSpc>
                <a:spcPct val="100000"/>
              </a:lnSpc>
              <a:spcBef>
                <a:spcPts val="0"/>
              </a:spcBef>
              <a:spcAft>
                <a:spcPts val="0"/>
              </a:spcAft>
              <a:buSzPts val="1400"/>
              <a:buChar char="●"/>
            </a:pPr>
            <a:r>
              <a:rPr lang="en-US"/>
              <a:t>Collaborative process through which teachers improve - TLT and coaching </a:t>
            </a:r>
            <a:endParaRPr/>
          </a:p>
          <a:p>
            <a:pPr marL="914400" lvl="1" indent="-317500" algn="l" rtl="0">
              <a:lnSpc>
                <a:spcPct val="100000"/>
              </a:lnSpc>
              <a:spcBef>
                <a:spcPts val="0"/>
              </a:spcBef>
              <a:spcAft>
                <a:spcPts val="0"/>
              </a:spcAft>
              <a:buSzPts val="1400"/>
              <a:buChar char="○"/>
            </a:pPr>
            <a:r>
              <a:rPr lang="en-US"/>
              <a:t>Mutually reinforcing each other</a:t>
            </a:r>
            <a:endParaRPr/>
          </a:p>
          <a:p>
            <a:pPr marL="914400" lvl="1" indent="-317500" algn="l" rtl="0">
              <a:lnSpc>
                <a:spcPct val="100000"/>
              </a:lnSpc>
              <a:spcBef>
                <a:spcPts val="0"/>
              </a:spcBef>
              <a:spcAft>
                <a:spcPts val="0"/>
              </a:spcAft>
              <a:buSzPts val="1400"/>
              <a:buChar char="○"/>
            </a:pPr>
            <a:r>
              <a:rPr lang="en-US"/>
              <a:t>Cyclical </a:t>
            </a:r>
            <a:endParaRPr/>
          </a:p>
        </p:txBody>
      </p:sp>
      <p:sp>
        <p:nvSpPr>
          <p:cNvPr id="757" name="Google Shape;757;gcf5d0611e4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cf655a2a91_1_7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1" name="Google Shape;941;gcf655a2a91_1_7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1200">
                <a:solidFill>
                  <a:srgbClr val="434343"/>
                </a:solidFill>
                <a:latin typeface="Karla"/>
                <a:ea typeface="Karla"/>
                <a:cs typeface="Karla"/>
                <a:sym typeface="Karla"/>
              </a:rPr>
              <a:t>1 min </a:t>
            </a:r>
            <a:endParaRPr sz="1200">
              <a:solidFill>
                <a:srgbClr val="434343"/>
              </a:solidFill>
              <a:latin typeface="Karla"/>
              <a:ea typeface="Karla"/>
              <a:cs typeface="Karla"/>
              <a:sym typeface="Karla"/>
            </a:endParaRPr>
          </a:p>
          <a:p>
            <a:pPr marL="0" lvl="0" indent="0" algn="l" rtl="0">
              <a:lnSpc>
                <a:spcPct val="100000"/>
              </a:lnSpc>
              <a:spcBef>
                <a:spcPts val="1000"/>
              </a:spcBef>
              <a:spcAft>
                <a:spcPts val="0"/>
              </a:spcAft>
              <a:buNone/>
            </a:pPr>
            <a:r>
              <a:rPr lang="en-US" sz="1200" b="1">
                <a:solidFill>
                  <a:srgbClr val="434343"/>
                </a:solidFill>
                <a:latin typeface="Karla"/>
                <a:ea typeface="Karla"/>
                <a:cs typeface="Karla"/>
                <a:sym typeface="Karla"/>
              </a:rPr>
              <a:t>Implicit in the Framework is an equity imperative.</a:t>
            </a:r>
            <a:endParaRPr sz="1200" b="1">
              <a:solidFill>
                <a:srgbClr val="434343"/>
              </a:solidFill>
              <a:latin typeface="Karla"/>
              <a:ea typeface="Karla"/>
              <a:cs typeface="Karla"/>
              <a:sym typeface="Karla"/>
            </a:endParaRPr>
          </a:p>
          <a:p>
            <a:pPr marL="0" lvl="0" indent="0" algn="l" rtl="0">
              <a:lnSpc>
                <a:spcPct val="100000"/>
              </a:lnSpc>
              <a:spcBef>
                <a:spcPts val="1000"/>
              </a:spcBef>
              <a:spcAft>
                <a:spcPts val="0"/>
              </a:spcAft>
              <a:buNone/>
            </a:pPr>
            <a:r>
              <a:rPr lang="en-US" sz="1200" b="1">
                <a:solidFill>
                  <a:srgbClr val="434343"/>
                </a:solidFill>
                <a:latin typeface="Karla"/>
                <a:ea typeface="Karla"/>
                <a:cs typeface="Karla"/>
                <a:sym typeface="Karla"/>
              </a:rPr>
              <a:t>One of the most important themes is equity. Charlotte Danielson says, A commitment to excellence in teaching is not complete without a commitment to equity for all students. While this is not an exhaustive definition, important points to keep in mind when we think about equity are that each and every student should have:</a:t>
            </a:r>
            <a:endParaRPr sz="1200" b="1">
              <a:solidFill>
                <a:srgbClr val="434343"/>
              </a:solidFill>
              <a:latin typeface="Karla"/>
              <a:ea typeface="Karla"/>
              <a:cs typeface="Karla"/>
              <a:sym typeface="Karla"/>
            </a:endParaRPr>
          </a:p>
          <a:p>
            <a:pPr marL="0" lvl="0" indent="0" algn="l" rtl="0">
              <a:lnSpc>
                <a:spcPct val="100000"/>
              </a:lnSpc>
              <a:spcBef>
                <a:spcPts val="1000"/>
              </a:spcBef>
              <a:spcAft>
                <a:spcPts val="0"/>
              </a:spcAft>
              <a:buNone/>
            </a:pPr>
            <a:r>
              <a:rPr lang="en-US" sz="1200" b="1">
                <a:solidFill>
                  <a:srgbClr val="434343"/>
                </a:solidFill>
                <a:latin typeface="Karla"/>
                <a:ea typeface="Karla"/>
                <a:cs typeface="Karla"/>
                <a:sym typeface="Karla"/>
              </a:rPr>
              <a:t>This equity imperative - world-class teaching and learning for all students - is a fundamental principle of the Framework for Teaching.</a:t>
            </a:r>
            <a:endParaRPr sz="1200" b="1">
              <a:solidFill>
                <a:srgbClr val="434343"/>
              </a:solidFill>
              <a:latin typeface="Karla"/>
              <a:ea typeface="Karla"/>
              <a:cs typeface="Karla"/>
              <a:sym typeface="Karla"/>
            </a:endParaRPr>
          </a:p>
          <a:p>
            <a:pPr marL="0" lvl="0" indent="0" algn="l" rtl="0">
              <a:lnSpc>
                <a:spcPct val="100000"/>
              </a:lnSpc>
              <a:spcBef>
                <a:spcPts val="1000"/>
              </a:spcBef>
              <a:spcAft>
                <a:spcPts val="0"/>
              </a:spcAft>
              <a:buNone/>
            </a:pPr>
            <a:r>
              <a:rPr lang="en-US" sz="1200" b="1">
                <a:solidFill>
                  <a:srgbClr val="434343"/>
                </a:solidFill>
                <a:latin typeface="Karla"/>
                <a:ea typeface="Karla"/>
                <a:cs typeface="Karla"/>
                <a:sym typeface="Karla"/>
              </a:rPr>
              <a:t>As illustrated by the common themes, teaching is complex work. Making the decisions that lead to excellence for one student is difficult enough. But our work requires that we provide that level of excellence to each student. </a:t>
            </a:r>
            <a:endParaRPr sz="1200" b="1">
              <a:solidFill>
                <a:srgbClr val="434343"/>
              </a:solidFill>
              <a:latin typeface="Karla"/>
              <a:ea typeface="Karla"/>
              <a:cs typeface="Karla"/>
              <a:sym typeface="Karla"/>
            </a:endParaRPr>
          </a:p>
          <a:p>
            <a:pPr marL="0" lvl="0" indent="0" algn="l" rtl="0">
              <a:lnSpc>
                <a:spcPct val="100000"/>
              </a:lnSpc>
              <a:spcBef>
                <a:spcPts val="1000"/>
              </a:spcBef>
              <a:spcAft>
                <a:spcPts val="0"/>
              </a:spcAft>
              <a:buNone/>
            </a:pPr>
            <a:r>
              <a:rPr lang="en-US" sz="1200" b="1">
                <a:solidFill>
                  <a:srgbClr val="434343"/>
                </a:solidFill>
                <a:latin typeface="Karla"/>
                <a:ea typeface="Karla"/>
                <a:cs typeface="Karla"/>
                <a:sym typeface="Karla"/>
              </a:rPr>
              <a:t>The Common Themes of the Framework for Teaching guide these decisions.</a:t>
            </a:r>
            <a:endParaRPr sz="1200" b="1">
              <a:solidFill>
                <a:srgbClr val="434343"/>
              </a:solidFill>
              <a:latin typeface="Karla"/>
              <a:ea typeface="Karla"/>
              <a:cs typeface="Karla"/>
              <a:sym typeface="Karla"/>
            </a:endParaRPr>
          </a:p>
          <a:p>
            <a:pPr marL="457200" lvl="0" indent="0" algn="l" rtl="0">
              <a:lnSpc>
                <a:spcPct val="100000"/>
              </a:lnSpc>
              <a:spcBef>
                <a:spcPts val="1000"/>
              </a:spcBef>
              <a:spcAft>
                <a:spcPts val="0"/>
              </a:spcAft>
              <a:buSzPts val="1100"/>
              <a:buNone/>
            </a:pPr>
            <a:endParaRPr sz="1200" b="1">
              <a:solidFill>
                <a:srgbClr val="434343"/>
              </a:solidFill>
              <a:latin typeface="Karla"/>
              <a:ea typeface="Karla"/>
              <a:cs typeface="Karla"/>
              <a:sym typeface="Karl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cf655a2a91_1_8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2" name="Google Shape;952;gcf655a2a91_1_8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US" sz="1200" b="1">
                <a:solidFill>
                  <a:srgbClr val="434343"/>
                </a:solidFill>
                <a:latin typeface="Karla"/>
                <a:ea typeface="Karla"/>
                <a:cs typeface="Karla"/>
                <a:sym typeface="Karla"/>
              </a:rPr>
              <a:t>1 min</a:t>
            </a:r>
            <a:endParaRPr sz="1200" b="1">
              <a:solidFill>
                <a:srgbClr val="434343"/>
              </a:solidFill>
              <a:latin typeface="Karla"/>
              <a:ea typeface="Karla"/>
              <a:cs typeface="Karla"/>
              <a:sym typeface="Karla"/>
            </a:endParaRPr>
          </a:p>
          <a:p>
            <a:pPr marL="457200" lvl="0" indent="-228600" algn="l" rtl="0">
              <a:spcBef>
                <a:spcPts val="1000"/>
              </a:spcBef>
              <a:spcAft>
                <a:spcPts val="0"/>
              </a:spcAft>
              <a:buClr>
                <a:srgbClr val="434343"/>
              </a:buClr>
              <a:buSzPts val="1200"/>
              <a:buFont typeface="Karla"/>
              <a:buNone/>
            </a:pPr>
            <a:r>
              <a:rPr lang="en-US" sz="1200" b="1">
                <a:solidFill>
                  <a:srgbClr val="434343"/>
                </a:solidFill>
                <a:latin typeface="Karla"/>
                <a:ea typeface="Karla"/>
                <a:cs typeface="Karla"/>
                <a:sym typeface="Karla"/>
              </a:rPr>
              <a:t>In developing the Framework for Teaching, Charlotte Danielson identified a set of Common Themes. Understanding them is essential to understanding the Framework for Teaching. </a:t>
            </a:r>
            <a:endParaRPr sz="1200" b="1">
              <a:solidFill>
                <a:srgbClr val="434343"/>
              </a:solidFill>
              <a:latin typeface="Karla"/>
              <a:ea typeface="Karla"/>
              <a:cs typeface="Karla"/>
              <a:sym typeface="Karla"/>
            </a:endParaRPr>
          </a:p>
          <a:p>
            <a:pPr marL="457200" lvl="0" indent="-228600" algn="l" rtl="0">
              <a:spcBef>
                <a:spcPts val="1000"/>
              </a:spcBef>
              <a:spcAft>
                <a:spcPts val="0"/>
              </a:spcAft>
              <a:buClr>
                <a:srgbClr val="434343"/>
              </a:buClr>
              <a:buSzPts val="1200"/>
              <a:buFont typeface="Karla"/>
              <a:buNone/>
            </a:pPr>
            <a:r>
              <a:rPr lang="en-US" sz="1200" b="1">
                <a:solidFill>
                  <a:srgbClr val="434343"/>
                </a:solidFill>
                <a:latin typeface="Karla"/>
                <a:ea typeface="Karla"/>
                <a:cs typeface="Karla"/>
                <a:sym typeface="Karla"/>
              </a:rPr>
              <a:t>The Common Themes are important aspects of teaching. Coupled with a constructivist approach, these themes help us think about HOW learning occurs in classrooms not just for one student, but for all students. Not just some of the time or to a degree, but deeply and as frequently as possible.</a:t>
            </a:r>
            <a:endParaRPr sz="1200" b="1">
              <a:solidFill>
                <a:srgbClr val="434343"/>
              </a:solidFill>
              <a:latin typeface="Karla"/>
              <a:ea typeface="Karla"/>
              <a:cs typeface="Karla"/>
              <a:sym typeface="Karla"/>
            </a:endParaRPr>
          </a:p>
          <a:p>
            <a:pPr marL="457200" lvl="0" indent="-228600" algn="l" rtl="0">
              <a:spcBef>
                <a:spcPts val="1000"/>
              </a:spcBef>
              <a:spcAft>
                <a:spcPts val="0"/>
              </a:spcAft>
              <a:buClr>
                <a:srgbClr val="434343"/>
              </a:buClr>
              <a:buSzPts val="1200"/>
              <a:buFont typeface="Karla"/>
              <a:buNone/>
            </a:pPr>
            <a:r>
              <a:rPr lang="en-US" sz="1200" b="1">
                <a:solidFill>
                  <a:srgbClr val="434343"/>
                </a:solidFill>
                <a:latin typeface="Karla"/>
                <a:ea typeface="Karla"/>
                <a:cs typeface="Karla"/>
                <a:sym typeface="Karla"/>
              </a:rPr>
              <a:t>It is important to note that the Common Themes are not components of the Framework for Teaching, because they don’t describe what teachers do. Instead, they describe the manner in which teachers do what they do.   A close examination of the component level rubrics gives clues as to how the Common Themes are integrated across all of the domains and components of the Framework. One key to effective teacher practice is to implement the components with the common themes in mind.</a:t>
            </a:r>
            <a:endParaRPr sz="1200" b="1">
              <a:solidFill>
                <a:srgbClr val="434343"/>
              </a:solidFill>
              <a:latin typeface="Karla"/>
              <a:ea typeface="Karla"/>
              <a:cs typeface="Karla"/>
              <a:sym typeface="Karla"/>
            </a:endParaRPr>
          </a:p>
          <a:p>
            <a:pPr marL="457200" lvl="0" indent="-228600" algn="l" rtl="0">
              <a:spcBef>
                <a:spcPts val="1000"/>
              </a:spcBef>
              <a:spcAft>
                <a:spcPts val="0"/>
              </a:spcAft>
              <a:buClr>
                <a:srgbClr val="434343"/>
              </a:buClr>
              <a:buSzPts val="1200"/>
              <a:buFont typeface="Karla"/>
              <a:buNone/>
            </a:pPr>
            <a:r>
              <a:rPr lang="en-US" sz="1200" b="1">
                <a:solidFill>
                  <a:srgbClr val="434343"/>
                </a:solidFill>
                <a:latin typeface="Karla"/>
                <a:ea typeface="Karla"/>
                <a:cs typeface="Karla"/>
                <a:sym typeface="Karla"/>
              </a:rPr>
              <a:t>For example, if a teacher has high expectations, those expectations will be reflected in the outcomes they set (they’re at a challenging level), in the questions they pose (at a high cognitive level), in the feedback they give to students (an expectation of high-level learning), and in the manner in which they communicate with families (assuming the student is capable of high levels of achievement.) </a:t>
            </a:r>
            <a:endParaRPr sz="1200" b="1">
              <a:solidFill>
                <a:srgbClr val="434343"/>
              </a:solidFill>
              <a:latin typeface="Karla"/>
              <a:ea typeface="Karla"/>
              <a:cs typeface="Karla"/>
              <a:sym typeface="Karla"/>
            </a:endParaRPr>
          </a:p>
          <a:p>
            <a:pPr marL="0" lvl="0" indent="0" algn="l" rtl="0">
              <a:lnSpc>
                <a:spcPct val="100000"/>
              </a:lnSpc>
              <a:spcBef>
                <a:spcPts val="60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cf655a2a91_1_9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cf655a2a91_1_9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gcf655a2a91_1_9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2a848fb6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7" name="Google Shape;967;gd2a848fb6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Tell participants that we will be</a:t>
            </a:r>
            <a:r>
              <a:rPr lang="en-US">
                <a:highlight>
                  <a:srgbClr val="FFFF00"/>
                </a:highlight>
              </a:rPr>
              <a:t> getting into our first breakout group and</a:t>
            </a:r>
            <a:r>
              <a:rPr lang="en-US"/>
              <a:t> using breakout rooms throughout our time together. The first order of business when getting into breakout groups is to define 3 important roles.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Generally speaking, we will let you know how much time you have in each breakout session. You will also get a message when you have one minute remaining. The timekeeper will help to keep the group on track. The recorder should be responsible for taking notes, but, does not have to be the person reporting out for the group when we all get back together in the main room.</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cf5d0611e4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cf5d0611e4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gcf5d0611e4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cf655a2a91_1_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cf655a2a91_1_9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gcf655a2a91_1_9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cognitive nature of teaching, coaching supports the ongoing development of thinking of the concepts (Ch 3 Big Ideas) that impact practice.  By using the FFT Clusters and anchoring in the language, expliciting exploring the concepts in the coaching conversations will support the teaching in purposeful decision making based on these concepts that impact practice, in addition to the mechanics of teaching (or vs the mechanics of teaching).</a:t>
            </a:r>
            <a:endParaRPr/>
          </a:p>
        </p:txBody>
      </p:sp>
      <p:sp>
        <p:nvSpPr>
          <p:cNvPr id="994" name="Google Shape;994;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7a42e92ee4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7a42e92ee4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d2a848fb68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d2a848fb68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cf655a2a91_1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gcf655a2a91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2" name="Google Shape;1022;gcf655a2a91_1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cf5d0611e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Introducing the “PLI” acronym</a:t>
            </a:r>
            <a:endParaRPr/>
          </a:p>
          <a:p>
            <a:pPr marL="0" lvl="0" indent="0" algn="l" rtl="0">
              <a:lnSpc>
                <a:spcPct val="100000"/>
              </a:lnSpc>
              <a:spcBef>
                <a:spcPts val="0"/>
              </a:spcBef>
              <a:spcAft>
                <a:spcPts val="0"/>
              </a:spcAft>
              <a:buSzPts val="1400"/>
              <a:buNone/>
            </a:pPr>
            <a:r>
              <a:rPr lang="en-US"/>
              <a:t>Review program, briefing figure from inside out</a:t>
            </a:r>
            <a:endParaRPr/>
          </a:p>
          <a:p>
            <a:pPr marL="457200" lvl="0" indent="-317500" algn="l" rtl="0">
              <a:lnSpc>
                <a:spcPct val="100000"/>
              </a:lnSpc>
              <a:spcBef>
                <a:spcPts val="0"/>
              </a:spcBef>
              <a:spcAft>
                <a:spcPts val="0"/>
              </a:spcAft>
              <a:buSzPts val="1400"/>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SzPts val="1400"/>
              <a:buChar char="●"/>
            </a:pPr>
            <a:r>
              <a:rPr lang="en-US"/>
              <a:t>Exploring collaboratively and individually </a:t>
            </a:r>
            <a:endParaRPr/>
          </a:p>
          <a:p>
            <a:pPr marL="457200" lvl="0" indent="-317500" algn="l" rtl="0">
              <a:lnSpc>
                <a:spcPct val="100000"/>
              </a:lnSpc>
              <a:spcBef>
                <a:spcPts val="0"/>
              </a:spcBef>
              <a:spcAft>
                <a:spcPts val="0"/>
              </a:spcAft>
              <a:buSzPts val="1400"/>
              <a:buChar char="●"/>
            </a:pPr>
            <a:r>
              <a:rPr lang="en-US"/>
              <a:t>Material that teachers and students engage with - clusters and curriculum</a:t>
            </a:r>
            <a:endParaRPr/>
          </a:p>
          <a:p>
            <a:pPr marL="457200" lvl="0" indent="-317500" algn="l" rtl="0">
              <a:lnSpc>
                <a:spcPct val="100000"/>
              </a:lnSpc>
              <a:spcBef>
                <a:spcPts val="0"/>
              </a:spcBef>
              <a:spcAft>
                <a:spcPts val="0"/>
              </a:spcAft>
              <a:buSzPts val="1400"/>
              <a:buChar char="●"/>
            </a:pPr>
            <a:r>
              <a:rPr lang="en-US"/>
              <a:t>Collaborative process through which teachers improve - TLT and coaching </a:t>
            </a:r>
            <a:endParaRPr/>
          </a:p>
          <a:p>
            <a:pPr marL="914400" lvl="1" indent="-317500" algn="l" rtl="0">
              <a:lnSpc>
                <a:spcPct val="100000"/>
              </a:lnSpc>
              <a:spcBef>
                <a:spcPts val="0"/>
              </a:spcBef>
              <a:spcAft>
                <a:spcPts val="0"/>
              </a:spcAft>
              <a:buSzPts val="1400"/>
              <a:buChar char="○"/>
            </a:pPr>
            <a:r>
              <a:rPr lang="en-US"/>
              <a:t>Mutually reinforcing each other</a:t>
            </a:r>
            <a:endParaRPr/>
          </a:p>
          <a:p>
            <a:pPr marL="914400" lvl="1" indent="-317500" algn="l" rtl="0">
              <a:lnSpc>
                <a:spcPct val="100000"/>
              </a:lnSpc>
              <a:spcBef>
                <a:spcPts val="0"/>
              </a:spcBef>
              <a:spcAft>
                <a:spcPts val="0"/>
              </a:spcAft>
              <a:buSzPts val="1400"/>
              <a:buChar char="○"/>
            </a:pPr>
            <a:r>
              <a:rPr lang="en-US"/>
              <a:t>Cyclical </a:t>
            </a:r>
            <a:endParaRPr/>
          </a:p>
        </p:txBody>
      </p:sp>
      <p:sp>
        <p:nvSpPr>
          <p:cNvPr id="765" name="Google Shape;765;gcf5d0611e4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cf655a2a91_1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30" name="Google Shape;1030;gcf655a2a91_1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Handout:  Cluster 1 Clarity and Accuracy 3-2-1+1 </a:t>
            </a:r>
            <a:endParaRPr/>
          </a:p>
          <a:p>
            <a:pPr marL="457200" lvl="0" indent="-228600" algn="l" rtl="0">
              <a:lnSpc>
                <a:spcPct val="100000"/>
              </a:lnSpc>
              <a:spcBef>
                <a:spcPts val="0"/>
              </a:spcBef>
              <a:spcAft>
                <a:spcPts val="0"/>
              </a:spcAft>
              <a:buSzPts val="1400"/>
              <a:buNone/>
            </a:pPr>
            <a:r>
              <a:rPr lang="en-US"/>
              <a:t>Reading from Six Clusters to Support Teacher Growth and Student Learning (Cluster 1 Clarity and Accuracy)</a:t>
            </a:r>
            <a:endParaRPr/>
          </a:p>
        </p:txBody>
      </p:sp>
      <p:sp>
        <p:nvSpPr>
          <p:cNvPr id="1031" name="Google Shape;1031;gcf655a2a91_1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cf655a2a91_1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cf655a2a91_1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cf655a2a91_1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31:notes"/>
          <p:cNvSpPr>
            <a:spLocks noGrp="1" noRot="1" noChangeAspect="1"/>
          </p:cNvSpPr>
          <p:nvPr>
            <p:ph type="sldImg" idx="2"/>
          </p:nvPr>
        </p:nvSpPr>
        <p:spPr>
          <a:xfrm>
            <a:off x="3370263" y="546100"/>
            <a:ext cx="2873375"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include graphic of the stages schedule  - highlight where we are</a:t>
            </a:r>
            <a:endParaRPr/>
          </a:p>
        </p:txBody>
      </p:sp>
      <p:sp>
        <p:nvSpPr>
          <p:cNvPr id="1051" name="Google Shape;1051;p31:notes"/>
          <p:cNvSpPr txBox="1">
            <a:spLocks noGrp="1"/>
          </p:cNvSpPr>
          <p:nvPr>
            <p:ph type="sldNum" idx="12"/>
          </p:nvPr>
        </p:nvSpPr>
        <p:spPr>
          <a:xfrm>
            <a:off x="4760095" y="7071376"/>
            <a:ext cx="81000" cy="241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
        <p:nvSpPr>
          <p:cNvPr id="1052" name="Google Shape;1052;p3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1053" name="Google Shape;1053;p31: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cf655a2a91_1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cf655a2a91_1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062" name="Google Shape;1062;gcf655a2a91_1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52:notes"/>
          <p:cNvSpPr>
            <a:spLocks noGrp="1" noRot="1" noChangeAspect="1"/>
          </p:cNvSpPr>
          <p:nvPr>
            <p:ph type="sldImg" idx="2"/>
          </p:nvPr>
        </p:nvSpPr>
        <p:spPr>
          <a:xfrm>
            <a:off x="3370263" y="546100"/>
            <a:ext cx="2873375"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Jigsaw Chapter 1in the guidebook (text, protocol, narrative).</a:t>
            </a:r>
            <a:endParaRPr dirty="0"/>
          </a:p>
        </p:txBody>
      </p:sp>
      <p:sp>
        <p:nvSpPr>
          <p:cNvPr id="1072" name="Google Shape;1072;p52:notes"/>
          <p:cNvSpPr txBox="1">
            <a:spLocks noGrp="1"/>
          </p:cNvSpPr>
          <p:nvPr>
            <p:ph type="sldNum" idx="12"/>
          </p:nvPr>
        </p:nvSpPr>
        <p:spPr>
          <a:xfrm>
            <a:off x="4760095" y="7071376"/>
            <a:ext cx="81000" cy="241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
        <p:nvSpPr>
          <p:cNvPr id="1073" name="Google Shape;1073;p52: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1074" name="Google Shape;1074;p5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cf655a2a91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Introducing the “PLI” acronym</a:t>
            </a:r>
            <a:endParaRPr/>
          </a:p>
          <a:p>
            <a:pPr marL="0" lvl="0" indent="0" algn="l" rtl="0">
              <a:lnSpc>
                <a:spcPct val="100000"/>
              </a:lnSpc>
              <a:spcBef>
                <a:spcPts val="0"/>
              </a:spcBef>
              <a:spcAft>
                <a:spcPts val="0"/>
              </a:spcAft>
              <a:buSzPts val="1400"/>
              <a:buNone/>
            </a:pPr>
            <a:r>
              <a:rPr lang="en-US"/>
              <a:t>Review program, briefing figure from inside out</a:t>
            </a:r>
            <a:endParaRPr/>
          </a:p>
          <a:p>
            <a:pPr marL="457200" lvl="0" indent="-317500" algn="l" rtl="0">
              <a:lnSpc>
                <a:spcPct val="100000"/>
              </a:lnSpc>
              <a:spcBef>
                <a:spcPts val="0"/>
              </a:spcBef>
              <a:spcAft>
                <a:spcPts val="0"/>
              </a:spcAft>
              <a:buSzPts val="1400"/>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SzPts val="1400"/>
              <a:buChar char="●"/>
            </a:pPr>
            <a:r>
              <a:rPr lang="en-US"/>
              <a:t>Exploring collaboratively and individually </a:t>
            </a:r>
            <a:endParaRPr/>
          </a:p>
          <a:p>
            <a:pPr marL="457200" lvl="0" indent="-317500" algn="l" rtl="0">
              <a:lnSpc>
                <a:spcPct val="100000"/>
              </a:lnSpc>
              <a:spcBef>
                <a:spcPts val="0"/>
              </a:spcBef>
              <a:spcAft>
                <a:spcPts val="0"/>
              </a:spcAft>
              <a:buSzPts val="1400"/>
              <a:buChar char="●"/>
            </a:pPr>
            <a:r>
              <a:rPr lang="en-US"/>
              <a:t>Material that teachers and students engage with - clusters and curriculum</a:t>
            </a:r>
            <a:endParaRPr/>
          </a:p>
          <a:p>
            <a:pPr marL="457200" lvl="0" indent="-317500" algn="l" rtl="0">
              <a:lnSpc>
                <a:spcPct val="100000"/>
              </a:lnSpc>
              <a:spcBef>
                <a:spcPts val="0"/>
              </a:spcBef>
              <a:spcAft>
                <a:spcPts val="0"/>
              </a:spcAft>
              <a:buSzPts val="1400"/>
              <a:buChar char="●"/>
            </a:pPr>
            <a:r>
              <a:rPr lang="en-US"/>
              <a:t>Collaborative process through which teachers improve - TLT and coaching </a:t>
            </a:r>
            <a:endParaRPr/>
          </a:p>
          <a:p>
            <a:pPr marL="914400" lvl="1" indent="-317500" algn="l" rtl="0">
              <a:lnSpc>
                <a:spcPct val="100000"/>
              </a:lnSpc>
              <a:spcBef>
                <a:spcPts val="0"/>
              </a:spcBef>
              <a:spcAft>
                <a:spcPts val="0"/>
              </a:spcAft>
              <a:buSzPts val="1400"/>
              <a:buChar char="○"/>
            </a:pPr>
            <a:r>
              <a:rPr lang="en-US"/>
              <a:t>Mutually reinforcing each other</a:t>
            </a:r>
            <a:endParaRPr/>
          </a:p>
          <a:p>
            <a:pPr marL="914400" lvl="1" indent="-317500" algn="l" rtl="0">
              <a:lnSpc>
                <a:spcPct val="100000"/>
              </a:lnSpc>
              <a:spcBef>
                <a:spcPts val="0"/>
              </a:spcBef>
              <a:spcAft>
                <a:spcPts val="0"/>
              </a:spcAft>
              <a:buSzPts val="1400"/>
              <a:buChar char="○"/>
            </a:pPr>
            <a:r>
              <a:rPr lang="en-US"/>
              <a:t>Cyclical </a:t>
            </a:r>
            <a:endParaRPr/>
          </a:p>
        </p:txBody>
      </p:sp>
      <p:sp>
        <p:nvSpPr>
          <p:cNvPr id="1082" name="Google Shape;1082;gcf655a2a91_1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cf655a2a91_3_0:notes"/>
          <p:cNvSpPr>
            <a:spLocks noGrp="1" noRot="1" noChangeAspect="1"/>
          </p:cNvSpPr>
          <p:nvPr>
            <p:ph type="sldImg" idx="2"/>
          </p:nvPr>
        </p:nvSpPr>
        <p:spPr>
          <a:xfrm>
            <a:off x="3370263" y="546100"/>
            <a:ext cx="2873375"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gcf655a2a91_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Jigsaw Chapter 1in the guidebook (text, protocol, narrative).  Replace graphic with one from guidebook</a:t>
            </a:r>
            <a:endParaRPr/>
          </a:p>
        </p:txBody>
      </p:sp>
      <p:sp>
        <p:nvSpPr>
          <p:cNvPr id="1091" name="Google Shape;1091;gcf655a2a91_3_0:notes"/>
          <p:cNvSpPr txBox="1">
            <a:spLocks noGrp="1"/>
          </p:cNvSpPr>
          <p:nvPr>
            <p:ph type="sldNum" idx="12"/>
          </p:nvPr>
        </p:nvSpPr>
        <p:spPr>
          <a:xfrm>
            <a:off x="4760095" y="7071376"/>
            <a:ext cx="81000" cy="241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
        <p:nvSpPr>
          <p:cNvPr id="1092" name="Google Shape;1092;gcf655a2a91_3_0: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1093" name="Google Shape;1093;gcf655a2a91_3_0: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1" name="Google Shape;1101;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0" name="Google Shape;111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8" name="Google Shape;111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3" name="Google Shape;77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8" name="Google Shape;1128;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7" name="Google Shape;1137;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7" name="Google Shape;1147;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cf655a2a91_3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gcf655a2a91_3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9" name="Google Shape;1159;gcf655a2a91_3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7a395f2f52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g7a395f2f52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9" name="Google Shape;1169;g7a395f2f52_0_2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cf655a2a91_3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0" name="Google Shape;1180;gcf655a2a91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1" name="Google Shape;1181;gcf655a2a91_3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cf655a2a91_2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Introducing the “PLI” acronym</a:t>
            </a:r>
            <a:endParaRPr/>
          </a:p>
          <a:p>
            <a:pPr marL="0" lvl="0" indent="0" algn="l" rtl="0">
              <a:lnSpc>
                <a:spcPct val="100000"/>
              </a:lnSpc>
              <a:spcBef>
                <a:spcPts val="0"/>
              </a:spcBef>
              <a:spcAft>
                <a:spcPts val="0"/>
              </a:spcAft>
              <a:buSzPts val="1400"/>
              <a:buNone/>
            </a:pPr>
            <a:r>
              <a:rPr lang="en-US"/>
              <a:t>Review program, briefing figure from inside out</a:t>
            </a:r>
            <a:endParaRPr/>
          </a:p>
          <a:p>
            <a:pPr marL="457200" lvl="0" indent="-317500" algn="l" rtl="0">
              <a:lnSpc>
                <a:spcPct val="100000"/>
              </a:lnSpc>
              <a:spcBef>
                <a:spcPts val="0"/>
              </a:spcBef>
              <a:spcAft>
                <a:spcPts val="0"/>
              </a:spcAft>
              <a:buSzPts val="1400"/>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SzPts val="1400"/>
              <a:buChar char="●"/>
            </a:pPr>
            <a:r>
              <a:rPr lang="en-US"/>
              <a:t>Exploring collaboratively and individually </a:t>
            </a:r>
            <a:endParaRPr/>
          </a:p>
          <a:p>
            <a:pPr marL="457200" lvl="0" indent="-317500" algn="l" rtl="0">
              <a:lnSpc>
                <a:spcPct val="100000"/>
              </a:lnSpc>
              <a:spcBef>
                <a:spcPts val="0"/>
              </a:spcBef>
              <a:spcAft>
                <a:spcPts val="0"/>
              </a:spcAft>
              <a:buSzPts val="1400"/>
              <a:buChar char="●"/>
            </a:pPr>
            <a:r>
              <a:rPr lang="en-US"/>
              <a:t>Material that teachers and students engage with - clusters and curriculum</a:t>
            </a:r>
            <a:endParaRPr/>
          </a:p>
          <a:p>
            <a:pPr marL="457200" lvl="0" indent="-317500" algn="l" rtl="0">
              <a:lnSpc>
                <a:spcPct val="100000"/>
              </a:lnSpc>
              <a:spcBef>
                <a:spcPts val="0"/>
              </a:spcBef>
              <a:spcAft>
                <a:spcPts val="0"/>
              </a:spcAft>
              <a:buSzPts val="1400"/>
              <a:buChar char="●"/>
            </a:pPr>
            <a:r>
              <a:rPr lang="en-US"/>
              <a:t>Collaborative process through which teachers improve - TLT and coaching </a:t>
            </a:r>
            <a:endParaRPr/>
          </a:p>
          <a:p>
            <a:pPr marL="914400" lvl="1" indent="-317500" algn="l" rtl="0">
              <a:lnSpc>
                <a:spcPct val="100000"/>
              </a:lnSpc>
              <a:spcBef>
                <a:spcPts val="0"/>
              </a:spcBef>
              <a:spcAft>
                <a:spcPts val="0"/>
              </a:spcAft>
              <a:buSzPts val="1400"/>
              <a:buChar char="○"/>
            </a:pPr>
            <a:r>
              <a:rPr lang="en-US"/>
              <a:t>Mutually reinforcing each other</a:t>
            </a:r>
            <a:endParaRPr/>
          </a:p>
          <a:p>
            <a:pPr marL="914400" lvl="1" indent="-317500" algn="l" rtl="0">
              <a:lnSpc>
                <a:spcPct val="100000"/>
              </a:lnSpc>
              <a:spcBef>
                <a:spcPts val="0"/>
              </a:spcBef>
              <a:spcAft>
                <a:spcPts val="0"/>
              </a:spcAft>
              <a:buSzPts val="1400"/>
              <a:buChar char="○"/>
            </a:pPr>
            <a:r>
              <a:rPr lang="en-US"/>
              <a:t>Cyclical </a:t>
            </a:r>
            <a:endParaRPr/>
          </a:p>
        </p:txBody>
      </p:sp>
      <p:sp>
        <p:nvSpPr>
          <p:cNvPr id="1192" name="Google Shape;1192;gcf655a2a91_2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7a395f2f5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7a395f2f52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1" name="Google Shape;1201;g7a395f2f52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63:notes"/>
          <p:cNvSpPr>
            <a:spLocks noGrp="1" noRot="1" noChangeAspect="1"/>
          </p:cNvSpPr>
          <p:nvPr>
            <p:ph type="sldImg" idx="2"/>
          </p:nvPr>
        </p:nvSpPr>
        <p:spPr>
          <a:xfrm>
            <a:off x="3370263" y="546100"/>
            <a:ext cx="2873375"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9" name="Google Shape;1209;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0" name="Google Shape;1210;p63:notes"/>
          <p:cNvSpPr txBox="1">
            <a:spLocks noGrp="1"/>
          </p:cNvSpPr>
          <p:nvPr>
            <p:ph type="sldNum" idx="12"/>
          </p:nvPr>
        </p:nvSpPr>
        <p:spPr>
          <a:xfrm>
            <a:off x="4760095" y="7071376"/>
            <a:ext cx="81000" cy="241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
        <p:nvSpPr>
          <p:cNvPr id="1211" name="Google Shape;1211;p63: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1212" name="Google Shape;1212;p63: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0" name="Google Shape;122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1" name="Google Shape;122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Remind participants that this is the first of three years and that one of the central purposes of these grants is to support continuous improvement. They have a role in helping to improve PLI before it is scaled up and implemented in more districts and schools. </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lang="en-US" dirty="0"/>
          </a:p>
        </p:txBody>
      </p:sp>
      <p:sp>
        <p:nvSpPr>
          <p:cNvPr id="787" name="Google Shape;78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0" name="Google Shape;1230;p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r>
              <a:rPr lang="en-US" b="1"/>
              <a:t>So many times we set goals, but we need to focus on educator learning as well.  </a:t>
            </a:r>
            <a:endParaRPr b="1"/>
          </a:p>
          <a:p>
            <a:pPr marL="0" lvl="0" indent="0" algn="l" rtl="0">
              <a:lnSpc>
                <a:spcPct val="100000"/>
              </a:lnSpc>
              <a:spcBef>
                <a:spcPts val="0"/>
              </a:spcBef>
              <a:spcAft>
                <a:spcPts val="0"/>
              </a:spcAft>
              <a:buClr>
                <a:srgbClr val="000000"/>
              </a:buClr>
              <a:buSzPts val="1100"/>
              <a:buFont typeface="Arial"/>
              <a:buNone/>
            </a:pPr>
            <a:endParaRPr b="1"/>
          </a:p>
        </p:txBody>
      </p:sp>
      <p:sp>
        <p:nvSpPr>
          <p:cNvPr id="1231" name="Google Shape;1231;p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7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latin typeface="Arial"/>
                <a:ea typeface="Arial"/>
                <a:cs typeface="Arial"/>
                <a:sym typeface="Arial"/>
              </a:rPr>
              <a:t>FFT Cluster Roadmap, FFT Cluster Smart Card</a:t>
            </a:r>
            <a:endParaRPr sz="1200">
              <a:solidFill>
                <a:schemeClr val="dk1"/>
              </a:solidFill>
              <a:latin typeface="Arial"/>
              <a:ea typeface="Arial"/>
              <a:cs typeface="Arial"/>
              <a:sym typeface="Arial"/>
            </a:endParaRPr>
          </a:p>
        </p:txBody>
      </p:sp>
      <p:sp>
        <p:nvSpPr>
          <p:cNvPr id="1243" name="Google Shape;1243;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7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latin typeface="Arial"/>
                <a:ea typeface="Arial"/>
                <a:cs typeface="Arial"/>
                <a:sym typeface="Arial"/>
              </a:rPr>
              <a:t>Six Clusters to Support Teacher Growth and Student Learning:  Use Cluster 4 and 5</a:t>
            </a:r>
            <a:endParaRPr>
              <a:latin typeface="Arial"/>
              <a:ea typeface="Arial"/>
              <a:cs typeface="Arial"/>
              <a:sym typeface="Arial"/>
            </a:endParaRPr>
          </a:p>
          <a:p>
            <a:pPr marL="457200" lvl="0" indent="-228600" algn="ctr" rtl="0">
              <a:lnSpc>
                <a:spcPct val="100000"/>
              </a:lnSpc>
              <a:spcBef>
                <a:spcPts val="0"/>
              </a:spcBef>
              <a:spcAft>
                <a:spcPts val="0"/>
              </a:spcAft>
              <a:buSzPts val="1400"/>
              <a:buNone/>
            </a:pPr>
            <a:endParaRPr>
              <a:latin typeface="Arial"/>
              <a:ea typeface="Arial"/>
              <a:cs typeface="Arial"/>
              <a:sym typeface="Arial"/>
            </a:endParaRPr>
          </a:p>
        </p:txBody>
      </p:sp>
      <p:sp>
        <p:nvSpPr>
          <p:cNvPr id="1252" name="Google Shape;1252;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d04cb32b2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d04cb32b27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gd04cb32b27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d04cb32b2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d04cb32b2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gd04cb32b2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84:notes"/>
          <p:cNvSpPr>
            <a:spLocks noGrp="1" noRot="1" noChangeAspect="1"/>
          </p:cNvSpPr>
          <p:nvPr>
            <p:ph type="sldImg" idx="2"/>
          </p:nvPr>
        </p:nvSpPr>
        <p:spPr>
          <a:xfrm>
            <a:off x="3370263" y="546100"/>
            <a:ext cx="2873375"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1280" name="Google Shape;1280;p84:notes"/>
          <p:cNvSpPr txBox="1">
            <a:spLocks noGrp="1"/>
          </p:cNvSpPr>
          <p:nvPr>
            <p:ph type="sldNum" idx="12"/>
          </p:nvPr>
        </p:nvSpPr>
        <p:spPr>
          <a:xfrm>
            <a:off x="4760095" y="7071376"/>
            <a:ext cx="81000" cy="241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
        <p:nvSpPr>
          <p:cNvPr id="1281" name="Google Shape;1281;p84: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1282" name="Google Shape;1282;p84: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1" name="Google Shape;1291;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d2250a82a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gd2250a82a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a:t>**animated**</a:t>
            </a:r>
            <a:endParaRPr/>
          </a:p>
          <a:p>
            <a:pPr marL="0" lvl="0" indent="0" algn="l" rtl="0">
              <a:lnSpc>
                <a:spcPct val="100000"/>
              </a:lnSpc>
              <a:spcBef>
                <a:spcPts val="0"/>
              </a:spcBef>
              <a:spcAft>
                <a:spcPts val="0"/>
              </a:spcAft>
              <a:buClr>
                <a:schemeClr val="dk2"/>
              </a:buClr>
              <a:buSzPts val="1100"/>
              <a:buFont typeface="Arial"/>
              <a:buNone/>
            </a:pPr>
            <a:r>
              <a:rPr lang="en-US"/>
              <a:t>unpack what is KASAB</a:t>
            </a:r>
            <a:endParaRPr/>
          </a:p>
          <a:p>
            <a:pPr marL="0" lvl="0" indent="0" algn="l" rtl="0">
              <a:lnSpc>
                <a:spcPct val="100000"/>
              </a:lnSpc>
              <a:spcBef>
                <a:spcPts val="0"/>
              </a:spcBef>
              <a:spcAft>
                <a:spcPts val="0"/>
              </a:spcAft>
              <a:buClr>
                <a:schemeClr val="dk2"/>
              </a:buClr>
              <a:buSzPts val="1100"/>
              <a:buFont typeface="Arial"/>
              <a:buNone/>
            </a:pPr>
            <a:r>
              <a:rPr lang="en-US"/>
              <a:t>the link is that teachers goals may not be SMART goals.</a:t>
            </a:r>
            <a:endParaRPr/>
          </a:p>
          <a:p>
            <a:pPr marL="0" lvl="0" indent="0" algn="l" rtl="0">
              <a:lnSpc>
                <a:spcPct val="100000"/>
              </a:lnSpc>
              <a:spcBef>
                <a:spcPts val="0"/>
              </a:spcBef>
              <a:spcAft>
                <a:spcPts val="0"/>
              </a:spcAft>
              <a:buClr>
                <a:schemeClr val="dk2"/>
              </a:buClr>
              <a:buSzPts val="1100"/>
              <a:buFont typeface="Arial"/>
              <a:buNone/>
            </a:pPr>
            <a:endParaRPr/>
          </a:p>
          <a:p>
            <a:pPr marL="0" lvl="0" indent="0" algn="l" rtl="0">
              <a:lnSpc>
                <a:spcPct val="100000"/>
              </a:lnSpc>
              <a:spcBef>
                <a:spcPts val="0"/>
              </a:spcBef>
              <a:spcAft>
                <a:spcPts val="0"/>
              </a:spcAft>
              <a:buClr>
                <a:schemeClr val="dk2"/>
              </a:buClr>
              <a:buSzPts val="1100"/>
              <a:buFont typeface="Arial"/>
              <a:buNone/>
            </a:pPr>
            <a:r>
              <a:rPr lang="en-US"/>
              <a:t>This model provides a____ way to develop teacher goals.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7a395f2f52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g7a395f2f52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a:t>**animated**</a:t>
            </a:r>
            <a:endParaRPr/>
          </a:p>
          <a:p>
            <a:pPr marL="0" lvl="0" indent="0" algn="l" rtl="0">
              <a:lnSpc>
                <a:spcPct val="100000"/>
              </a:lnSpc>
              <a:spcBef>
                <a:spcPts val="0"/>
              </a:spcBef>
              <a:spcAft>
                <a:spcPts val="0"/>
              </a:spcAft>
              <a:buClr>
                <a:schemeClr val="dk2"/>
              </a:buClr>
              <a:buSzPts val="1100"/>
              <a:buFont typeface="Arial"/>
              <a:buNone/>
            </a:pPr>
            <a:r>
              <a:rPr lang="en-US"/>
              <a:t>unpack what is KASAB</a:t>
            </a:r>
            <a:endParaRPr/>
          </a:p>
          <a:p>
            <a:pPr marL="0" lvl="0" indent="0" algn="l" rtl="0">
              <a:lnSpc>
                <a:spcPct val="100000"/>
              </a:lnSpc>
              <a:spcBef>
                <a:spcPts val="0"/>
              </a:spcBef>
              <a:spcAft>
                <a:spcPts val="0"/>
              </a:spcAft>
              <a:buClr>
                <a:schemeClr val="dk2"/>
              </a:buClr>
              <a:buSzPts val="1100"/>
              <a:buFont typeface="Arial"/>
              <a:buNone/>
            </a:pPr>
            <a:r>
              <a:rPr lang="en-US"/>
              <a:t>the link is that teachers goals may not be SMART goals.</a:t>
            </a:r>
            <a:endParaRPr/>
          </a:p>
          <a:p>
            <a:pPr marL="0" lvl="0" indent="0" algn="l" rtl="0">
              <a:lnSpc>
                <a:spcPct val="100000"/>
              </a:lnSpc>
              <a:spcBef>
                <a:spcPts val="0"/>
              </a:spcBef>
              <a:spcAft>
                <a:spcPts val="0"/>
              </a:spcAft>
              <a:buClr>
                <a:schemeClr val="dk2"/>
              </a:buClr>
              <a:buSzPts val="1100"/>
              <a:buFont typeface="Arial"/>
              <a:buNone/>
            </a:pPr>
            <a:endParaRPr/>
          </a:p>
          <a:p>
            <a:pPr marL="0" lvl="0" indent="0" algn="l" rtl="0">
              <a:lnSpc>
                <a:spcPct val="100000"/>
              </a:lnSpc>
              <a:spcBef>
                <a:spcPts val="0"/>
              </a:spcBef>
              <a:spcAft>
                <a:spcPts val="0"/>
              </a:spcAft>
              <a:buClr>
                <a:schemeClr val="dk2"/>
              </a:buClr>
              <a:buSzPts val="1100"/>
              <a:buFont typeface="Arial"/>
              <a:buNone/>
            </a:pPr>
            <a:r>
              <a:rPr lang="en-US"/>
              <a:t>This model provides a____ way to develop teacher goals.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5:notes"/>
          <p:cNvSpPr>
            <a:spLocks noGrp="1" noRot="1" noChangeAspect="1"/>
          </p:cNvSpPr>
          <p:nvPr>
            <p:ph type="sldImg" idx="2"/>
          </p:nvPr>
        </p:nvSpPr>
        <p:spPr>
          <a:xfrm>
            <a:off x="3371850" y="546100"/>
            <a:ext cx="2871788"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6" name="Google Shape;796;p5:notes"/>
          <p:cNvSpPr txBox="1">
            <a:spLocks noGrp="1"/>
          </p:cNvSpPr>
          <p:nvPr>
            <p:ph type="sldNum" idx="12"/>
          </p:nvPr>
        </p:nvSpPr>
        <p:spPr>
          <a:xfrm>
            <a:off x="4719590" y="7071376"/>
            <a:ext cx="162023" cy="24142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
        <p:nvSpPr>
          <p:cNvPr id="797" name="Google Shape;797;p5: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798" name="Google Shape;798;p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7a395f2f52_1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3" name="Google Shape;1343;g7a395f2f52_1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a:t>**animated**</a:t>
            </a:r>
            <a:endParaRPr/>
          </a:p>
          <a:p>
            <a:pPr marL="0" lvl="0" indent="0" algn="l" rtl="0">
              <a:lnSpc>
                <a:spcPct val="100000"/>
              </a:lnSpc>
              <a:spcBef>
                <a:spcPts val="0"/>
              </a:spcBef>
              <a:spcAft>
                <a:spcPts val="0"/>
              </a:spcAft>
              <a:buClr>
                <a:schemeClr val="dk2"/>
              </a:buClr>
              <a:buSzPts val="1100"/>
              <a:buFont typeface="Arial"/>
              <a:buNone/>
            </a:pPr>
            <a:r>
              <a:rPr lang="en-US"/>
              <a:t>unpack what is KASAB</a:t>
            </a:r>
            <a:endParaRPr/>
          </a:p>
          <a:p>
            <a:pPr marL="0" lvl="0" indent="0" algn="l" rtl="0">
              <a:lnSpc>
                <a:spcPct val="100000"/>
              </a:lnSpc>
              <a:spcBef>
                <a:spcPts val="0"/>
              </a:spcBef>
              <a:spcAft>
                <a:spcPts val="0"/>
              </a:spcAft>
              <a:buClr>
                <a:schemeClr val="dk2"/>
              </a:buClr>
              <a:buSzPts val="1100"/>
              <a:buFont typeface="Arial"/>
              <a:buNone/>
            </a:pPr>
            <a:r>
              <a:rPr lang="en-US"/>
              <a:t>the link is that teachers goals may not be SMART goals.</a:t>
            </a:r>
            <a:endParaRPr/>
          </a:p>
          <a:p>
            <a:pPr marL="0" lvl="0" indent="0" algn="l" rtl="0">
              <a:lnSpc>
                <a:spcPct val="100000"/>
              </a:lnSpc>
              <a:spcBef>
                <a:spcPts val="0"/>
              </a:spcBef>
              <a:spcAft>
                <a:spcPts val="0"/>
              </a:spcAft>
              <a:buClr>
                <a:schemeClr val="dk2"/>
              </a:buClr>
              <a:buSzPts val="1100"/>
              <a:buFont typeface="Arial"/>
              <a:buNone/>
            </a:pPr>
            <a:endParaRPr/>
          </a:p>
          <a:p>
            <a:pPr marL="0" lvl="0" indent="0" algn="l" rtl="0">
              <a:lnSpc>
                <a:spcPct val="100000"/>
              </a:lnSpc>
              <a:spcBef>
                <a:spcPts val="0"/>
              </a:spcBef>
              <a:spcAft>
                <a:spcPts val="0"/>
              </a:spcAft>
              <a:buClr>
                <a:schemeClr val="dk2"/>
              </a:buClr>
              <a:buSzPts val="1100"/>
              <a:buFont typeface="Arial"/>
              <a:buNone/>
            </a:pPr>
            <a:r>
              <a:rPr lang="en-US"/>
              <a:t>This model provides a____ way to develop teacher goals.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d2250a82a4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gd2250a82a4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a:t>**animated**</a:t>
            </a:r>
            <a:endParaRPr/>
          </a:p>
          <a:p>
            <a:pPr marL="0" lvl="0" indent="0" algn="l" rtl="0">
              <a:lnSpc>
                <a:spcPct val="100000"/>
              </a:lnSpc>
              <a:spcBef>
                <a:spcPts val="0"/>
              </a:spcBef>
              <a:spcAft>
                <a:spcPts val="0"/>
              </a:spcAft>
              <a:buClr>
                <a:schemeClr val="dk2"/>
              </a:buClr>
              <a:buSzPts val="1100"/>
              <a:buFont typeface="Arial"/>
              <a:buNone/>
            </a:pPr>
            <a:r>
              <a:rPr lang="en-US"/>
              <a:t>unpack what is KASAB</a:t>
            </a:r>
            <a:endParaRPr/>
          </a:p>
          <a:p>
            <a:pPr marL="0" lvl="0" indent="0" algn="l" rtl="0">
              <a:lnSpc>
                <a:spcPct val="100000"/>
              </a:lnSpc>
              <a:spcBef>
                <a:spcPts val="0"/>
              </a:spcBef>
              <a:spcAft>
                <a:spcPts val="0"/>
              </a:spcAft>
              <a:buClr>
                <a:schemeClr val="dk2"/>
              </a:buClr>
              <a:buSzPts val="1100"/>
              <a:buFont typeface="Arial"/>
              <a:buNone/>
            </a:pPr>
            <a:r>
              <a:rPr lang="en-US"/>
              <a:t>the link is that teachers goals may not be SMART goals.</a:t>
            </a:r>
            <a:endParaRPr/>
          </a:p>
          <a:p>
            <a:pPr marL="0" lvl="0" indent="0" algn="l" rtl="0">
              <a:lnSpc>
                <a:spcPct val="100000"/>
              </a:lnSpc>
              <a:spcBef>
                <a:spcPts val="0"/>
              </a:spcBef>
              <a:spcAft>
                <a:spcPts val="0"/>
              </a:spcAft>
              <a:buClr>
                <a:schemeClr val="dk2"/>
              </a:buClr>
              <a:buSzPts val="1100"/>
              <a:buFont typeface="Arial"/>
              <a:buNone/>
            </a:pPr>
            <a:endParaRPr/>
          </a:p>
          <a:p>
            <a:pPr marL="0" lvl="0" indent="0" algn="l" rtl="0">
              <a:lnSpc>
                <a:spcPct val="100000"/>
              </a:lnSpc>
              <a:spcBef>
                <a:spcPts val="0"/>
              </a:spcBef>
              <a:spcAft>
                <a:spcPts val="0"/>
              </a:spcAft>
              <a:buClr>
                <a:schemeClr val="dk2"/>
              </a:buClr>
              <a:buSzPts val="1100"/>
              <a:buFont typeface="Arial"/>
              <a:buNone/>
            </a:pPr>
            <a:r>
              <a:rPr lang="en-US"/>
              <a:t>This model provides a____ way to develop teacher goals.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d2250a82a4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gd2250a82a4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a:t>**animated**</a:t>
            </a:r>
            <a:endParaRPr/>
          </a:p>
          <a:p>
            <a:pPr marL="0" lvl="0" indent="0" algn="l" rtl="0">
              <a:lnSpc>
                <a:spcPct val="100000"/>
              </a:lnSpc>
              <a:spcBef>
                <a:spcPts val="0"/>
              </a:spcBef>
              <a:spcAft>
                <a:spcPts val="0"/>
              </a:spcAft>
              <a:buClr>
                <a:schemeClr val="dk2"/>
              </a:buClr>
              <a:buSzPts val="1100"/>
              <a:buFont typeface="Arial"/>
              <a:buNone/>
            </a:pPr>
            <a:r>
              <a:rPr lang="en-US"/>
              <a:t>unpack what is KASAB</a:t>
            </a:r>
            <a:endParaRPr/>
          </a:p>
          <a:p>
            <a:pPr marL="0" lvl="0" indent="0" algn="l" rtl="0">
              <a:lnSpc>
                <a:spcPct val="100000"/>
              </a:lnSpc>
              <a:spcBef>
                <a:spcPts val="0"/>
              </a:spcBef>
              <a:spcAft>
                <a:spcPts val="0"/>
              </a:spcAft>
              <a:buClr>
                <a:schemeClr val="dk2"/>
              </a:buClr>
              <a:buSzPts val="1100"/>
              <a:buFont typeface="Arial"/>
              <a:buNone/>
            </a:pPr>
            <a:r>
              <a:rPr lang="en-US"/>
              <a:t>the link is that teachers goals may not be SMART goals.</a:t>
            </a:r>
            <a:endParaRPr/>
          </a:p>
          <a:p>
            <a:pPr marL="0" lvl="0" indent="0" algn="l" rtl="0">
              <a:lnSpc>
                <a:spcPct val="100000"/>
              </a:lnSpc>
              <a:spcBef>
                <a:spcPts val="0"/>
              </a:spcBef>
              <a:spcAft>
                <a:spcPts val="0"/>
              </a:spcAft>
              <a:buClr>
                <a:schemeClr val="dk2"/>
              </a:buClr>
              <a:buSzPts val="1100"/>
              <a:buFont typeface="Arial"/>
              <a:buNone/>
            </a:pPr>
            <a:endParaRPr/>
          </a:p>
          <a:p>
            <a:pPr marL="0" lvl="0" indent="0" algn="l" rtl="0">
              <a:lnSpc>
                <a:spcPct val="100000"/>
              </a:lnSpc>
              <a:spcBef>
                <a:spcPts val="0"/>
              </a:spcBef>
              <a:spcAft>
                <a:spcPts val="0"/>
              </a:spcAft>
              <a:buClr>
                <a:schemeClr val="dk2"/>
              </a:buClr>
              <a:buSzPts val="1100"/>
              <a:buFont typeface="Arial"/>
              <a:buNone/>
            </a:pPr>
            <a:r>
              <a:rPr lang="en-US"/>
              <a:t>This model provides a____ way to develop teacher goals.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Learning is the what distinguishes this cycle from other cycles.  We’re going to take a look at the multiple forms that that team learning can take</a:t>
            </a:r>
            <a:endParaRPr/>
          </a:p>
        </p:txBody>
      </p:sp>
      <p:sp>
        <p:nvSpPr>
          <p:cNvPr id="1383" name="Google Shape;1383;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7a395f2f52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Learning is the what distinguishes this cycle from other cycles.  We’re going to take a look at the multiple forms that that team learning can take</a:t>
            </a:r>
            <a:endParaRPr/>
          </a:p>
        </p:txBody>
      </p:sp>
      <p:sp>
        <p:nvSpPr>
          <p:cNvPr id="1391" name="Google Shape;1391;g7a395f2f52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Learning is the what distinguishes this cycle from other cycles.  We’re going to take a look at the multiple forms that that team learning can take</a:t>
            </a:r>
            <a:endParaRPr/>
          </a:p>
        </p:txBody>
      </p:sp>
      <p:sp>
        <p:nvSpPr>
          <p:cNvPr id="1399" name="Google Shape;1399;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cf5d0611e4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cf5d0611e4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408" name="Google Shape;1408;gcf5d0611e4_0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SzPts val="1400"/>
              <a:buNone/>
            </a:pPr>
            <a:endParaRPr/>
          </a:p>
        </p:txBody>
      </p:sp>
      <p:sp>
        <p:nvSpPr>
          <p:cNvPr id="1417" name="Google Shape;1417;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Three elements of the coaching rounds with example time frames</a:t>
            </a:r>
            <a:endParaRPr/>
          </a:p>
        </p:txBody>
      </p:sp>
      <p:sp>
        <p:nvSpPr>
          <p:cNvPr id="1426" name="Google Shape;1426;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4" name="Google Shape;143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Use post-it to put the examples, connects, points and steps.</a:t>
            </a:r>
            <a:endParaRPr/>
          </a:p>
        </p:txBody>
      </p:sp>
      <p:sp>
        <p:nvSpPr>
          <p:cNvPr id="1435" name="Google Shape;1435;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10:notes"/>
          <p:cNvSpPr>
            <a:spLocks noGrp="1" noRot="1" noChangeAspect="1"/>
          </p:cNvSpPr>
          <p:nvPr>
            <p:ph type="sldImg" idx="2"/>
          </p:nvPr>
        </p:nvSpPr>
        <p:spPr>
          <a:xfrm>
            <a:off x="3363913" y="542925"/>
            <a:ext cx="2873375"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806" name="Google Shape;806;p10:notes"/>
          <p:cNvSpPr txBox="1">
            <a:spLocks noGrp="1"/>
          </p:cNvSpPr>
          <p:nvPr>
            <p:ph type="sldNum" idx="12"/>
          </p:nvPr>
        </p:nvSpPr>
        <p:spPr>
          <a:xfrm>
            <a:off x="4719590" y="7071378"/>
            <a:ext cx="162023" cy="24142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
        <p:nvSpPr>
          <p:cNvPr id="807" name="Google Shape;807;p10: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808" name="Google Shape;808;p10: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d04cb32b27_0_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gd04cb32b27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3"/>
              </a:rPr>
              <a:t>https://docs.google.com/document/d/17k6L_Yas5ISXMKWHvzcQsXQclpXu0pTNoRi2YUQH_qc/edit</a:t>
            </a:r>
            <a:r>
              <a:rPr lang="en-US"/>
              <a:t> </a:t>
            </a:r>
            <a:endParaRPr/>
          </a:p>
        </p:txBody>
      </p:sp>
      <p:sp>
        <p:nvSpPr>
          <p:cNvPr id="1446" name="Google Shape;1446;gd04cb32b27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d04cb32b27_0_3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4" name="Google Shape;1454;gd04cb32b27_0_3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Use this doc while listening to the debrief: </a:t>
            </a:r>
            <a:r>
              <a:rPr lang="en-US" u="sng">
                <a:solidFill>
                  <a:schemeClr val="hlink"/>
                </a:solidFill>
                <a:hlinkClick r:id="rId3"/>
              </a:rPr>
              <a:t>https://docs.google.com/document/d/17k6L_Yas5ISXMKWHvzcQsXQclpXu0pTNoRi2YUQH_qc/edit?usp=sharing</a:t>
            </a:r>
            <a:endParaRPr/>
          </a:p>
          <a:p>
            <a:pPr marL="0" lvl="0" indent="0" algn="l" rtl="0">
              <a:lnSpc>
                <a:spcPct val="100000"/>
              </a:lnSpc>
              <a:spcBef>
                <a:spcPts val="0"/>
              </a:spcBef>
              <a:spcAft>
                <a:spcPts val="0"/>
              </a:spcAft>
              <a:buSzPts val="1400"/>
              <a:buNone/>
            </a:pPr>
            <a:endParaRPr/>
          </a:p>
        </p:txBody>
      </p:sp>
      <p:sp>
        <p:nvSpPr>
          <p:cNvPr id="1455" name="Google Shape;1455;gd04cb32b27_0_3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d04cb32b27_0_4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3" name="Google Shape;1463;gd04cb32b27_0_4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4" name="Google Shape;1464;gd04cb32b27_0_4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d04cb32b27_0_5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gd04cb32b27_0_5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3" name="Google Shape;1473;gd04cb32b27_0_5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d04cb32b27_0_6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3" name="Google Shape;1483;gd04cb32b27_0_6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https://docs.google.com/document/d/1g1ITgKEYL5ZgDshSZbj2TCU3NOdVBUNQGeOhLYNyqwE/edit?usp=sharing</a:t>
            </a:r>
            <a:endParaRPr/>
          </a:p>
          <a:p>
            <a:pPr marL="0" lvl="0" indent="0" algn="l" rtl="0">
              <a:lnSpc>
                <a:spcPct val="100000"/>
              </a:lnSpc>
              <a:spcBef>
                <a:spcPts val="0"/>
              </a:spcBef>
              <a:spcAft>
                <a:spcPts val="0"/>
              </a:spcAft>
              <a:buSzPts val="1400"/>
              <a:buNone/>
            </a:pPr>
            <a:endParaRPr/>
          </a:p>
        </p:txBody>
      </p:sp>
      <p:sp>
        <p:nvSpPr>
          <p:cNvPr id="1484" name="Google Shape;1484;gd04cb32b27_0_6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p123:notes"/>
          <p:cNvSpPr>
            <a:spLocks noGrp="1" noRot="1" noChangeAspect="1"/>
          </p:cNvSpPr>
          <p:nvPr>
            <p:ph type="sldImg" idx="2"/>
          </p:nvPr>
        </p:nvSpPr>
        <p:spPr>
          <a:xfrm>
            <a:off x="3370263" y="546100"/>
            <a:ext cx="2873375"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4" name="Google Shape;1494;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5" name="Google Shape;1495;p123:notes"/>
          <p:cNvSpPr txBox="1">
            <a:spLocks noGrp="1"/>
          </p:cNvSpPr>
          <p:nvPr>
            <p:ph type="sldNum" idx="12"/>
          </p:nvPr>
        </p:nvSpPr>
        <p:spPr>
          <a:xfrm>
            <a:off x="4760095" y="7071376"/>
            <a:ext cx="81000" cy="241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
        <p:nvSpPr>
          <p:cNvPr id="1496" name="Google Shape;1496;p123: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1497" name="Google Shape;1497;p123: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d1393a0d83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4" name="Google Shape;1504;gd1393a0d83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5" name="Google Shape;1505;gd1393a0d83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Introducing the “PLI” acronym</a:t>
            </a:r>
            <a:endParaRPr/>
          </a:p>
          <a:p>
            <a:pPr marL="0" lvl="0" indent="0" algn="l" rtl="0">
              <a:lnSpc>
                <a:spcPct val="100000"/>
              </a:lnSpc>
              <a:spcBef>
                <a:spcPts val="0"/>
              </a:spcBef>
              <a:spcAft>
                <a:spcPts val="0"/>
              </a:spcAft>
              <a:buSzPts val="1400"/>
              <a:buNone/>
            </a:pPr>
            <a:r>
              <a:rPr lang="en-US"/>
              <a:t>Review program, briefing figure from inside out</a:t>
            </a:r>
            <a:endParaRPr/>
          </a:p>
          <a:p>
            <a:pPr marL="457200" lvl="0" indent="-317500" algn="l" rtl="0">
              <a:lnSpc>
                <a:spcPct val="100000"/>
              </a:lnSpc>
              <a:spcBef>
                <a:spcPts val="0"/>
              </a:spcBef>
              <a:spcAft>
                <a:spcPts val="0"/>
              </a:spcAft>
              <a:buSzPts val="1400"/>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SzPts val="1400"/>
              <a:buChar char="●"/>
            </a:pPr>
            <a:r>
              <a:rPr lang="en-US"/>
              <a:t>Exploring collaboratively and individually </a:t>
            </a:r>
            <a:endParaRPr/>
          </a:p>
          <a:p>
            <a:pPr marL="457200" lvl="0" indent="-317500" algn="l" rtl="0">
              <a:lnSpc>
                <a:spcPct val="100000"/>
              </a:lnSpc>
              <a:spcBef>
                <a:spcPts val="0"/>
              </a:spcBef>
              <a:spcAft>
                <a:spcPts val="0"/>
              </a:spcAft>
              <a:buSzPts val="1400"/>
              <a:buChar char="●"/>
            </a:pPr>
            <a:r>
              <a:rPr lang="en-US"/>
              <a:t>Material that teachers and students engage with - clusters and curriculum</a:t>
            </a:r>
            <a:endParaRPr/>
          </a:p>
          <a:p>
            <a:pPr marL="457200" lvl="0" indent="-317500" algn="l" rtl="0">
              <a:lnSpc>
                <a:spcPct val="100000"/>
              </a:lnSpc>
              <a:spcBef>
                <a:spcPts val="0"/>
              </a:spcBef>
              <a:spcAft>
                <a:spcPts val="0"/>
              </a:spcAft>
              <a:buSzPts val="1400"/>
              <a:buChar char="●"/>
            </a:pPr>
            <a:r>
              <a:rPr lang="en-US"/>
              <a:t>Collaborative process through which teachers improve - TLT and coaching </a:t>
            </a:r>
            <a:endParaRPr/>
          </a:p>
          <a:p>
            <a:pPr marL="914400" lvl="1" indent="-317500" algn="l" rtl="0">
              <a:lnSpc>
                <a:spcPct val="100000"/>
              </a:lnSpc>
              <a:spcBef>
                <a:spcPts val="0"/>
              </a:spcBef>
              <a:spcAft>
                <a:spcPts val="0"/>
              </a:spcAft>
              <a:buSzPts val="1400"/>
              <a:buChar char="○"/>
            </a:pPr>
            <a:r>
              <a:rPr lang="en-US"/>
              <a:t>Mutually reinforcing each other</a:t>
            </a:r>
            <a:endParaRPr/>
          </a:p>
          <a:p>
            <a:pPr marL="914400" lvl="1" indent="-317500" algn="l" rtl="0">
              <a:lnSpc>
                <a:spcPct val="100000"/>
              </a:lnSpc>
              <a:spcBef>
                <a:spcPts val="0"/>
              </a:spcBef>
              <a:spcAft>
                <a:spcPts val="0"/>
              </a:spcAft>
              <a:buSzPts val="1400"/>
              <a:buChar char="○"/>
            </a:pPr>
            <a:r>
              <a:rPr lang="en-US"/>
              <a:t>Cyclical </a:t>
            </a:r>
            <a:endParaRPr/>
          </a:p>
        </p:txBody>
      </p:sp>
      <p:sp>
        <p:nvSpPr>
          <p:cNvPr id="1515" name="Google Shape;15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d1393a0d83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d1393a0d83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4" name="Google Shape;1524;gd1393a0d83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533" name="Google Shape;1533;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Compare these to the tree  map</a:t>
            </a:r>
            <a:endParaRPr/>
          </a:p>
        </p:txBody>
      </p:sp>
      <p:sp>
        <p:nvSpPr>
          <p:cNvPr id="832" name="Google Shape;83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alternative for the opening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Possible Prompt:</a:t>
            </a:r>
            <a:endParaRPr/>
          </a:p>
          <a:p>
            <a:pPr marL="0" lvl="0" indent="0" algn="l" rtl="0">
              <a:lnSpc>
                <a:spcPct val="100000"/>
              </a:lnSpc>
              <a:spcBef>
                <a:spcPts val="0"/>
              </a:spcBef>
              <a:spcAft>
                <a:spcPts val="0"/>
              </a:spcAft>
              <a:buSzPts val="1400"/>
              <a:buNone/>
            </a:pPr>
            <a:r>
              <a:rPr lang="en-US"/>
              <a:t>Thinking about your two roles as facilitator and coach, what are some of your focus areas for today to enhance your  readiness to work with your team and with this process?  </a:t>
            </a:r>
            <a:endParaRPr/>
          </a:p>
        </p:txBody>
      </p:sp>
      <p:sp>
        <p:nvSpPr>
          <p:cNvPr id="1543" name="Google Shape;1543;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d443a7ce9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0" name="Google Shape;1550;gd443a7ce92_0_0:notes"/>
          <p:cNvSpPr txBox="1">
            <a:spLocks noGrp="1"/>
          </p:cNvSpPr>
          <p:nvPr>
            <p:ph type="body" idx="1"/>
          </p:nvPr>
        </p:nvSpPr>
        <p:spPr>
          <a:xfrm>
            <a:off x="567697" y="4995325"/>
            <a:ext cx="5973900" cy="3447000"/>
          </a:xfrm>
          <a:prstGeom prst="rect">
            <a:avLst/>
          </a:prstGeom>
          <a:noFill/>
          <a:ln>
            <a:noFill/>
          </a:ln>
        </p:spPr>
        <p:txBody>
          <a:bodyPr spcFirstLastPara="1" wrap="square" lIns="91425" tIns="45700" rIns="91425" bIns="45700" anchor="t" anchorCtr="0">
            <a:noAutofit/>
          </a:bodyPr>
          <a:lstStyle/>
          <a:p>
            <a:pPr marL="0" lvl="2" indent="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2" indent="0" algn="l" rtl="0">
              <a:spcBef>
                <a:spcPts val="0"/>
              </a:spcBef>
              <a:spcAft>
                <a:spcPts val="0"/>
              </a:spcAft>
              <a:buClr>
                <a:schemeClr val="dk1"/>
              </a:buClr>
              <a:buSzPts val="1200"/>
              <a:buFont typeface="Arial"/>
              <a:buNone/>
            </a:pPr>
            <a:endParaRPr sz="2400" b="1" i="1">
              <a:solidFill>
                <a:schemeClr val="dk1"/>
              </a:solidFill>
            </a:endParaRPr>
          </a:p>
          <a:p>
            <a:pPr marL="300037" marR="0" lvl="2" indent="-7936" algn="l" rtl="0">
              <a:lnSpc>
                <a:spcPct val="100000"/>
              </a:lnSpc>
              <a:spcBef>
                <a:spcPts val="0"/>
              </a:spcBef>
              <a:spcAft>
                <a:spcPts val="0"/>
              </a:spcAft>
              <a:buClr>
                <a:schemeClr val="dk1"/>
              </a:buClr>
              <a:buSzPts val="1400"/>
              <a:buFont typeface="Arial"/>
              <a:buNone/>
            </a:pPr>
            <a:endParaRPr sz="1200" b="1" i="1" u="none" strike="noStrike" cap="none">
              <a:solidFill>
                <a:schemeClr val="dk1"/>
              </a:solidFill>
              <a:latin typeface="Arial"/>
              <a:ea typeface="Arial"/>
              <a:cs typeface="Arial"/>
              <a:sym typeface="Arial"/>
            </a:endParaRPr>
          </a:p>
          <a:p>
            <a:pPr marL="285750" marR="0" lvl="0" indent="-209550" algn="l" rtl="0">
              <a:lnSpc>
                <a:spcPct val="100000"/>
              </a:lnSpc>
              <a:spcBef>
                <a:spcPts val="0"/>
              </a:spcBef>
              <a:spcAft>
                <a:spcPts val="0"/>
              </a:spcAft>
              <a:buClr>
                <a:schemeClr val="dk1"/>
              </a:buClr>
              <a:buSzPts val="1200"/>
              <a:buFont typeface="Arial"/>
              <a:buNone/>
            </a:pPr>
            <a:endParaRPr sz="1200" b="1"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551" name="Google Shape;1551;gd443a7ce9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d443a7ce92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d443a7ce92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u="sng">
                <a:solidFill>
                  <a:schemeClr val="hlink"/>
                </a:solidFill>
                <a:hlinkClick r:id="rId3"/>
              </a:rPr>
              <a:t>https://docs.google.com/presentation/d/1-IeJn3wLLZY7YvGS9oyChByb1J1sgga5dJ_tfu7cmWg/edit#slide=id.g3a8244c676_0_124</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1561" name="Google Shape;1561;gd443a7ce92_0_2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d443a7ce92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d443a7ce92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cf655a2a91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9" name="Google Shape;1589;gcf655a2a91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0" name="Google Shape;1590;gcf655a2a91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cf655a2a91_2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gcf655a2a91_2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8" name="Google Shape;1598;gcf655a2a91_2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cf655a2a91_2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8" name="Google Shape;1608;gcf655a2a91_2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9" name="Google Shape;1609;gcf655a2a91_2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d443a7ce92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gd443a7ce92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endParaRPr lang="en-US" dirty="0"/>
          </a:p>
          <a:p>
            <a:pPr marL="0" lvl="0" indent="0" algn="l" rtl="0">
              <a:lnSpc>
                <a:spcPct val="100000"/>
              </a:lnSpc>
              <a:spcBef>
                <a:spcPts val="0"/>
              </a:spcBef>
              <a:spcAft>
                <a:spcPts val="0"/>
              </a:spcAft>
              <a:buClr>
                <a:schemeClr val="dk2"/>
              </a:buClr>
              <a:buSzPts val="1100"/>
              <a:buFont typeface="Arial"/>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cf655a2a91_2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9" name="Google Shape;1629;gcf655a2a91_2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insert image</a:t>
            </a:r>
            <a:endParaRPr/>
          </a:p>
          <a:p>
            <a:pPr marL="0" lvl="0" indent="0" algn="l" rtl="0">
              <a:lnSpc>
                <a:spcPct val="100000"/>
              </a:lnSpc>
              <a:spcBef>
                <a:spcPts val="0"/>
              </a:spcBef>
              <a:spcAft>
                <a:spcPts val="0"/>
              </a:spcAft>
              <a:buSzPts val="1400"/>
              <a:buNone/>
            </a:pPr>
            <a:endParaRPr/>
          </a:p>
        </p:txBody>
      </p:sp>
      <p:sp>
        <p:nvSpPr>
          <p:cNvPr id="1630" name="Google Shape;1630;gcf655a2a91_2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10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9" name="Google Shape;1639;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
        <p:nvSpPr>
          <p:cNvPr id="1640" name="Google Shape;1640;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cf655a2a91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cf655a2a91_1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cf655a2a91_1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10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9" name="Google Shape;1649;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50" name="Google Shape;1650;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9" name="Google Shape;165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0" name="Google Shape;166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10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7" name="Google Shape;1667;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68" name="Google Shape;1668;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d45ffca703_0_3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0" name="Google Shape;1680;gd45ffca703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400"/>
              <a:buNone/>
            </a:pPr>
            <a:endParaRPr sz="1200">
              <a:solidFill>
                <a:schemeClr val="dk1"/>
              </a:solidFill>
              <a:latin typeface="Arial"/>
              <a:ea typeface="Arial"/>
              <a:cs typeface="Arial"/>
              <a:sym typeface="Arial"/>
            </a:endParaRPr>
          </a:p>
        </p:txBody>
      </p:sp>
      <p:sp>
        <p:nvSpPr>
          <p:cNvPr id="1681" name="Google Shape;1681;gd45ffca703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0" name="Google Shape;1690;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1" name="Google Shape;1691;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p1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8" name="Google Shape;1698;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400"/>
              <a:buNone/>
            </a:pPr>
            <a:endParaRPr sz="1200">
              <a:solidFill>
                <a:schemeClr val="dk1"/>
              </a:solidFill>
              <a:latin typeface="Arial"/>
              <a:ea typeface="Arial"/>
              <a:cs typeface="Arial"/>
              <a:sym typeface="Arial"/>
            </a:endParaRPr>
          </a:p>
        </p:txBody>
      </p:sp>
      <p:sp>
        <p:nvSpPr>
          <p:cNvPr id="1699" name="Google Shape;1699;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gd1393a0d83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0" name="Google Shape;1710;gd1393a0d83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1" name="Google Shape;1711;gd1393a0d83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d443a7ce92_0_3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Introducing the “PLI” acronym</a:t>
            </a:r>
            <a:endParaRPr/>
          </a:p>
          <a:p>
            <a:pPr marL="0" lvl="0" indent="0" algn="l" rtl="0">
              <a:lnSpc>
                <a:spcPct val="100000"/>
              </a:lnSpc>
              <a:spcBef>
                <a:spcPts val="0"/>
              </a:spcBef>
              <a:spcAft>
                <a:spcPts val="0"/>
              </a:spcAft>
              <a:buSzPts val="1400"/>
              <a:buNone/>
            </a:pPr>
            <a:r>
              <a:rPr lang="en-US"/>
              <a:t>Review program, briefing figure from inside out</a:t>
            </a:r>
            <a:endParaRPr/>
          </a:p>
          <a:p>
            <a:pPr marL="457200" lvl="0" indent="-317500" algn="l" rtl="0">
              <a:lnSpc>
                <a:spcPct val="100000"/>
              </a:lnSpc>
              <a:spcBef>
                <a:spcPts val="0"/>
              </a:spcBef>
              <a:spcAft>
                <a:spcPts val="0"/>
              </a:spcAft>
              <a:buSzPts val="1400"/>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SzPts val="1400"/>
              <a:buChar char="●"/>
            </a:pPr>
            <a:r>
              <a:rPr lang="en-US"/>
              <a:t>Exploring collaboratively and individually </a:t>
            </a:r>
            <a:endParaRPr/>
          </a:p>
          <a:p>
            <a:pPr marL="457200" lvl="0" indent="-317500" algn="l" rtl="0">
              <a:lnSpc>
                <a:spcPct val="100000"/>
              </a:lnSpc>
              <a:spcBef>
                <a:spcPts val="0"/>
              </a:spcBef>
              <a:spcAft>
                <a:spcPts val="0"/>
              </a:spcAft>
              <a:buSzPts val="1400"/>
              <a:buChar char="●"/>
            </a:pPr>
            <a:r>
              <a:rPr lang="en-US"/>
              <a:t>Material that teachers and students engage with - clusters and curriculum</a:t>
            </a:r>
            <a:endParaRPr/>
          </a:p>
          <a:p>
            <a:pPr marL="457200" lvl="0" indent="-317500" algn="l" rtl="0">
              <a:lnSpc>
                <a:spcPct val="100000"/>
              </a:lnSpc>
              <a:spcBef>
                <a:spcPts val="0"/>
              </a:spcBef>
              <a:spcAft>
                <a:spcPts val="0"/>
              </a:spcAft>
              <a:buSzPts val="1400"/>
              <a:buChar char="●"/>
            </a:pPr>
            <a:r>
              <a:rPr lang="en-US"/>
              <a:t>Collaborative process through which teachers improve - TLT and coaching </a:t>
            </a:r>
            <a:endParaRPr/>
          </a:p>
          <a:p>
            <a:pPr marL="914400" lvl="1" indent="-317500" algn="l" rtl="0">
              <a:lnSpc>
                <a:spcPct val="100000"/>
              </a:lnSpc>
              <a:spcBef>
                <a:spcPts val="0"/>
              </a:spcBef>
              <a:spcAft>
                <a:spcPts val="0"/>
              </a:spcAft>
              <a:buSzPts val="1400"/>
              <a:buChar char="○"/>
            </a:pPr>
            <a:r>
              <a:rPr lang="en-US"/>
              <a:t>Mutually reinforcing each other</a:t>
            </a:r>
            <a:endParaRPr/>
          </a:p>
          <a:p>
            <a:pPr marL="914400" lvl="1" indent="-317500" algn="l" rtl="0">
              <a:lnSpc>
                <a:spcPct val="100000"/>
              </a:lnSpc>
              <a:spcBef>
                <a:spcPts val="0"/>
              </a:spcBef>
              <a:spcAft>
                <a:spcPts val="0"/>
              </a:spcAft>
              <a:buSzPts val="1400"/>
              <a:buChar char="○"/>
            </a:pPr>
            <a:r>
              <a:rPr lang="en-US"/>
              <a:t>Cyclical </a:t>
            </a:r>
            <a:endParaRPr/>
          </a:p>
        </p:txBody>
      </p:sp>
      <p:sp>
        <p:nvSpPr>
          <p:cNvPr id="1721" name="Google Shape;1721;gd443a7ce92_0_3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d1393a0d83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9" name="Google Shape;1729;gd1393a0d83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0" name="Google Shape;1730;gd1393a0d83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7a42e92ee4_0_3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g7a42e92ee4_0_3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jp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5"/>
        <p:cNvGrpSpPr/>
        <p:nvPr/>
      </p:nvGrpSpPr>
      <p:grpSpPr>
        <a:xfrm>
          <a:off x="0" y="0"/>
          <a:ext cx="0" cy="0"/>
          <a:chOff x="0" y="0"/>
          <a:chExt cx="0" cy="0"/>
        </a:xfrm>
      </p:grpSpPr>
      <p:sp>
        <p:nvSpPr>
          <p:cNvPr id="16" name="Google Shape;16;p141"/>
          <p:cNvSpPr txBox="1">
            <a:spLocks noGrp="1"/>
          </p:cNvSpPr>
          <p:nvPr>
            <p:ph type="body" idx="1"/>
          </p:nvPr>
        </p:nvSpPr>
        <p:spPr>
          <a:xfrm>
            <a:off x="0" y="4751200"/>
            <a:ext cx="9144000" cy="415022"/>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a:lnSpc>
                <a:spcPct val="100000"/>
              </a:lnSpc>
              <a:spcBef>
                <a:spcPts val="300"/>
              </a:spcBef>
              <a:spcAft>
                <a:spcPts val="0"/>
              </a:spcAft>
              <a:buClr>
                <a:schemeClr val="lt1"/>
              </a:buClr>
              <a:buSzPts val="2000"/>
              <a:buNone/>
              <a:defRPr>
                <a:solidFill>
                  <a:schemeClr val="lt1"/>
                </a:solidFill>
              </a:defRPr>
            </a:lvl2pPr>
            <a:lvl3pPr marL="1371600" lvl="2" indent="-228600" algn="l">
              <a:lnSpc>
                <a:spcPct val="100000"/>
              </a:lnSpc>
              <a:spcBef>
                <a:spcPts val="300"/>
              </a:spcBef>
              <a:spcAft>
                <a:spcPts val="0"/>
              </a:spcAft>
              <a:buClr>
                <a:schemeClr val="lt1"/>
              </a:buClr>
              <a:buSzPts val="1800"/>
              <a:buNone/>
              <a:defRPr>
                <a:solidFill>
                  <a:schemeClr val="lt1"/>
                </a:solidFill>
              </a:defRPr>
            </a:lvl3pPr>
            <a:lvl4pPr marL="1828800" lvl="3" indent="-228600" algn="l">
              <a:lnSpc>
                <a:spcPct val="100000"/>
              </a:lnSpc>
              <a:spcBef>
                <a:spcPts val="300"/>
              </a:spcBef>
              <a:spcAft>
                <a:spcPts val="0"/>
              </a:spcAft>
              <a:buClr>
                <a:schemeClr val="lt1"/>
              </a:buClr>
              <a:buSzPts val="1600"/>
              <a:buNone/>
              <a:defRPr>
                <a:solidFill>
                  <a:schemeClr val="lt1"/>
                </a:solidFill>
              </a:defRPr>
            </a:lvl4pPr>
            <a:lvl5pPr marL="2286000" lvl="4" indent="-228600" algn="l">
              <a:lnSpc>
                <a:spcPct val="100000"/>
              </a:lnSpc>
              <a:spcBef>
                <a:spcPts val="30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141"/>
          <p:cNvSpPr txBox="1">
            <a:spLocks noGrp="1"/>
          </p:cNvSpPr>
          <p:nvPr>
            <p:ph type="title"/>
          </p:nvPr>
        </p:nvSpPr>
        <p:spPr>
          <a:xfrm>
            <a:off x="-789" y="1327098"/>
            <a:ext cx="9144000" cy="2359267"/>
          </a:xfrm>
          <a:prstGeom prst="rect">
            <a:avLst/>
          </a:prstGeom>
          <a:solidFill>
            <a:srgbClr val="1B4997"/>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41"/>
          <p:cNvSpPr txBox="1">
            <a:spLocks noGrp="1"/>
          </p:cNvSpPr>
          <p:nvPr>
            <p:ph type="body" idx="2"/>
          </p:nvPr>
        </p:nvSpPr>
        <p:spPr>
          <a:xfrm>
            <a:off x="0" y="4382184"/>
            <a:ext cx="9144000" cy="3556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dk1"/>
              </a:buClr>
              <a:buSzPts val="1600"/>
              <a:buNone/>
              <a:defRPr sz="1600" cap="none">
                <a:solidFill>
                  <a:schemeClr val="dk1"/>
                </a:solidFill>
                <a:latin typeface="Calibri"/>
                <a:ea typeface="Calibri"/>
                <a:cs typeface="Calibri"/>
                <a:sym typeface="Calibri"/>
              </a:defRPr>
            </a:lvl1pPr>
            <a:lvl2pPr marL="914400" lvl="1" indent="-228600" algn="ctr">
              <a:lnSpc>
                <a:spcPct val="100000"/>
              </a:lnSpc>
              <a:spcBef>
                <a:spcPts val="0"/>
              </a:spcBef>
              <a:spcAft>
                <a:spcPts val="0"/>
              </a:spcAft>
              <a:buClr>
                <a:schemeClr val="lt1"/>
              </a:buClr>
              <a:buSzPts val="2000"/>
              <a:buNone/>
              <a:defRPr>
                <a:solidFill>
                  <a:schemeClr val="lt1"/>
                </a:solidFill>
              </a:defRPr>
            </a:lvl2pPr>
            <a:lvl3pPr marL="1371600" lvl="2" indent="-228600" algn="ctr">
              <a:lnSpc>
                <a:spcPct val="100000"/>
              </a:lnSpc>
              <a:spcBef>
                <a:spcPts val="0"/>
              </a:spcBef>
              <a:spcAft>
                <a:spcPts val="0"/>
              </a:spcAft>
              <a:buClr>
                <a:schemeClr val="lt1"/>
              </a:buClr>
              <a:buSzPts val="1800"/>
              <a:buNone/>
              <a:defRPr>
                <a:solidFill>
                  <a:schemeClr val="lt1"/>
                </a:solidFill>
              </a:defRPr>
            </a:lvl3pPr>
            <a:lvl4pPr marL="1828800" lvl="3" indent="-228600" algn="ctr">
              <a:lnSpc>
                <a:spcPct val="100000"/>
              </a:lnSpc>
              <a:spcBef>
                <a:spcPts val="0"/>
              </a:spcBef>
              <a:spcAft>
                <a:spcPts val="0"/>
              </a:spcAft>
              <a:buClr>
                <a:schemeClr val="lt1"/>
              </a:buClr>
              <a:buSzPts val="1600"/>
              <a:buNone/>
              <a:defRPr>
                <a:solidFill>
                  <a:schemeClr val="lt1"/>
                </a:solidFill>
              </a:defRPr>
            </a:lvl4pPr>
            <a:lvl5pPr marL="2286000" lvl="4" indent="-228600" algn="ctr">
              <a:lnSpc>
                <a:spcPct val="100000"/>
              </a:lnSpc>
              <a:spcBef>
                <a:spcPts val="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141"/>
          <p:cNvSpPr txBox="1">
            <a:spLocks noGrp="1"/>
          </p:cNvSpPr>
          <p:nvPr>
            <p:ph type="subTitle" idx="3"/>
          </p:nvPr>
        </p:nvSpPr>
        <p:spPr>
          <a:xfrm>
            <a:off x="0" y="3686366"/>
            <a:ext cx="9144000" cy="682402"/>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a:lnSpc>
                <a:spcPct val="100000"/>
              </a:lnSpc>
              <a:spcBef>
                <a:spcPts val="300"/>
              </a:spcBef>
              <a:spcAft>
                <a:spcPts val="0"/>
              </a:spcAft>
              <a:buClr>
                <a:schemeClr val="dk1"/>
              </a:buClr>
              <a:buSzPts val="1125"/>
              <a:buNone/>
              <a:defRPr sz="1125"/>
            </a:lvl2pPr>
            <a:lvl3pPr lvl="2" algn="ctr">
              <a:lnSpc>
                <a:spcPct val="100000"/>
              </a:lnSpc>
              <a:spcBef>
                <a:spcPts val="300"/>
              </a:spcBef>
              <a:spcAft>
                <a:spcPts val="0"/>
              </a:spcAft>
              <a:buClr>
                <a:schemeClr val="dk1"/>
              </a:buClr>
              <a:buSzPts val="1013"/>
              <a:buNone/>
              <a:defRPr sz="1013"/>
            </a:lvl3pPr>
            <a:lvl4pPr lvl="3" algn="ctr">
              <a:lnSpc>
                <a:spcPct val="100000"/>
              </a:lnSpc>
              <a:spcBef>
                <a:spcPts val="300"/>
              </a:spcBef>
              <a:spcAft>
                <a:spcPts val="0"/>
              </a:spcAft>
              <a:buClr>
                <a:schemeClr val="dk1"/>
              </a:buClr>
              <a:buSzPts val="900"/>
              <a:buNone/>
              <a:defRPr sz="900"/>
            </a:lvl4pPr>
            <a:lvl5pPr lvl="4" algn="ctr">
              <a:lnSpc>
                <a:spcPct val="100000"/>
              </a:lnSpc>
              <a:spcBef>
                <a:spcPts val="300"/>
              </a:spcBef>
              <a:spcAft>
                <a:spcPts val="0"/>
              </a:spcAft>
              <a:buClr>
                <a:schemeClr val="dk1"/>
              </a:buClr>
              <a:buSzPts val="900"/>
              <a:buNone/>
              <a:defRPr sz="900"/>
            </a:lvl5pPr>
            <a:lvl6pPr lvl="5" algn="ctr">
              <a:lnSpc>
                <a:spcPct val="100000"/>
              </a:lnSpc>
              <a:spcBef>
                <a:spcPts val="180"/>
              </a:spcBef>
              <a:spcAft>
                <a:spcPts val="0"/>
              </a:spcAft>
              <a:buClr>
                <a:schemeClr val="dk1"/>
              </a:buClr>
              <a:buSzPts val="900"/>
              <a:buNone/>
              <a:defRPr sz="900"/>
            </a:lvl6pPr>
            <a:lvl7pPr lvl="6" algn="ctr">
              <a:lnSpc>
                <a:spcPct val="100000"/>
              </a:lnSpc>
              <a:spcBef>
                <a:spcPts val="180"/>
              </a:spcBef>
              <a:spcAft>
                <a:spcPts val="0"/>
              </a:spcAft>
              <a:buClr>
                <a:schemeClr val="dk1"/>
              </a:buClr>
              <a:buSzPts val="900"/>
              <a:buNone/>
              <a:defRPr sz="900"/>
            </a:lvl7pPr>
            <a:lvl8pPr lvl="7" algn="ctr">
              <a:lnSpc>
                <a:spcPct val="100000"/>
              </a:lnSpc>
              <a:spcBef>
                <a:spcPts val="180"/>
              </a:spcBef>
              <a:spcAft>
                <a:spcPts val="0"/>
              </a:spcAft>
              <a:buClr>
                <a:schemeClr val="dk1"/>
              </a:buClr>
              <a:buSzPts val="900"/>
              <a:buNone/>
              <a:defRPr sz="900"/>
            </a:lvl8pPr>
            <a:lvl9pPr lvl="8" algn="ctr">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50"/>
          <p:cNvSpPr txBox="1">
            <a:spLocks noGrp="1"/>
          </p:cNvSpPr>
          <p:nvPr>
            <p:ph type="sldNum" idx="12"/>
          </p:nvPr>
        </p:nvSpPr>
        <p:spPr>
          <a:xfrm>
            <a:off x="8210616" y="6592453"/>
            <a:ext cx="476102"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Closing">
  <p:cSld name="1_Closing">
    <p:spTree>
      <p:nvGrpSpPr>
        <p:cNvPr id="1" name="Shape 540"/>
        <p:cNvGrpSpPr/>
        <p:nvPr/>
      </p:nvGrpSpPr>
      <p:grpSpPr>
        <a:xfrm>
          <a:off x="0" y="0"/>
          <a:ext cx="0" cy="0"/>
          <a:chOff x="0" y="0"/>
          <a:chExt cx="0" cy="0"/>
        </a:xfrm>
      </p:grpSpPr>
      <p:sp>
        <p:nvSpPr>
          <p:cNvPr id="541" name="Google Shape;541;gd04cb32b27_0_427"/>
          <p:cNvSpPr txBox="1">
            <a:spLocks noGrp="1"/>
          </p:cNvSpPr>
          <p:nvPr>
            <p:ph type="body" idx="1"/>
          </p:nvPr>
        </p:nvSpPr>
        <p:spPr>
          <a:xfrm>
            <a:off x="0" y="3686365"/>
            <a:ext cx="9144000" cy="14799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Clr>
                <a:schemeClr val="dk1"/>
              </a:buClr>
              <a:buSzPts val="2000"/>
              <a:buNone/>
              <a:defRPr sz="2000">
                <a:solidFill>
                  <a:schemeClr val="dk1"/>
                </a:solidFill>
                <a:latin typeface="Calibri"/>
                <a:ea typeface="Calibri"/>
                <a:cs typeface="Calibri"/>
                <a:sym typeface="Calibri"/>
              </a:defRPr>
            </a:lvl1pPr>
            <a:lvl2pPr marL="914400" lvl="1" indent="-228600" algn="l" rtl="0">
              <a:lnSpc>
                <a:spcPct val="100000"/>
              </a:lnSpc>
              <a:spcBef>
                <a:spcPts val="300"/>
              </a:spcBef>
              <a:spcAft>
                <a:spcPts val="0"/>
              </a:spcAft>
              <a:buClr>
                <a:schemeClr val="lt1"/>
              </a:buClr>
              <a:buSzPts val="2000"/>
              <a:buNone/>
              <a:defRPr>
                <a:solidFill>
                  <a:schemeClr val="lt1"/>
                </a:solidFill>
              </a:defRPr>
            </a:lvl2pPr>
            <a:lvl3pPr marL="1371600" lvl="2" indent="-228600" algn="l" rtl="0">
              <a:lnSpc>
                <a:spcPct val="100000"/>
              </a:lnSpc>
              <a:spcBef>
                <a:spcPts val="300"/>
              </a:spcBef>
              <a:spcAft>
                <a:spcPts val="0"/>
              </a:spcAft>
              <a:buClr>
                <a:schemeClr val="lt1"/>
              </a:buClr>
              <a:buSzPts val="1800"/>
              <a:buNone/>
              <a:defRPr>
                <a:solidFill>
                  <a:schemeClr val="lt1"/>
                </a:solidFill>
              </a:defRPr>
            </a:lvl3pPr>
            <a:lvl4pPr marL="1828800" lvl="3" indent="-228600" algn="l" rtl="0">
              <a:lnSpc>
                <a:spcPct val="100000"/>
              </a:lnSpc>
              <a:spcBef>
                <a:spcPts val="300"/>
              </a:spcBef>
              <a:spcAft>
                <a:spcPts val="0"/>
              </a:spcAft>
              <a:buClr>
                <a:schemeClr val="lt1"/>
              </a:buClr>
              <a:buSzPts val="1600"/>
              <a:buNone/>
              <a:defRPr>
                <a:solidFill>
                  <a:schemeClr val="lt1"/>
                </a:solidFill>
              </a:defRPr>
            </a:lvl4pPr>
            <a:lvl5pPr marL="2286000" lvl="4" indent="-228600" algn="l" rtl="0">
              <a:lnSpc>
                <a:spcPct val="100000"/>
              </a:lnSpc>
              <a:spcBef>
                <a:spcPts val="30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2" name="Google Shape;542;gd04cb32b27_0_427"/>
          <p:cNvSpPr txBox="1">
            <a:spLocks noGrp="1"/>
          </p:cNvSpPr>
          <p:nvPr>
            <p:ph type="title"/>
          </p:nvPr>
        </p:nvSpPr>
        <p:spPr>
          <a:xfrm>
            <a:off x="-789" y="1327098"/>
            <a:ext cx="9144000" cy="23592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3" name="Google Shape;543;gd04cb32b27_0_427"/>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bject With Lead-in Text">
  <p:cSld name="1_Object With Lead-in Text">
    <p:spTree>
      <p:nvGrpSpPr>
        <p:cNvPr id="1" name="Shape 544"/>
        <p:cNvGrpSpPr/>
        <p:nvPr/>
      </p:nvGrpSpPr>
      <p:grpSpPr>
        <a:xfrm>
          <a:off x="0" y="0"/>
          <a:ext cx="0" cy="0"/>
          <a:chOff x="0" y="0"/>
          <a:chExt cx="0" cy="0"/>
        </a:xfrm>
      </p:grpSpPr>
      <p:sp>
        <p:nvSpPr>
          <p:cNvPr id="545" name="Google Shape;545;gd04cb32b27_0_431"/>
          <p:cNvSpPr txBox="1">
            <a:spLocks noGrp="1"/>
          </p:cNvSpPr>
          <p:nvPr>
            <p:ph type="body" idx="1"/>
          </p:nvPr>
        </p:nvSpPr>
        <p:spPr>
          <a:xfrm>
            <a:off x="457200" y="2633472"/>
            <a:ext cx="8229600" cy="33834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338"/>
              </a:spcBef>
              <a:spcAft>
                <a:spcPts val="0"/>
              </a:spcAft>
              <a:buClr>
                <a:schemeClr val="dk1"/>
              </a:buClr>
              <a:buSzPts val="1800"/>
              <a:buChar char="•"/>
              <a:defRPr sz="1800">
                <a:latin typeface="Calibri"/>
                <a:ea typeface="Calibri"/>
                <a:cs typeface="Calibri"/>
                <a:sym typeface="Calibri"/>
              </a:defRPr>
            </a:lvl1pPr>
            <a:lvl2pPr marL="914400" lvl="1" indent="-342900" algn="l" rtl="0">
              <a:lnSpc>
                <a:spcPct val="105000"/>
              </a:lnSpc>
              <a:spcBef>
                <a:spcPts val="338"/>
              </a:spcBef>
              <a:spcAft>
                <a:spcPts val="0"/>
              </a:spcAft>
              <a:buClr>
                <a:schemeClr val="dk1"/>
              </a:buClr>
              <a:buSzPts val="1800"/>
              <a:buChar char="–"/>
              <a:defRPr sz="1800"/>
            </a:lvl2pPr>
            <a:lvl3pPr marL="1371600" lvl="2" indent="-342900" algn="l" rtl="0">
              <a:lnSpc>
                <a:spcPct val="105000"/>
              </a:lnSpc>
              <a:spcBef>
                <a:spcPts val="338"/>
              </a:spcBef>
              <a:spcAft>
                <a:spcPts val="0"/>
              </a:spcAft>
              <a:buClr>
                <a:schemeClr val="dk1"/>
              </a:buClr>
              <a:buSzPts val="1800"/>
              <a:buChar char="»"/>
              <a:defRPr sz="1800"/>
            </a:lvl3pPr>
            <a:lvl4pPr marL="1828800" lvl="3" indent="-342900" algn="l" rtl="0">
              <a:lnSpc>
                <a:spcPct val="105000"/>
              </a:lnSpc>
              <a:spcBef>
                <a:spcPts val="338"/>
              </a:spcBef>
              <a:spcAft>
                <a:spcPts val="0"/>
              </a:spcAft>
              <a:buClr>
                <a:schemeClr val="dk1"/>
              </a:buClr>
              <a:buSzPts val="1800"/>
              <a:buChar char="◦"/>
              <a:defRPr sz="1800"/>
            </a:lvl4pPr>
            <a:lvl5pPr marL="2286000" lvl="4" indent="-342900" algn="l" rtl="0">
              <a:lnSpc>
                <a:spcPct val="105000"/>
              </a:lnSpc>
              <a:spcBef>
                <a:spcPts val="338"/>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6" name="Google Shape;546;gd04cb32b27_0_431"/>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7" name="Google Shape;547;gd04cb32b27_0_431"/>
          <p:cNvSpPr txBox="1">
            <a:spLocks noGrp="1"/>
          </p:cNvSpPr>
          <p:nvPr>
            <p:ph type="body" idx="2"/>
          </p:nvPr>
        </p:nvSpPr>
        <p:spPr>
          <a:xfrm>
            <a:off x="457200" y="1371600"/>
            <a:ext cx="8229600" cy="11430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Clr>
                <a:schemeClr val="dk1"/>
              </a:buClr>
              <a:buSzPts val="1800"/>
              <a:buNone/>
              <a:defRPr sz="1800">
                <a:latin typeface="Calibri"/>
                <a:ea typeface="Calibri"/>
                <a:cs typeface="Calibri"/>
                <a:sym typeface="Calibri"/>
              </a:defRPr>
            </a:lvl1pPr>
            <a:lvl2pPr marL="914400" lvl="1" indent="-292925" algn="l" rtl="0">
              <a:lnSpc>
                <a:spcPct val="100000"/>
              </a:lnSpc>
              <a:spcBef>
                <a:spcPts val="300"/>
              </a:spcBef>
              <a:spcAft>
                <a:spcPts val="0"/>
              </a:spcAft>
              <a:buClr>
                <a:schemeClr val="dk1"/>
              </a:buClr>
              <a:buSzPts val="1013"/>
              <a:buChar char="–"/>
              <a:defRPr sz="1013"/>
            </a:lvl2pPr>
            <a:lvl3pPr marL="1371600" lvl="2" indent="-292925" algn="l" rtl="0">
              <a:lnSpc>
                <a:spcPct val="100000"/>
              </a:lnSpc>
              <a:spcBef>
                <a:spcPts val="300"/>
              </a:spcBef>
              <a:spcAft>
                <a:spcPts val="0"/>
              </a:spcAft>
              <a:buClr>
                <a:schemeClr val="dk1"/>
              </a:buClr>
              <a:buSzPts val="1013"/>
              <a:buChar char="»"/>
              <a:defRPr sz="1013"/>
            </a:lvl3pPr>
            <a:lvl4pPr marL="1828800" lvl="3" indent="-292925" algn="l" rtl="0">
              <a:lnSpc>
                <a:spcPct val="100000"/>
              </a:lnSpc>
              <a:spcBef>
                <a:spcPts val="300"/>
              </a:spcBef>
              <a:spcAft>
                <a:spcPts val="0"/>
              </a:spcAft>
              <a:buClr>
                <a:schemeClr val="dk1"/>
              </a:buClr>
              <a:buSzPts val="1013"/>
              <a:buChar char="◦"/>
              <a:defRPr sz="1013"/>
            </a:lvl4pPr>
            <a:lvl5pPr marL="2286000" lvl="4" indent="-292925" algn="l" rtl="0">
              <a:lnSpc>
                <a:spcPct val="100000"/>
              </a:lnSpc>
              <a:spcBef>
                <a:spcPts val="300"/>
              </a:spcBef>
              <a:spcAft>
                <a:spcPts val="0"/>
              </a:spcAft>
              <a:buClr>
                <a:schemeClr val="dk1"/>
              </a:buClr>
              <a:buSzPts val="1013"/>
              <a:buChar char="›"/>
              <a:defRPr sz="101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8" name="Google Shape;548;gd04cb32b27_0_431"/>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49" name="Google Shape;549;gd04cb32b27_0_431"/>
          <p:cNvSpPr txBox="1">
            <a:spLocks noGrp="1"/>
          </p:cNvSpPr>
          <p:nvPr>
            <p:ph type="body" idx="3"/>
          </p:nvPr>
        </p:nvSpPr>
        <p:spPr>
          <a:xfrm>
            <a:off x="457200" y="6135624"/>
            <a:ext cx="8229600" cy="192000"/>
          </a:xfrm>
          <a:prstGeom prst="rect">
            <a:avLst/>
          </a:prstGeom>
          <a:noFill/>
          <a:ln>
            <a:noFill/>
          </a:ln>
        </p:spPr>
        <p:txBody>
          <a:bodyPr spcFirstLastPara="1" wrap="square" lIns="0" tIns="0" rIns="0" bIns="0" anchor="b" anchorCtr="0">
            <a:normAutofit/>
          </a:bodyPr>
          <a:lstStyle>
            <a:lvl1pPr marL="457200" marR="0" lvl="0" indent="-228600" algn="l" rtl="0">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4"/>
        <p:cNvGrpSpPr/>
        <p:nvPr/>
      </p:nvGrpSpPr>
      <p:grpSpPr>
        <a:xfrm>
          <a:off x="0" y="0"/>
          <a:ext cx="0" cy="0"/>
          <a:chOff x="0" y="0"/>
          <a:chExt cx="0" cy="0"/>
        </a:xfrm>
      </p:grpSpPr>
      <p:pic>
        <p:nvPicPr>
          <p:cNvPr id="555" name="Google Shape;555;g7a42e92ee4_0_85"/>
          <p:cNvPicPr preferRelativeResize="0"/>
          <p:nvPr/>
        </p:nvPicPr>
        <p:blipFill rotWithShape="1">
          <a:blip r:embed="rId2">
            <a:alphaModFix amt="48000"/>
          </a:blip>
          <a:srcRect t="209" b="219"/>
          <a:stretch/>
        </p:blipFill>
        <p:spPr>
          <a:xfrm>
            <a:off x="6416400" y="3963800"/>
            <a:ext cx="3509550" cy="3489799"/>
          </a:xfrm>
          <a:prstGeom prst="rect">
            <a:avLst/>
          </a:prstGeom>
          <a:noFill/>
          <a:ln>
            <a:noFill/>
          </a:ln>
        </p:spPr>
      </p:pic>
      <p:sp>
        <p:nvSpPr>
          <p:cNvPr id="556" name="Google Shape;556;g7a42e92ee4_0_85"/>
          <p:cNvSpPr txBox="1">
            <a:spLocks noGrp="1"/>
          </p:cNvSpPr>
          <p:nvPr>
            <p:ph type="ctrTitle"/>
          </p:nvPr>
        </p:nvSpPr>
        <p:spPr>
          <a:xfrm>
            <a:off x="311700" y="3557700"/>
            <a:ext cx="8520600" cy="9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3594"/>
              </a:buClr>
              <a:buSzPts val="3600"/>
              <a:buNone/>
              <a:defRPr sz="3600">
                <a:solidFill>
                  <a:srgbClr val="003594"/>
                </a:solidFill>
              </a:defRPr>
            </a:lvl1pPr>
            <a:lvl2pPr lvl="1" algn="ctr" rtl="0">
              <a:spcBef>
                <a:spcPts val="0"/>
              </a:spcBef>
              <a:spcAft>
                <a:spcPts val="0"/>
              </a:spcAft>
              <a:buSzPts val="3600"/>
              <a:buFont typeface="Montserrat"/>
              <a:buNone/>
              <a:defRPr sz="3600" b="1">
                <a:latin typeface="Montserrat"/>
                <a:ea typeface="Montserrat"/>
                <a:cs typeface="Montserrat"/>
                <a:sym typeface="Montserrat"/>
              </a:defRPr>
            </a:lvl2pPr>
            <a:lvl3pPr lvl="2" algn="ctr" rtl="0">
              <a:spcBef>
                <a:spcPts val="0"/>
              </a:spcBef>
              <a:spcAft>
                <a:spcPts val="0"/>
              </a:spcAft>
              <a:buSzPts val="3600"/>
              <a:buFont typeface="Montserrat"/>
              <a:buNone/>
              <a:defRPr sz="3600" b="1">
                <a:latin typeface="Montserrat"/>
                <a:ea typeface="Montserrat"/>
                <a:cs typeface="Montserrat"/>
                <a:sym typeface="Montserrat"/>
              </a:defRPr>
            </a:lvl3pPr>
            <a:lvl4pPr lvl="3" algn="ctr" rtl="0">
              <a:spcBef>
                <a:spcPts val="0"/>
              </a:spcBef>
              <a:spcAft>
                <a:spcPts val="0"/>
              </a:spcAft>
              <a:buSzPts val="3600"/>
              <a:buFont typeface="Montserrat"/>
              <a:buNone/>
              <a:defRPr sz="3600" b="1">
                <a:latin typeface="Montserrat"/>
                <a:ea typeface="Montserrat"/>
                <a:cs typeface="Montserrat"/>
                <a:sym typeface="Montserrat"/>
              </a:defRPr>
            </a:lvl4pPr>
            <a:lvl5pPr lvl="4" algn="ctr" rtl="0">
              <a:spcBef>
                <a:spcPts val="0"/>
              </a:spcBef>
              <a:spcAft>
                <a:spcPts val="0"/>
              </a:spcAft>
              <a:buSzPts val="3600"/>
              <a:buFont typeface="Montserrat"/>
              <a:buNone/>
              <a:defRPr sz="3600" b="1">
                <a:latin typeface="Montserrat"/>
                <a:ea typeface="Montserrat"/>
                <a:cs typeface="Montserrat"/>
                <a:sym typeface="Montserrat"/>
              </a:defRPr>
            </a:lvl5pPr>
            <a:lvl6pPr lvl="5" algn="ctr" rtl="0">
              <a:spcBef>
                <a:spcPts val="0"/>
              </a:spcBef>
              <a:spcAft>
                <a:spcPts val="0"/>
              </a:spcAft>
              <a:buSzPts val="3600"/>
              <a:buFont typeface="Montserrat"/>
              <a:buNone/>
              <a:defRPr sz="3600" b="1">
                <a:latin typeface="Montserrat"/>
                <a:ea typeface="Montserrat"/>
                <a:cs typeface="Montserrat"/>
                <a:sym typeface="Montserrat"/>
              </a:defRPr>
            </a:lvl6pPr>
            <a:lvl7pPr lvl="6" algn="ctr" rtl="0">
              <a:spcBef>
                <a:spcPts val="0"/>
              </a:spcBef>
              <a:spcAft>
                <a:spcPts val="0"/>
              </a:spcAft>
              <a:buSzPts val="3600"/>
              <a:buFont typeface="Montserrat"/>
              <a:buNone/>
              <a:defRPr sz="3600" b="1">
                <a:latin typeface="Montserrat"/>
                <a:ea typeface="Montserrat"/>
                <a:cs typeface="Montserrat"/>
                <a:sym typeface="Montserrat"/>
              </a:defRPr>
            </a:lvl7pPr>
            <a:lvl8pPr lvl="7" algn="ctr" rtl="0">
              <a:spcBef>
                <a:spcPts val="0"/>
              </a:spcBef>
              <a:spcAft>
                <a:spcPts val="0"/>
              </a:spcAft>
              <a:buSzPts val="3600"/>
              <a:buFont typeface="Montserrat"/>
              <a:buNone/>
              <a:defRPr sz="3600" b="1">
                <a:latin typeface="Montserrat"/>
                <a:ea typeface="Montserrat"/>
                <a:cs typeface="Montserrat"/>
                <a:sym typeface="Montserrat"/>
              </a:defRPr>
            </a:lvl8pPr>
            <a:lvl9pPr lvl="8" algn="ctr" rtl="0">
              <a:spcBef>
                <a:spcPts val="0"/>
              </a:spcBef>
              <a:spcAft>
                <a:spcPts val="0"/>
              </a:spcAft>
              <a:buSzPts val="3600"/>
              <a:buFont typeface="Montserrat"/>
              <a:buNone/>
              <a:defRPr sz="3600" b="1">
                <a:latin typeface="Montserrat"/>
                <a:ea typeface="Montserrat"/>
                <a:cs typeface="Montserrat"/>
                <a:sym typeface="Montserrat"/>
              </a:defRPr>
            </a:lvl9pPr>
          </a:lstStyle>
          <a:p>
            <a:endParaRPr/>
          </a:p>
        </p:txBody>
      </p:sp>
      <p:sp>
        <p:nvSpPr>
          <p:cNvPr id="557" name="Google Shape;557;g7a42e92ee4_0_85"/>
          <p:cNvSpPr txBox="1">
            <a:spLocks noGrp="1"/>
          </p:cNvSpPr>
          <p:nvPr>
            <p:ph type="subTitle" idx="1"/>
          </p:nvPr>
        </p:nvSpPr>
        <p:spPr>
          <a:xfrm>
            <a:off x="311700" y="5575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558" name="Google Shape;558;g7a42e92ee4_0_85"/>
          <p:cNvPicPr preferRelativeResize="0"/>
          <p:nvPr/>
        </p:nvPicPr>
        <p:blipFill rotWithShape="1">
          <a:blip r:embed="rId2">
            <a:alphaModFix amt="19000"/>
          </a:blip>
          <a:srcRect t="209" b="219"/>
          <a:stretch/>
        </p:blipFill>
        <p:spPr>
          <a:xfrm rot="5400000">
            <a:off x="-2635212" y="-4098545"/>
            <a:ext cx="6360599" cy="6324825"/>
          </a:xfrm>
          <a:prstGeom prst="rect">
            <a:avLst/>
          </a:prstGeom>
          <a:noFill/>
          <a:ln>
            <a:noFill/>
          </a:ln>
        </p:spPr>
      </p:pic>
      <p:pic>
        <p:nvPicPr>
          <p:cNvPr id="559" name="Google Shape;559;g7a42e92ee4_0_85"/>
          <p:cNvPicPr preferRelativeResize="0"/>
          <p:nvPr/>
        </p:nvPicPr>
        <p:blipFill rotWithShape="1">
          <a:blip r:embed="rId3">
            <a:alphaModFix/>
          </a:blip>
          <a:srcRect/>
          <a:stretch/>
        </p:blipFill>
        <p:spPr>
          <a:xfrm>
            <a:off x="3648400" y="686433"/>
            <a:ext cx="1847199" cy="1854899"/>
          </a:xfrm>
          <a:prstGeom prst="rect">
            <a:avLst/>
          </a:prstGeom>
          <a:noFill/>
          <a:ln>
            <a:noFill/>
          </a:ln>
        </p:spPr>
      </p:pic>
      <p:cxnSp>
        <p:nvCxnSpPr>
          <p:cNvPr id="560" name="Google Shape;560;g7a42e92ee4_0_85"/>
          <p:cNvCxnSpPr/>
          <p:nvPr/>
        </p:nvCxnSpPr>
        <p:spPr>
          <a:xfrm>
            <a:off x="4136550" y="5270233"/>
            <a:ext cx="870900" cy="0"/>
          </a:xfrm>
          <a:prstGeom prst="straightConnector1">
            <a:avLst/>
          </a:prstGeom>
          <a:noFill/>
          <a:ln w="76200" cap="flat" cmpd="sng">
            <a:solidFill>
              <a:srgbClr val="FBD872"/>
            </a:solidFill>
            <a:prstDash val="solid"/>
            <a:round/>
            <a:headEnd type="none" w="med" len="med"/>
            <a:tailEnd type="none" w="med" len="med"/>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1"/>
        <p:cNvGrpSpPr/>
        <p:nvPr/>
      </p:nvGrpSpPr>
      <p:grpSpPr>
        <a:xfrm>
          <a:off x="0" y="0"/>
          <a:ext cx="0" cy="0"/>
          <a:chOff x="0" y="0"/>
          <a:chExt cx="0" cy="0"/>
        </a:xfrm>
      </p:grpSpPr>
      <p:sp>
        <p:nvSpPr>
          <p:cNvPr id="562" name="Google Shape;562;g7a42e92ee4_0_92"/>
          <p:cNvSpPr/>
          <p:nvPr/>
        </p:nvSpPr>
        <p:spPr>
          <a:xfrm>
            <a:off x="0" y="5036600"/>
            <a:ext cx="9144000" cy="1855500"/>
          </a:xfrm>
          <a:prstGeom prst="rect">
            <a:avLst/>
          </a:prstGeom>
          <a:solidFill>
            <a:srgbClr val="003594">
              <a:alpha val="7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3" name="Google Shape;563;g7a42e92ee4_0_92"/>
          <p:cNvPicPr preferRelativeResize="0"/>
          <p:nvPr/>
        </p:nvPicPr>
        <p:blipFill rotWithShape="1">
          <a:blip r:embed="rId2">
            <a:alphaModFix amt="21000"/>
          </a:blip>
          <a:srcRect t="209" b="219"/>
          <a:stretch/>
        </p:blipFill>
        <p:spPr>
          <a:xfrm>
            <a:off x="4337800" y="1923684"/>
            <a:ext cx="6360599" cy="6324825"/>
          </a:xfrm>
          <a:prstGeom prst="rect">
            <a:avLst/>
          </a:prstGeom>
          <a:noFill/>
          <a:ln>
            <a:noFill/>
          </a:ln>
        </p:spPr>
      </p:pic>
      <p:sp>
        <p:nvSpPr>
          <p:cNvPr id="564" name="Google Shape;564;g7a42e92ee4_0_92"/>
          <p:cNvSpPr txBox="1">
            <a:spLocks noGrp="1"/>
          </p:cNvSpPr>
          <p:nvPr>
            <p:ph type="title"/>
          </p:nvPr>
        </p:nvSpPr>
        <p:spPr>
          <a:xfrm>
            <a:off x="311700" y="5809600"/>
            <a:ext cx="8520600" cy="11223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000"/>
              <a:buNone/>
              <a:defRPr sz="3000" b="1">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G Presentations" type="tx">
  <p:cSld name="TITLE_AND_BODY">
    <p:spTree>
      <p:nvGrpSpPr>
        <p:cNvPr id="1" name="Shape 565"/>
        <p:cNvGrpSpPr/>
        <p:nvPr/>
      </p:nvGrpSpPr>
      <p:grpSpPr>
        <a:xfrm>
          <a:off x="0" y="0"/>
          <a:ext cx="0" cy="0"/>
          <a:chOff x="0" y="0"/>
          <a:chExt cx="0" cy="0"/>
        </a:xfrm>
      </p:grpSpPr>
      <p:sp>
        <p:nvSpPr>
          <p:cNvPr id="566" name="Google Shape;566;g7a42e92ee4_0_9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7" name="Google Shape;567;g7a42e92ee4_0_9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568" name="Google Shape;568;g7a42e92ee4_0_96"/>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9"/>
        <p:cNvGrpSpPr/>
        <p:nvPr/>
      </p:nvGrpSpPr>
      <p:grpSpPr>
        <a:xfrm>
          <a:off x="0" y="0"/>
          <a:ext cx="0" cy="0"/>
          <a:chOff x="0" y="0"/>
          <a:chExt cx="0" cy="0"/>
        </a:xfrm>
      </p:grpSpPr>
      <p:sp>
        <p:nvSpPr>
          <p:cNvPr id="570" name="Google Shape;570;g7a42e92ee4_0_10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1" name="Google Shape;571;g7a42e92ee4_0_100"/>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72" name="Google Shape;572;g7a42e92ee4_0_100"/>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573" name="Google Shape;573;g7a42e92ee4_0_100"/>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4"/>
        <p:cNvGrpSpPr/>
        <p:nvPr/>
      </p:nvGrpSpPr>
      <p:grpSpPr>
        <a:xfrm>
          <a:off x="0" y="0"/>
          <a:ext cx="0" cy="0"/>
          <a:chOff x="0" y="0"/>
          <a:chExt cx="0" cy="0"/>
        </a:xfrm>
      </p:grpSpPr>
      <p:sp>
        <p:nvSpPr>
          <p:cNvPr id="575" name="Google Shape;575;g7a42e92ee4_0_10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76" name="Google Shape;576;g7a42e92ee4_0_105"/>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7"/>
        <p:cNvGrpSpPr/>
        <p:nvPr/>
      </p:nvGrpSpPr>
      <p:grpSpPr>
        <a:xfrm>
          <a:off x="0" y="0"/>
          <a:ext cx="0" cy="0"/>
          <a:chOff x="0" y="0"/>
          <a:chExt cx="0" cy="0"/>
        </a:xfrm>
      </p:grpSpPr>
      <p:sp>
        <p:nvSpPr>
          <p:cNvPr id="578" name="Google Shape;578;g7a42e92ee4_0_108"/>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79" name="Google Shape;579;g7a42e92ee4_0_10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80" name="Google Shape;580;g7a42e92ee4_0_108"/>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81"/>
        <p:cNvGrpSpPr/>
        <p:nvPr/>
      </p:nvGrpSpPr>
      <p:grpSpPr>
        <a:xfrm>
          <a:off x="0" y="0"/>
          <a:ext cx="0" cy="0"/>
          <a:chOff x="0" y="0"/>
          <a:chExt cx="0" cy="0"/>
        </a:xfrm>
      </p:grpSpPr>
      <p:sp>
        <p:nvSpPr>
          <p:cNvPr id="582" name="Google Shape;582;g7a42e92ee4_0_112"/>
          <p:cNvSpPr/>
          <p:nvPr/>
        </p:nvSpPr>
        <p:spPr>
          <a:xfrm>
            <a:off x="-60475" y="-112600"/>
            <a:ext cx="9273000" cy="7092000"/>
          </a:xfrm>
          <a:prstGeom prst="rect">
            <a:avLst/>
          </a:prstGeom>
          <a:solidFill>
            <a:srgbClr val="7C6992">
              <a:alpha val="8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3" name="Google Shape;583;g7a42e92ee4_0_112"/>
          <p:cNvPicPr preferRelativeResize="0"/>
          <p:nvPr/>
        </p:nvPicPr>
        <p:blipFill rotWithShape="1">
          <a:blip r:embed="rId2">
            <a:alphaModFix/>
          </a:blip>
          <a:srcRect/>
          <a:stretch/>
        </p:blipFill>
        <p:spPr>
          <a:xfrm>
            <a:off x="8453399" y="5934213"/>
            <a:ext cx="538200" cy="540439"/>
          </a:xfrm>
          <a:prstGeom prst="rect">
            <a:avLst/>
          </a:prstGeom>
          <a:noFill/>
          <a:ln>
            <a:noFill/>
          </a:ln>
        </p:spPr>
      </p:pic>
      <p:sp>
        <p:nvSpPr>
          <p:cNvPr id="584" name="Google Shape;584;g7a42e92ee4_0_112"/>
          <p:cNvSpPr txBox="1">
            <a:spLocks noGrp="1"/>
          </p:cNvSpPr>
          <p:nvPr>
            <p:ph type="title"/>
          </p:nvPr>
        </p:nvSpPr>
        <p:spPr>
          <a:xfrm>
            <a:off x="1176050" y="600200"/>
            <a:ext cx="6367800" cy="3673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2000"/>
              <a:buNone/>
              <a:defRPr sz="2000">
                <a:solidFill>
                  <a:srgbClr val="FFFFFF"/>
                </a:solidFill>
              </a:defRPr>
            </a:lvl1pPr>
            <a:lvl2pPr lvl="1"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9pPr>
          </a:lstStyle>
          <a:p>
            <a:endParaRPr/>
          </a:p>
        </p:txBody>
      </p:sp>
      <p:cxnSp>
        <p:nvCxnSpPr>
          <p:cNvPr id="585" name="Google Shape;585;g7a42e92ee4_0_112"/>
          <p:cNvCxnSpPr/>
          <p:nvPr/>
        </p:nvCxnSpPr>
        <p:spPr>
          <a:xfrm>
            <a:off x="1264775" y="4584433"/>
            <a:ext cx="870900" cy="0"/>
          </a:xfrm>
          <a:prstGeom prst="straightConnector1">
            <a:avLst/>
          </a:prstGeom>
          <a:noFill/>
          <a:ln w="76200" cap="flat" cmpd="sng">
            <a:solidFill>
              <a:srgbClr val="FBD872"/>
            </a:solidFill>
            <a:prstDash val="solid"/>
            <a:round/>
            <a:headEnd type="none" w="med" len="med"/>
            <a:tailEnd type="none" w="med" len="med"/>
          </a:ln>
        </p:spPr>
      </p:cxn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kinny Header">
  <p:cSld name="CUSTOM">
    <p:spTree>
      <p:nvGrpSpPr>
        <p:cNvPr id="1" name="Shape 586"/>
        <p:cNvGrpSpPr/>
        <p:nvPr/>
      </p:nvGrpSpPr>
      <p:grpSpPr>
        <a:xfrm>
          <a:off x="0" y="0"/>
          <a:ext cx="0" cy="0"/>
          <a:chOff x="0" y="0"/>
          <a:chExt cx="0" cy="0"/>
        </a:xfrm>
      </p:grpSpPr>
      <p:sp>
        <p:nvSpPr>
          <p:cNvPr id="587" name="Google Shape;587;g7a42e92ee4_0_117"/>
          <p:cNvSpPr/>
          <p:nvPr/>
        </p:nvSpPr>
        <p:spPr>
          <a:xfrm>
            <a:off x="0" y="1475733"/>
            <a:ext cx="9144000" cy="893700"/>
          </a:xfrm>
          <a:prstGeom prst="rect">
            <a:avLst/>
          </a:prstGeom>
          <a:solidFill>
            <a:srgbClr val="7C6992">
              <a:alpha val="8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7a42e92ee4_0_117"/>
          <p:cNvSpPr txBox="1">
            <a:spLocks noGrp="1"/>
          </p:cNvSpPr>
          <p:nvPr>
            <p:ph type="title"/>
          </p:nvPr>
        </p:nvSpPr>
        <p:spPr>
          <a:xfrm>
            <a:off x="100300" y="1540733"/>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589" name="Google Shape;589;g7a42e92ee4_0_117"/>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
        <p:cNvGrpSpPr/>
        <p:nvPr/>
      </p:nvGrpSpPr>
      <p:grpSpPr>
        <a:xfrm>
          <a:off x="0" y="0"/>
          <a:ext cx="0" cy="0"/>
          <a:chOff x="0" y="0"/>
          <a:chExt cx="0" cy="0"/>
        </a:xfrm>
      </p:grpSpPr>
      <p:sp>
        <p:nvSpPr>
          <p:cNvPr id="76" name="Google Shape;76;p151"/>
          <p:cNvSpPr txBox="1">
            <a:spLocks noGrp="1"/>
          </p:cNvSpPr>
          <p:nvPr>
            <p:ph type="body" idx="1"/>
          </p:nvPr>
        </p:nvSpPr>
        <p:spPr>
          <a:xfrm>
            <a:off x="311700" y="5640767"/>
            <a:ext cx="5998800" cy="8067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600"/>
              </a:spcBef>
              <a:spcAft>
                <a:spcPts val="0"/>
              </a:spcAft>
              <a:buClr>
                <a:srgbClr val="595959"/>
              </a:buClr>
              <a:buSzPts val="2100"/>
              <a:buNone/>
              <a:defRPr sz="2100">
                <a:latin typeface="Calibri"/>
                <a:ea typeface="Calibri"/>
                <a:cs typeface="Calibri"/>
                <a:sym typeface="Calibri"/>
              </a:defRPr>
            </a:lvl1pPr>
            <a:lvl2pPr marL="914400" lvl="1" indent="-342900" algn="l">
              <a:spcBef>
                <a:spcPts val="225"/>
              </a:spcBef>
              <a:spcAft>
                <a:spcPts val="0"/>
              </a:spcAft>
              <a:buClr>
                <a:schemeClr val="dk1"/>
              </a:buClr>
              <a:buSzPts val="1800"/>
              <a:buChar char="–"/>
              <a:defRPr/>
            </a:lvl2pPr>
            <a:lvl3pPr marL="1371600" lvl="2" indent="-342900" algn="l">
              <a:spcBef>
                <a:spcPts val="225"/>
              </a:spcBef>
              <a:spcAft>
                <a:spcPts val="0"/>
              </a:spcAft>
              <a:buClr>
                <a:schemeClr val="dk1"/>
              </a:buClr>
              <a:buSzPts val="1800"/>
              <a:buChar char="»"/>
              <a:defRPr/>
            </a:lvl3pPr>
            <a:lvl4pPr marL="1828800" lvl="3" indent="-342900" algn="l">
              <a:spcBef>
                <a:spcPts val="225"/>
              </a:spcBef>
              <a:spcAft>
                <a:spcPts val="0"/>
              </a:spcAft>
              <a:buClr>
                <a:schemeClr val="dk1"/>
              </a:buClr>
              <a:buSzPts val="1800"/>
              <a:buChar char="◦"/>
              <a:defRPr/>
            </a:lvl4pPr>
            <a:lvl5pPr marL="2286000" lvl="4" indent="-342900" algn="l">
              <a:spcBef>
                <a:spcPts val="225"/>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51"/>
          <p:cNvSpPr txBox="1">
            <a:spLocks noGrp="1"/>
          </p:cNvSpPr>
          <p:nvPr>
            <p:ph type="sldNum" idx="12"/>
          </p:nvPr>
        </p:nvSpPr>
        <p:spPr>
          <a:xfrm>
            <a:off x="8210616" y="6592453"/>
            <a:ext cx="476102"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0"/>
        <p:cNvGrpSpPr/>
        <p:nvPr/>
      </p:nvGrpSpPr>
      <p:grpSpPr>
        <a:xfrm>
          <a:off x="0" y="0"/>
          <a:ext cx="0" cy="0"/>
          <a:chOff x="0" y="0"/>
          <a:chExt cx="0" cy="0"/>
        </a:xfrm>
      </p:grpSpPr>
      <p:sp>
        <p:nvSpPr>
          <p:cNvPr id="591" name="Google Shape;591;g7a42e92ee4_0_12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g7a42e92ee4_0_121"/>
          <p:cNvSpPr txBox="1">
            <a:spLocks noGrp="1"/>
          </p:cNvSpPr>
          <p:nvPr>
            <p:ph type="title"/>
          </p:nvPr>
        </p:nvSpPr>
        <p:spPr>
          <a:xfrm>
            <a:off x="265500" y="965433"/>
            <a:ext cx="4045200" cy="1076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3594"/>
              </a:buClr>
              <a:buSzPts val="2400"/>
              <a:buNone/>
              <a:defRPr sz="2400" b="1">
                <a:solidFill>
                  <a:srgbClr val="003594"/>
                </a:solidFill>
              </a:defRPr>
            </a:lvl1pPr>
            <a:lvl2pPr lvl="1" algn="ctr" rtl="0">
              <a:spcBef>
                <a:spcPts val="0"/>
              </a:spcBef>
              <a:spcAft>
                <a:spcPts val="0"/>
              </a:spcAft>
              <a:buClr>
                <a:srgbClr val="003594"/>
              </a:buClr>
              <a:buSzPts val="2400"/>
              <a:buNone/>
              <a:defRPr sz="2400" b="1">
                <a:solidFill>
                  <a:srgbClr val="003594"/>
                </a:solidFill>
              </a:defRPr>
            </a:lvl2pPr>
            <a:lvl3pPr lvl="2" algn="ctr" rtl="0">
              <a:spcBef>
                <a:spcPts val="0"/>
              </a:spcBef>
              <a:spcAft>
                <a:spcPts val="0"/>
              </a:spcAft>
              <a:buClr>
                <a:srgbClr val="003594"/>
              </a:buClr>
              <a:buSzPts val="2400"/>
              <a:buNone/>
              <a:defRPr sz="2400" b="1">
                <a:solidFill>
                  <a:srgbClr val="003594"/>
                </a:solidFill>
              </a:defRPr>
            </a:lvl3pPr>
            <a:lvl4pPr lvl="3" algn="ctr" rtl="0">
              <a:spcBef>
                <a:spcPts val="0"/>
              </a:spcBef>
              <a:spcAft>
                <a:spcPts val="0"/>
              </a:spcAft>
              <a:buClr>
                <a:srgbClr val="003594"/>
              </a:buClr>
              <a:buSzPts val="2400"/>
              <a:buNone/>
              <a:defRPr sz="2400" b="1">
                <a:solidFill>
                  <a:srgbClr val="003594"/>
                </a:solidFill>
              </a:defRPr>
            </a:lvl4pPr>
            <a:lvl5pPr lvl="4" algn="ctr" rtl="0">
              <a:spcBef>
                <a:spcPts val="0"/>
              </a:spcBef>
              <a:spcAft>
                <a:spcPts val="0"/>
              </a:spcAft>
              <a:buClr>
                <a:srgbClr val="003594"/>
              </a:buClr>
              <a:buSzPts val="2400"/>
              <a:buNone/>
              <a:defRPr sz="2400" b="1">
                <a:solidFill>
                  <a:srgbClr val="003594"/>
                </a:solidFill>
              </a:defRPr>
            </a:lvl5pPr>
            <a:lvl6pPr lvl="5" algn="ctr" rtl="0">
              <a:spcBef>
                <a:spcPts val="0"/>
              </a:spcBef>
              <a:spcAft>
                <a:spcPts val="0"/>
              </a:spcAft>
              <a:buClr>
                <a:srgbClr val="003594"/>
              </a:buClr>
              <a:buSzPts val="2400"/>
              <a:buNone/>
              <a:defRPr sz="2400" b="1">
                <a:solidFill>
                  <a:srgbClr val="003594"/>
                </a:solidFill>
              </a:defRPr>
            </a:lvl6pPr>
            <a:lvl7pPr lvl="6" algn="ctr" rtl="0">
              <a:spcBef>
                <a:spcPts val="0"/>
              </a:spcBef>
              <a:spcAft>
                <a:spcPts val="0"/>
              </a:spcAft>
              <a:buClr>
                <a:srgbClr val="003594"/>
              </a:buClr>
              <a:buSzPts val="2400"/>
              <a:buNone/>
              <a:defRPr sz="2400" b="1">
                <a:solidFill>
                  <a:srgbClr val="003594"/>
                </a:solidFill>
              </a:defRPr>
            </a:lvl7pPr>
            <a:lvl8pPr lvl="7" algn="ctr" rtl="0">
              <a:spcBef>
                <a:spcPts val="0"/>
              </a:spcBef>
              <a:spcAft>
                <a:spcPts val="0"/>
              </a:spcAft>
              <a:buClr>
                <a:srgbClr val="003594"/>
              </a:buClr>
              <a:buSzPts val="2400"/>
              <a:buNone/>
              <a:defRPr sz="2400" b="1">
                <a:solidFill>
                  <a:srgbClr val="003594"/>
                </a:solidFill>
              </a:defRPr>
            </a:lvl8pPr>
            <a:lvl9pPr lvl="8" algn="ctr" rtl="0">
              <a:spcBef>
                <a:spcPts val="0"/>
              </a:spcBef>
              <a:spcAft>
                <a:spcPts val="0"/>
              </a:spcAft>
              <a:buClr>
                <a:srgbClr val="003594"/>
              </a:buClr>
              <a:buSzPts val="2400"/>
              <a:buNone/>
              <a:defRPr sz="2400" b="1">
                <a:solidFill>
                  <a:srgbClr val="003594"/>
                </a:solidFill>
              </a:defRPr>
            </a:lvl9pPr>
          </a:lstStyle>
          <a:p>
            <a:endParaRPr/>
          </a:p>
        </p:txBody>
      </p:sp>
      <p:sp>
        <p:nvSpPr>
          <p:cNvPr id="593" name="Google Shape;593;g7a42e92ee4_0_121"/>
          <p:cNvSpPr txBox="1">
            <a:spLocks noGrp="1"/>
          </p:cNvSpPr>
          <p:nvPr>
            <p:ph type="body" idx="1"/>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594" name="Google Shape;594;g7a42e92ee4_0_121"/>
          <p:cNvPicPr preferRelativeResize="0"/>
          <p:nvPr/>
        </p:nvPicPr>
        <p:blipFill rotWithShape="1">
          <a:blip r:embed="rId2">
            <a:alphaModFix/>
          </a:blip>
          <a:srcRect/>
          <a:stretch/>
        </p:blipFill>
        <p:spPr>
          <a:xfrm>
            <a:off x="8453399" y="5934213"/>
            <a:ext cx="538200" cy="540439"/>
          </a:xfrm>
          <a:prstGeom prst="rect">
            <a:avLst/>
          </a:prstGeom>
          <a:noFill/>
          <a:ln>
            <a:noFill/>
          </a:ln>
        </p:spPr>
      </p:pic>
      <p:cxnSp>
        <p:nvCxnSpPr>
          <p:cNvPr id="595" name="Google Shape;595;g7a42e92ee4_0_121"/>
          <p:cNvCxnSpPr/>
          <p:nvPr/>
        </p:nvCxnSpPr>
        <p:spPr>
          <a:xfrm>
            <a:off x="343000" y="2418800"/>
            <a:ext cx="870900" cy="0"/>
          </a:xfrm>
          <a:prstGeom prst="straightConnector1">
            <a:avLst/>
          </a:prstGeom>
          <a:noFill/>
          <a:ln w="76200" cap="flat" cmpd="sng">
            <a:solidFill>
              <a:srgbClr val="FBD872"/>
            </a:solidFill>
            <a:prstDash val="solid"/>
            <a:round/>
            <a:headEnd type="none" w="med" len="med"/>
            <a:tailEnd type="none" w="med" len="med"/>
          </a:ln>
        </p:spPr>
      </p:cxn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hoto Left">
  <p:cSld name="CUSTOM_1">
    <p:spTree>
      <p:nvGrpSpPr>
        <p:cNvPr id="1" name="Shape 596"/>
        <p:cNvGrpSpPr/>
        <p:nvPr/>
      </p:nvGrpSpPr>
      <p:grpSpPr>
        <a:xfrm>
          <a:off x="0" y="0"/>
          <a:ext cx="0" cy="0"/>
          <a:chOff x="0" y="0"/>
          <a:chExt cx="0" cy="0"/>
        </a:xfrm>
      </p:grpSpPr>
      <p:sp>
        <p:nvSpPr>
          <p:cNvPr id="597" name="Google Shape;597;g7a42e92ee4_0_127"/>
          <p:cNvSpPr txBox="1">
            <a:spLocks noGrp="1"/>
          </p:cNvSpPr>
          <p:nvPr>
            <p:ph type="title"/>
          </p:nvPr>
        </p:nvSpPr>
        <p:spPr>
          <a:xfrm>
            <a:off x="5932575" y="593367"/>
            <a:ext cx="2899800" cy="34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598" name="Google Shape;598;g7a42e92ee4_0_127"/>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3408">
          <p15:clr>
            <a:srgbClr val="FA7B17"/>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hoto Right">
  <p:cSld name="CUSTOM_2">
    <p:spTree>
      <p:nvGrpSpPr>
        <p:cNvPr id="1" name="Shape 599"/>
        <p:cNvGrpSpPr/>
        <p:nvPr/>
      </p:nvGrpSpPr>
      <p:grpSpPr>
        <a:xfrm>
          <a:off x="0" y="0"/>
          <a:ext cx="0" cy="0"/>
          <a:chOff x="0" y="0"/>
          <a:chExt cx="0" cy="0"/>
        </a:xfrm>
      </p:grpSpPr>
      <p:sp>
        <p:nvSpPr>
          <p:cNvPr id="600" name="Google Shape;600;g7a42e92ee4_0_130"/>
          <p:cNvSpPr txBox="1">
            <a:spLocks noGrp="1"/>
          </p:cNvSpPr>
          <p:nvPr>
            <p:ph type="title"/>
          </p:nvPr>
        </p:nvSpPr>
        <p:spPr>
          <a:xfrm>
            <a:off x="553050" y="593367"/>
            <a:ext cx="2665200" cy="4941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01" name="Google Shape;601;g7a42e92ee4_0_130"/>
          <p:cNvPicPr preferRelativeResize="0"/>
          <p:nvPr/>
        </p:nvPicPr>
        <p:blipFill rotWithShape="1">
          <a:blip r:embed="rId2">
            <a:alphaModFix/>
          </a:blip>
          <a:srcRect/>
          <a:stretch/>
        </p:blipFill>
        <p:spPr>
          <a:xfrm>
            <a:off x="8453399" y="5934213"/>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2438">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2"/>
        <p:cNvGrpSpPr/>
        <p:nvPr/>
      </p:nvGrpSpPr>
      <p:grpSpPr>
        <a:xfrm>
          <a:off x="0" y="0"/>
          <a:ext cx="0" cy="0"/>
          <a:chOff x="0" y="0"/>
          <a:chExt cx="0" cy="0"/>
        </a:xfrm>
      </p:grpSpPr>
      <p:sp>
        <p:nvSpPr>
          <p:cNvPr id="603" name="Google Shape;603;g7a42e92ee4_0_133"/>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pic>
        <p:nvPicPr>
          <p:cNvPr id="604" name="Google Shape;604;g7a42e92ee4_0_133"/>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5"/>
        <p:cNvGrpSpPr/>
        <p:nvPr/>
      </p:nvGrpSpPr>
      <p:grpSpPr>
        <a:xfrm>
          <a:off x="0" y="0"/>
          <a:ext cx="0" cy="0"/>
          <a:chOff x="0" y="0"/>
          <a:chExt cx="0" cy="0"/>
        </a:xfrm>
      </p:grpSpPr>
      <p:sp>
        <p:nvSpPr>
          <p:cNvPr id="606" name="Google Shape;606;g7a42e92ee4_0_136"/>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3594"/>
              </a:buClr>
              <a:buSzPts val="12000"/>
              <a:buNone/>
              <a:defRPr sz="12000" b="1">
                <a:solidFill>
                  <a:srgbClr val="003594"/>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7" name="Google Shape;607;g7a42e92ee4_0_13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608" name="Google Shape;608;g7a42e92ee4_0_136"/>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G PRESENTATIONS" type="blank">
  <p:cSld name="BLANK">
    <p:spTree>
      <p:nvGrpSpPr>
        <p:cNvPr id="1" name="Shape 609"/>
        <p:cNvGrpSpPr/>
        <p:nvPr/>
      </p:nvGrpSpPr>
      <p:grpSpPr>
        <a:xfrm>
          <a:off x="0" y="0"/>
          <a:ext cx="0" cy="0"/>
          <a:chOff x="0" y="0"/>
          <a:chExt cx="0" cy="0"/>
        </a:xfrm>
      </p:grpSpPr>
      <p:pic>
        <p:nvPicPr>
          <p:cNvPr id="610" name="Google Shape;610;g7a42e92ee4_0_140"/>
          <p:cNvPicPr preferRelativeResize="0"/>
          <p:nvPr/>
        </p:nvPicPr>
        <p:blipFill>
          <a:blip r:embed="rId2">
            <a:alphaModFix/>
          </a:blip>
          <a:stretch>
            <a:fillRect/>
          </a:stretch>
        </p:blipFill>
        <p:spPr>
          <a:xfrm>
            <a:off x="4028018" y="3545833"/>
            <a:ext cx="1087950" cy="1087950"/>
          </a:xfrm>
          <a:prstGeom prst="rect">
            <a:avLst/>
          </a:prstGeom>
          <a:noFill/>
          <a:ln>
            <a:noFill/>
          </a:ln>
        </p:spPr>
      </p:pic>
      <p:pic>
        <p:nvPicPr>
          <p:cNvPr id="611" name="Google Shape;611;g7a42e92ee4_0_140"/>
          <p:cNvPicPr preferRelativeResize="0"/>
          <p:nvPr/>
        </p:nvPicPr>
        <p:blipFill rotWithShape="1">
          <a:blip r:embed="rId3">
            <a:alphaModFix amt="19000"/>
          </a:blip>
          <a:srcRect t="209" b="219"/>
          <a:stretch/>
        </p:blipFill>
        <p:spPr>
          <a:xfrm rot="5400000">
            <a:off x="-2635212" y="-4098545"/>
            <a:ext cx="6360599" cy="6324825"/>
          </a:xfrm>
          <a:prstGeom prst="rect">
            <a:avLst/>
          </a:prstGeom>
          <a:noFill/>
          <a:ln>
            <a:noFill/>
          </a:ln>
        </p:spPr>
      </p:pic>
      <p:pic>
        <p:nvPicPr>
          <p:cNvPr id="612" name="Google Shape;612;g7a42e92ee4_0_140"/>
          <p:cNvPicPr preferRelativeResize="0"/>
          <p:nvPr/>
        </p:nvPicPr>
        <p:blipFill rotWithShape="1">
          <a:blip r:embed="rId3">
            <a:alphaModFix amt="48000"/>
          </a:blip>
          <a:srcRect t="209" b="219"/>
          <a:stretch/>
        </p:blipFill>
        <p:spPr>
          <a:xfrm>
            <a:off x="6416400" y="3963800"/>
            <a:ext cx="3509550" cy="3489799"/>
          </a:xfrm>
          <a:prstGeom prst="rect">
            <a:avLst/>
          </a:prstGeom>
          <a:noFill/>
          <a:ln>
            <a:noFill/>
          </a:ln>
        </p:spPr>
      </p:pic>
      <p:pic>
        <p:nvPicPr>
          <p:cNvPr id="613" name="Google Shape;613;g7a42e92ee4_0_140"/>
          <p:cNvPicPr preferRelativeResize="0"/>
          <p:nvPr/>
        </p:nvPicPr>
        <p:blipFill rotWithShape="1">
          <a:blip r:embed="rId4">
            <a:alphaModFix/>
          </a:blip>
          <a:srcRect/>
          <a:stretch/>
        </p:blipFill>
        <p:spPr>
          <a:xfrm>
            <a:off x="3589313" y="914400"/>
            <a:ext cx="1965375" cy="1973576"/>
          </a:xfrm>
          <a:prstGeom prst="rect">
            <a:avLst/>
          </a:prstGeom>
          <a:noFill/>
          <a:ln>
            <a:noFill/>
          </a:ln>
        </p:spPr>
      </p:pic>
      <p:sp>
        <p:nvSpPr>
          <p:cNvPr id="614" name="Google Shape;614;g7a42e92ee4_0_140"/>
          <p:cNvSpPr txBox="1">
            <a:spLocks noGrp="1"/>
          </p:cNvSpPr>
          <p:nvPr>
            <p:ph type="title"/>
          </p:nvPr>
        </p:nvSpPr>
        <p:spPr>
          <a:xfrm>
            <a:off x="3239413" y="4792067"/>
            <a:ext cx="2665200" cy="494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615"/>
        <p:cNvGrpSpPr/>
        <p:nvPr/>
      </p:nvGrpSpPr>
      <p:grpSpPr>
        <a:xfrm>
          <a:off x="0" y="0"/>
          <a:ext cx="0" cy="0"/>
          <a:chOff x="0" y="0"/>
          <a:chExt cx="0" cy="0"/>
        </a:xfrm>
      </p:grpSpPr>
      <p:sp>
        <p:nvSpPr>
          <p:cNvPr id="616" name="Google Shape;616;g7a42e92ee4_0_14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1"/>
        <p:cNvGrpSpPr/>
        <p:nvPr/>
      </p:nvGrpSpPr>
      <p:grpSpPr>
        <a:xfrm>
          <a:off x="0" y="0"/>
          <a:ext cx="0" cy="0"/>
          <a:chOff x="0" y="0"/>
          <a:chExt cx="0" cy="0"/>
        </a:xfrm>
      </p:grpSpPr>
      <p:pic>
        <p:nvPicPr>
          <p:cNvPr id="622" name="Google Shape;622;g7a42e92ee4_0_338"/>
          <p:cNvPicPr preferRelativeResize="0"/>
          <p:nvPr/>
        </p:nvPicPr>
        <p:blipFill rotWithShape="1">
          <a:blip r:embed="rId2">
            <a:alphaModFix amt="48000"/>
          </a:blip>
          <a:srcRect t="209" b="219"/>
          <a:stretch/>
        </p:blipFill>
        <p:spPr>
          <a:xfrm>
            <a:off x="6416400" y="3963800"/>
            <a:ext cx="3509550" cy="3489799"/>
          </a:xfrm>
          <a:prstGeom prst="rect">
            <a:avLst/>
          </a:prstGeom>
          <a:noFill/>
          <a:ln>
            <a:noFill/>
          </a:ln>
        </p:spPr>
      </p:pic>
      <p:sp>
        <p:nvSpPr>
          <p:cNvPr id="623" name="Google Shape;623;g7a42e92ee4_0_338"/>
          <p:cNvSpPr txBox="1">
            <a:spLocks noGrp="1"/>
          </p:cNvSpPr>
          <p:nvPr>
            <p:ph type="ctrTitle"/>
          </p:nvPr>
        </p:nvSpPr>
        <p:spPr>
          <a:xfrm>
            <a:off x="311700" y="3557700"/>
            <a:ext cx="8520600" cy="9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3594"/>
              </a:buClr>
              <a:buSzPts val="3000"/>
              <a:buNone/>
              <a:defRPr sz="3000" b="1">
                <a:solidFill>
                  <a:srgbClr val="003594"/>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4" name="Google Shape;624;g7a42e92ee4_0_338"/>
          <p:cNvSpPr txBox="1">
            <a:spLocks noGrp="1"/>
          </p:cNvSpPr>
          <p:nvPr>
            <p:ph type="subTitle" idx="1"/>
          </p:nvPr>
        </p:nvSpPr>
        <p:spPr>
          <a:xfrm>
            <a:off x="311700" y="46354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25" name="Google Shape;625;g7a42e92ee4_0_338"/>
          <p:cNvPicPr preferRelativeResize="0"/>
          <p:nvPr/>
        </p:nvPicPr>
        <p:blipFill rotWithShape="1">
          <a:blip r:embed="rId2">
            <a:alphaModFix amt="19000"/>
          </a:blip>
          <a:srcRect t="209" b="219"/>
          <a:stretch/>
        </p:blipFill>
        <p:spPr>
          <a:xfrm rot="5400000">
            <a:off x="-2635212" y="-4098545"/>
            <a:ext cx="6360599" cy="6324825"/>
          </a:xfrm>
          <a:prstGeom prst="rect">
            <a:avLst/>
          </a:prstGeom>
          <a:noFill/>
          <a:ln>
            <a:noFill/>
          </a:ln>
        </p:spPr>
      </p:pic>
      <p:pic>
        <p:nvPicPr>
          <p:cNvPr id="626" name="Google Shape;626;g7a42e92ee4_0_338"/>
          <p:cNvPicPr preferRelativeResize="0"/>
          <p:nvPr/>
        </p:nvPicPr>
        <p:blipFill rotWithShape="1">
          <a:blip r:embed="rId3">
            <a:alphaModFix/>
          </a:blip>
          <a:srcRect/>
          <a:stretch/>
        </p:blipFill>
        <p:spPr>
          <a:xfrm>
            <a:off x="3648400" y="686433"/>
            <a:ext cx="1847199" cy="185489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7"/>
        <p:cNvGrpSpPr/>
        <p:nvPr/>
      </p:nvGrpSpPr>
      <p:grpSpPr>
        <a:xfrm>
          <a:off x="0" y="0"/>
          <a:ext cx="0" cy="0"/>
          <a:chOff x="0" y="0"/>
          <a:chExt cx="0" cy="0"/>
        </a:xfrm>
      </p:grpSpPr>
      <p:sp>
        <p:nvSpPr>
          <p:cNvPr id="628" name="Google Shape;628;g7a42e92ee4_0_344"/>
          <p:cNvSpPr/>
          <p:nvPr/>
        </p:nvSpPr>
        <p:spPr>
          <a:xfrm>
            <a:off x="0" y="5036600"/>
            <a:ext cx="9144000" cy="1855500"/>
          </a:xfrm>
          <a:prstGeom prst="rect">
            <a:avLst/>
          </a:prstGeom>
          <a:solidFill>
            <a:srgbClr val="003594">
              <a:alpha val="7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9" name="Google Shape;629;g7a42e92ee4_0_344"/>
          <p:cNvPicPr preferRelativeResize="0"/>
          <p:nvPr/>
        </p:nvPicPr>
        <p:blipFill rotWithShape="1">
          <a:blip r:embed="rId2">
            <a:alphaModFix amt="21000"/>
          </a:blip>
          <a:srcRect t="209" b="219"/>
          <a:stretch/>
        </p:blipFill>
        <p:spPr>
          <a:xfrm>
            <a:off x="4337800" y="1923684"/>
            <a:ext cx="6360599" cy="6324825"/>
          </a:xfrm>
          <a:prstGeom prst="rect">
            <a:avLst/>
          </a:prstGeom>
          <a:noFill/>
          <a:ln>
            <a:noFill/>
          </a:ln>
        </p:spPr>
      </p:pic>
      <p:sp>
        <p:nvSpPr>
          <p:cNvPr id="630" name="Google Shape;630;g7a42e92ee4_0_344"/>
          <p:cNvSpPr txBox="1">
            <a:spLocks noGrp="1"/>
          </p:cNvSpPr>
          <p:nvPr>
            <p:ph type="title"/>
          </p:nvPr>
        </p:nvSpPr>
        <p:spPr>
          <a:xfrm>
            <a:off x="311700" y="5809600"/>
            <a:ext cx="8520600" cy="11223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4800"/>
              <a:buNone/>
              <a:defRPr sz="4800" b="1">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1"/>
        <p:cNvGrpSpPr/>
        <p:nvPr/>
      </p:nvGrpSpPr>
      <p:grpSpPr>
        <a:xfrm>
          <a:off x="0" y="0"/>
          <a:ext cx="0" cy="0"/>
          <a:chOff x="0" y="0"/>
          <a:chExt cx="0" cy="0"/>
        </a:xfrm>
      </p:grpSpPr>
      <p:sp>
        <p:nvSpPr>
          <p:cNvPr id="632" name="Google Shape;632;g7a42e92ee4_0_34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3" name="Google Shape;633;g7a42e92ee4_0_34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a:lvl2pPr>
            <a:lvl3pPr marL="1371600" lvl="2" indent="-317500" rtl="0">
              <a:spcBef>
                <a:spcPts val="1600"/>
              </a:spcBef>
              <a:spcAft>
                <a:spcPts val="0"/>
              </a:spcAft>
              <a:buSzPts val="14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pic>
        <p:nvPicPr>
          <p:cNvPr id="634" name="Google Shape;634;g7a42e92ee4_0_348"/>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p1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dk1"/>
              </a:buClr>
              <a:buSzPts val="30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52"/>
          <p:cNvSpPr txBox="1">
            <a:spLocks noGrp="1"/>
          </p:cNvSpPr>
          <p:nvPr>
            <p:ph type="body" idx="1"/>
          </p:nvPr>
        </p:nvSpPr>
        <p:spPr>
          <a:xfrm>
            <a:off x="457200" y="1535113"/>
            <a:ext cx="4040100" cy="639900"/>
          </a:xfrm>
          <a:prstGeom prst="rect">
            <a:avLst/>
          </a:prstGeom>
          <a:noFill/>
          <a:ln>
            <a:noFill/>
          </a:ln>
        </p:spPr>
        <p:txBody>
          <a:bodyPr spcFirstLastPara="1" wrap="square" lIns="0" tIns="0" rIns="0" bIns="0" anchor="b" anchorCtr="0">
            <a:normAutofit/>
          </a:bodyPr>
          <a:lstStyle>
            <a:lvl1pPr marL="457200" marR="0" lvl="0" indent="-228600" algn="l">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spcBef>
                <a:spcPts val="320"/>
              </a:spcBef>
              <a:spcAft>
                <a:spcPts val="0"/>
              </a:spcAft>
              <a:buClr>
                <a:schemeClr val="dk1"/>
              </a:buClr>
              <a:buSzPts val="1400"/>
              <a:buFont typeface="Arial"/>
              <a:buNone/>
              <a:defRPr sz="1600" b="1" i="0" u="none" strike="noStrike" cap="none">
                <a:solidFill>
                  <a:schemeClr val="dk1"/>
                </a:solidFill>
                <a:latin typeface="Calibri"/>
                <a:ea typeface="Calibri"/>
                <a:cs typeface="Calibri"/>
                <a:sym typeface="Calibri"/>
              </a:defRPr>
            </a:lvl5pPr>
            <a:lvl6pPr marL="2743200" marR="0" lvl="5" indent="-228600" algn="l">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1" name="Google Shape;81;p152"/>
          <p:cNvSpPr txBox="1">
            <a:spLocks noGrp="1"/>
          </p:cNvSpPr>
          <p:nvPr>
            <p:ph type="body" idx="2"/>
          </p:nvPr>
        </p:nvSpPr>
        <p:spPr>
          <a:xfrm>
            <a:off x="457200" y="2174875"/>
            <a:ext cx="4040100" cy="3951300"/>
          </a:xfrm>
          <a:prstGeom prst="rect">
            <a:avLst/>
          </a:prstGeom>
          <a:noFill/>
          <a:ln>
            <a:noFill/>
          </a:ln>
        </p:spPr>
        <p:txBody>
          <a:bodyPr spcFirstLastPara="1" wrap="square" lIns="0" tIns="0" rIns="0" bIns="0" anchor="t" anchorCtr="0">
            <a:normAutofit/>
          </a:bodyPr>
          <a:lstStyle>
            <a:lvl1pPr marL="457200" marR="0" lvl="0" indent="-381000" algn="l">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2" name="Google Shape;82;p152"/>
          <p:cNvSpPr txBox="1">
            <a:spLocks noGrp="1"/>
          </p:cNvSpPr>
          <p:nvPr>
            <p:ph type="body" idx="3"/>
          </p:nvPr>
        </p:nvSpPr>
        <p:spPr>
          <a:xfrm>
            <a:off x="4645025" y="1535113"/>
            <a:ext cx="4041900" cy="639900"/>
          </a:xfrm>
          <a:prstGeom prst="rect">
            <a:avLst/>
          </a:prstGeom>
          <a:noFill/>
          <a:ln>
            <a:noFill/>
          </a:ln>
        </p:spPr>
        <p:txBody>
          <a:bodyPr spcFirstLastPara="1" wrap="square" lIns="0" tIns="0" rIns="0" bIns="0" anchor="b" anchorCtr="0">
            <a:normAutofit/>
          </a:bodyPr>
          <a:lstStyle>
            <a:lvl1pPr marL="457200" marR="0" lvl="0" indent="-228600" algn="l">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spcBef>
                <a:spcPts val="320"/>
              </a:spcBef>
              <a:spcAft>
                <a:spcPts val="0"/>
              </a:spcAft>
              <a:buClr>
                <a:schemeClr val="dk1"/>
              </a:buClr>
              <a:buSzPts val="1400"/>
              <a:buFont typeface="Arial"/>
              <a:buNone/>
              <a:defRPr sz="1600" b="1" i="0" u="none" strike="noStrike" cap="none">
                <a:solidFill>
                  <a:schemeClr val="dk1"/>
                </a:solidFill>
                <a:latin typeface="Calibri"/>
                <a:ea typeface="Calibri"/>
                <a:cs typeface="Calibri"/>
                <a:sym typeface="Calibri"/>
              </a:defRPr>
            </a:lvl5pPr>
            <a:lvl6pPr marL="2743200" marR="0" lvl="5" indent="-228600" algn="l">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3" name="Google Shape;83;p152"/>
          <p:cNvSpPr txBox="1">
            <a:spLocks noGrp="1"/>
          </p:cNvSpPr>
          <p:nvPr>
            <p:ph type="body" idx="4"/>
          </p:nvPr>
        </p:nvSpPr>
        <p:spPr>
          <a:xfrm>
            <a:off x="4645025" y="2174875"/>
            <a:ext cx="4041900" cy="3951300"/>
          </a:xfrm>
          <a:prstGeom prst="rect">
            <a:avLst/>
          </a:prstGeom>
          <a:noFill/>
          <a:ln>
            <a:noFill/>
          </a:ln>
        </p:spPr>
        <p:txBody>
          <a:bodyPr spcFirstLastPara="1" wrap="square" lIns="0" tIns="0" rIns="0" bIns="0" anchor="t" anchorCtr="0">
            <a:normAutofit/>
          </a:bodyPr>
          <a:lstStyle>
            <a:lvl1pPr marL="457200" marR="0" lvl="0" indent="-381000" algn="l">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4" name="Google Shape;84;p152"/>
          <p:cNvSpPr txBox="1">
            <a:spLocks noGrp="1"/>
          </p:cNvSpPr>
          <p:nvPr>
            <p:ph type="sldNum" idx="12"/>
          </p:nvPr>
        </p:nvSpPr>
        <p:spPr>
          <a:xfrm>
            <a:off x="8210616" y="6592453"/>
            <a:ext cx="476102"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5"/>
        <p:cNvGrpSpPr/>
        <p:nvPr/>
      </p:nvGrpSpPr>
      <p:grpSpPr>
        <a:xfrm>
          <a:off x="0" y="0"/>
          <a:ext cx="0" cy="0"/>
          <a:chOff x="0" y="0"/>
          <a:chExt cx="0" cy="0"/>
        </a:xfrm>
      </p:grpSpPr>
      <p:sp>
        <p:nvSpPr>
          <p:cNvPr id="636" name="Google Shape;636;g7a42e92ee4_0_35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7" name="Google Shape;637;g7a42e92ee4_0_35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a:lvl2pPr>
            <a:lvl3pPr marL="1371600" lvl="2" indent="-317500" rtl="0">
              <a:spcBef>
                <a:spcPts val="1600"/>
              </a:spcBef>
              <a:spcAft>
                <a:spcPts val="0"/>
              </a:spcAft>
              <a:buSzPts val="1400"/>
              <a:buChar char="■"/>
              <a:defRPr/>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38" name="Google Shape;638;g7a42e92ee4_0_352"/>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a:lvl2pPr>
            <a:lvl3pPr marL="1371600" lvl="2" indent="-317500" rtl="0">
              <a:spcBef>
                <a:spcPts val="1600"/>
              </a:spcBef>
              <a:spcAft>
                <a:spcPts val="0"/>
              </a:spcAft>
              <a:buSzPts val="1400"/>
              <a:buChar char="■"/>
              <a:defRPr/>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pic>
        <p:nvPicPr>
          <p:cNvPr id="639" name="Google Shape;639;g7a42e92ee4_0_352"/>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sp>
        <p:nvSpPr>
          <p:cNvPr id="641" name="Google Shape;641;g7a42e92ee4_0_35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42" name="Google Shape;642;g7a42e92ee4_0_357"/>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3"/>
        <p:cNvGrpSpPr/>
        <p:nvPr/>
      </p:nvGrpSpPr>
      <p:grpSpPr>
        <a:xfrm>
          <a:off x="0" y="0"/>
          <a:ext cx="0" cy="0"/>
          <a:chOff x="0" y="0"/>
          <a:chExt cx="0" cy="0"/>
        </a:xfrm>
      </p:grpSpPr>
      <p:sp>
        <p:nvSpPr>
          <p:cNvPr id="644" name="Google Shape;644;g7a42e92ee4_0_360"/>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a:lvl2pPr>
            <a:lvl3pPr marL="1371600" lvl="2" indent="-317500" rtl="0">
              <a:spcBef>
                <a:spcPts val="1600"/>
              </a:spcBef>
              <a:spcAft>
                <a:spcPts val="0"/>
              </a:spcAft>
              <a:buSzPts val="1400"/>
              <a:buChar char="■"/>
              <a:defRPr/>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45" name="Google Shape;645;g7a42e92ee4_0_36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46" name="Google Shape;646;g7a42e92ee4_0_360"/>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7"/>
        <p:cNvGrpSpPr/>
        <p:nvPr/>
      </p:nvGrpSpPr>
      <p:grpSpPr>
        <a:xfrm>
          <a:off x="0" y="0"/>
          <a:ext cx="0" cy="0"/>
          <a:chOff x="0" y="0"/>
          <a:chExt cx="0" cy="0"/>
        </a:xfrm>
      </p:grpSpPr>
      <p:sp>
        <p:nvSpPr>
          <p:cNvPr id="648" name="Google Shape;648;g7a42e92ee4_0_364"/>
          <p:cNvSpPr/>
          <p:nvPr/>
        </p:nvSpPr>
        <p:spPr>
          <a:xfrm>
            <a:off x="-60475" y="-112600"/>
            <a:ext cx="9273000" cy="7092000"/>
          </a:xfrm>
          <a:prstGeom prst="rect">
            <a:avLst/>
          </a:prstGeom>
          <a:solidFill>
            <a:srgbClr val="7C6992">
              <a:alpha val="8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9" name="Google Shape;649;g7a42e92ee4_0_364"/>
          <p:cNvPicPr preferRelativeResize="0"/>
          <p:nvPr/>
        </p:nvPicPr>
        <p:blipFill rotWithShape="1">
          <a:blip r:embed="rId2">
            <a:alphaModFix/>
          </a:blip>
          <a:srcRect/>
          <a:stretch/>
        </p:blipFill>
        <p:spPr>
          <a:xfrm>
            <a:off x="8453399" y="5934213"/>
            <a:ext cx="538200" cy="540439"/>
          </a:xfrm>
          <a:prstGeom prst="rect">
            <a:avLst/>
          </a:prstGeom>
          <a:noFill/>
          <a:ln>
            <a:noFill/>
          </a:ln>
        </p:spPr>
      </p:pic>
      <p:sp>
        <p:nvSpPr>
          <p:cNvPr id="650" name="Google Shape;650;g7a42e92ee4_0_364"/>
          <p:cNvSpPr txBox="1">
            <a:spLocks noGrp="1"/>
          </p:cNvSpPr>
          <p:nvPr>
            <p:ph type="title"/>
          </p:nvPr>
        </p:nvSpPr>
        <p:spPr>
          <a:xfrm>
            <a:off x="1176050" y="600200"/>
            <a:ext cx="6367800" cy="3673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2000"/>
              <a:buNone/>
              <a:defRPr sz="2000">
                <a:solidFill>
                  <a:srgbClr val="FFFFFF"/>
                </a:solidFill>
              </a:defRPr>
            </a:lvl1pPr>
            <a:lvl2pPr lvl="1"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kinny Header">
  <p:cSld name="CUSTOM">
    <p:spTree>
      <p:nvGrpSpPr>
        <p:cNvPr id="1" name="Shape 651"/>
        <p:cNvGrpSpPr/>
        <p:nvPr/>
      </p:nvGrpSpPr>
      <p:grpSpPr>
        <a:xfrm>
          <a:off x="0" y="0"/>
          <a:ext cx="0" cy="0"/>
          <a:chOff x="0" y="0"/>
          <a:chExt cx="0" cy="0"/>
        </a:xfrm>
      </p:grpSpPr>
      <p:sp>
        <p:nvSpPr>
          <p:cNvPr id="652" name="Google Shape;652;g7a42e92ee4_0_368"/>
          <p:cNvSpPr/>
          <p:nvPr/>
        </p:nvSpPr>
        <p:spPr>
          <a:xfrm>
            <a:off x="0" y="1475733"/>
            <a:ext cx="9144000" cy="893700"/>
          </a:xfrm>
          <a:prstGeom prst="rect">
            <a:avLst/>
          </a:prstGeom>
          <a:solidFill>
            <a:srgbClr val="7C6992">
              <a:alpha val="8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g7a42e92ee4_0_368"/>
          <p:cNvSpPr txBox="1">
            <a:spLocks noGrp="1"/>
          </p:cNvSpPr>
          <p:nvPr>
            <p:ph type="title"/>
          </p:nvPr>
        </p:nvSpPr>
        <p:spPr>
          <a:xfrm>
            <a:off x="100300" y="1540733"/>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54" name="Google Shape;654;g7a42e92ee4_0_368"/>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5"/>
        <p:cNvGrpSpPr/>
        <p:nvPr/>
      </p:nvGrpSpPr>
      <p:grpSpPr>
        <a:xfrm>
          <a:off x="0" y="0"/>
          <a:ext cx="0" cy="0"/>
          <a:chOff x="0" y="0"/>
          <a:chExt cx="0" cy="0"/>
        </a:xfrm>
      </p:grpSpPr>
      <p:sp>
        <p:nvSpPr>
          <p:cNvPr id="656" name="Google Shape;656;g7a42e92ee4_0_372"/>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g7a42e92ee4_0_372"/>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3594"/>
              </a:buClr>
              <a:buSzPts val="2400"/>
              <a:buNone/>
              <a:defRPr sz="2400" b="1">
                <a:solidFill>
                  <a:srgbClr val="003594"/>
                </a:solidFill>
              </a:defRPr>
            </a:lvl1pPr>
            <a:lvl2pPr lvl="1" algn="ctr" rtl="0">
              <a:spcBef>
                <a:spcPts val="0"/>
              </a:spcBef>
              <a:spcAft>
                <a:spcPts val="0"/>
              </a:spcAft>
              <a:buClr>
                <a:srgbClr val="003594"/>
              </a:buClr>
              <a:buSzPts val="2400"/>
              <a:buNone/>
              <a:defRPr sz="2400" b="1">
                <a:solidFill>
                  <a:srgbClr val="003594"/>
                </a:solidFill>
              </a:defRPr>
            </a:lvl2pPr>
            <a:lvl3pPr lvl="2" algn="ctr" rtl="0">
              <a:spcBef>
                <a:spcPts val="0"/>
              </a:spcBef>
              <a:spcAft>
                <a:spcPts val="0"/>
              </a:spcAft>
              <a:buClr>
                <a:srgbClr val="003594"/>
              </a:buClr>
              <a:buSzPts val="2400"/>
              <a:buNone/>
              <a:defRPr sz="2400" b="1">
                <a:solidFill>
                  <a:srgbClr val="003594"/>
                </a:solidFill>
              </a:defRPr>
            </a:lvl3pPr>
            <a:lvl4pPr lvl="3" algn="ctr" rtl="0">
              <a:spcBef>
                <a:spcPts val="0"/>
              </a:spcBef>
              <a:spcAft>
                <a:spcPts val="0"/>
              </a:spcAft>
              <a:buClr>
                <a:srgbClr val="003594"/>
              </a:buClr>
              <a:buSzPts val="2400"/>
              <a:buNone/>
              <a:defRPr sz="2400" b="1">
                <a:solidFill>
                  <a:srgbClr val="003594"/>
                </a:solidFill>
              </a:defRPr>
            </a:lvl4pPr>
            <a:lvl5pPr lvl="4" algn="ctr" rtl="0">
              <a:spcBef>
                <a:spcPts val="0"/>
              </a:spcBef>
              <a:spcAft>
                <a:spcPts val="0"/>
              </a:spcAft>
              <a:buClr>
                <a:srgbClr val="003594"/>
              </a:buClr>
              <a:buSzPts val="2400"/>
              <a:buNone/>
              <a:defRPr sz="2400" b="1">
                <a:solidFill>
                  <a:srgbClr val="003594"/>
                </a:solidFill>
              </a:defRPr>
            </a:lvl5pPr>
            <a:lvl6pPr lvl="5" algn="ctr" rtl="0">
              <a:spcBef>
                <a:spcPts val="0"/>
              </a:spcBef>
              <a:spcAft>
                <a:spcPts val="0"/>
              </a:spcAft>
              <a:buClr>
                <a:srgbClr val="003594"/>
              </a:buClr>
              <a:buSzPts val="2400"/>
              <a:buNone/>
              <a:defRPr sz="2400" b="1">
                <a:solidFill>
                  <a:srgbClr val="003594"/>
                </a:solidFill>
              </a:defRPr>
            </a:lvl6pPr>
            <a:lvl7pPr lvl="6" algn="ctr" rtl="0">
              <a:spcBef>
                <a:spcPts val="0"/>
              </a:spcBef>
              <a:spcAft>
                <a:spcPts val="0"/>
              </a:spcAft>
              <a:buClr>
                <a:srgbClr val="003594"/>
              </a:buClr>
              <a:buSzPts val="2400"/>
              <a:buNone/>
              <a:defRPr sz="2400" b="1">
                <a:solidFill>
                  <a:srgbClr val="003594"/>
                </a:solidFill>
              </a:defRPr>
            </a:lvl7pPr>
            <a:lvl8pPr lvl="7" algn="ctr" rtl="0">
              <a:spcBef>
                <a:spcPts val="0"/>
              </a:spcBef>
              <a:spcAft>
                <a:spcPts val="0"/>
              </a:spcAft>
              <a:buClr>
                <a:srgbClr val="003594"/>
              </a:buClr>
              <a:buSzPts val="2400"/>
              <a:buNone/>
              <a:defRPr sz="2400" b="1">
                <a:solidFill>
                  <a:srgbClr val="003594"/>
                </a:solidFill>
              </a:defRPr>
            </a:lvl8pPr>
            <a:lvl9pPr lvl="8" algn="ctr" rtl="0">
              <a:spcBef>
                <a:spcPts val="0"/>
              </a:spcBef>
              <a:spcAft>
                <a:spcPts val="0"/>
              </a:spcAft>
              <a:buClr>
                <a:srgbClr val="003594"/>
              </a:buClr>
              <a:buSzPts val="2400"/>
              <a:buNone/>
              <a:defRPr sz="2400" b="1">
                <a:solidFill>
                  <a:srgbClr val="003594"/>
                </a:solidFill>
              </a:defRPr>
            </a:lvl9pPr>
          </a:lstStyle>
          <a:p>
            <a:endParaRPr/>
          </a:p>
        </p:txBody>
      </p:sp>
      <p:sp>
        <p:nvSpPr>
          <p:cNvPr id="658" name="Google Shape;658;g7a42e92ee4_0_372"/>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59" name="Google Shape;659;g7a42e92ee4_0_372"/>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a:lvl2pPr>
            <a:lvl3pPr marL="1371600" lvl="2" indent="-317500" rtl="0">
              <a:spcBef>
                <a:spcPts val="1600"/>
              </a:spcBef>
              <a:spcAft>
                <a:spcPts val="0"/>
              </a:spcAft>
              <a:buSzPts val="14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pic>
        <p:nvPicPr>
          <p:cNvPr id="660" name="Google Shape;660;g7a42e92ee4_0_372"/>
          <p:cNvPicPr preferRelativeResize="0"/>
          <p:nvPr/>
        </p:nvPicPr>
        <p:blipFill rotWithShape="1">
          <a:blip r:embed="rId2">
            <a:alphaModFix/>
          </a:blip>
          <a:srcRect/>
          <a:stretch/>
        </p:blipFill>
        <p:spPr>
          <a:xfrm>
            <a:off x="8453399" y="5934213"/>
            <a:ext cx="538200" cy="540439"/>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hoto Left">
  <p:cSld name="CUSTOM_1">
    <p:spTree>
      <p:nvGrpSpPr>
        <p:cNvPr id="1" name="Shape 661"/>
        <p:cNvGrpSpPr/>
        <p:nvPr/>
      </p:nvGrpSpPr>
      <p:grpSpPr>
        <a:xfrm>
          <a:off x="0" y="0"/>
          <a:ext cx="0" cy="0"/>
          <a:chOff x="0" y="0"/>
          <a:chExt cx="0" cy="0"/>
        </a:xfrm>
      </p:grpSpPr>
      <p:sp>
        <p:nvSpPr>
          <p:cNvPr id="662" name="Google Shape;662;g7a42e92ee4_0_378"/>
          <p:cNvSpPr txBox="1">
            <a:spLocks noGrp="1"/>
          </p:cNvSpPr>
          <p:nvPr>
            <p:ph type="title"/>
          </p:nvPr>
        </p:nvSpPr>
        <p:spPr>
          <a:xfrm>
            <a:off x="5932575" y="593367"/>
            <a:ext cx="2899800" cy="34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63" name="Google Shape;663;g7a42e92ee4_0_378"/>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3408">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Photo Right">
  <p:cSld name="CUSTOM_2">
    <p:spTree>
      <p:nvGrpSpPr>
        <p:cNvPr id="1" name="Shape 664"/>
        <p:cNvGrpSpPr/>
        <p:nvPr/>
      </p:nvGrpSpPr>
      <p:grpSpPr>
        <a:xfrm>
          <a:off x="0" y="0"/>
          <a:ext cx="0" cy="0"/>
          <a:chOff x="0" y="0"/>
          <a:chExt cx="0" cy="0"/>
        </a:xfrm>
      </p:grpSpPr>
      <p:sp>
        <p:nvSpPr>
          <p:cNvPr id="665" name="Google Shape;665;g7a42e92ee4_0_381"/>
          <p:cNvSpPr txBox="1">
            <a:spLocks noGrp="1"/>
          </p:cNvSpPr>
          <p:nvPr>
            <p:ph type="title"/>
          </p:nvPr>
        </p:nvSpPr>
        <p:spPr>
          <a:xfrm>
            <a:off x="553050" y="593367"/>
            <a:ext cx="2665200" cy="49419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66" name="Google Shape;666;g7a42e92ee4_0_381"/>
          <p:cNvPicPr preferRelativeResize="0"/>
          <p:nvPr/>
        </p:nvPicPr>
        <p:blipFill rotWithShape="1">
          <a:blip r:embed="rId2">
            <a:alphaModFix/>
          </a:blip>
          <a:srcRect/>
          <a:stretch/>
        </p:blipFill>
        <p:spPr>
          <a:xfrm>
            <a:off x="8453399" y="5934213"/>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2438">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7"/>
        <p:cNvGrpSpPr/>
        <p:nvPr/>
      </p:nvGrpSpPr>
      <p:grpSpPr>
        <a:xfrm>
          <a:off x="0" y="0"/>
          <a:ext cx="0" cy="0"/>
          <a:chOff x="0" y="0"/>
          <a:chExt cx="0" cy="0"/>
        </a:xfrm>
      </p:grpSpPr>
      <p:sp>
        <p:nvSpPr>
          <p:cNvPr id="668" name="Google Shape;668;g7a42e92ee4_0_384"/>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pic>
        <p:nvPicPr>
          <p:cNvPr id="669" name="Google Shape;669;g7a42e92ee4_0_384"/>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0"/>
        <p:cNvGrpSpPr/>
        <p:nvPr/>
      </p:nvGrpSpPr>
      <p:grpSpPr>
        <a:xfrm>
          <a:off x="0" y="0"/>
          <a:ext cx="0" cy="0"/>
          <a:chOff x="0" y="0"/>
          <a:chExt cx="0" cy="0"/>
        </a:xfrm>
      </p:grpSpPr>
      <p:sp>
        <p:nvSpPr>
          <p:cNvPr id="671" name="Google Shape;671;g7a42e92ee4_0_387"/>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3594"/>
              </a:buClr>
              <a:buSzPts val="12000"/>
              <a:buNone/>
              <a:defRPr sz="12000" b="1">
                <a:solidFill>
                  <a:srgbClr val="003594"/>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2" name="Google Shape;672;g7a42e92ee4_0_387"/>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30200" algn="ctr" rtl="0">
              <a:spcBef>
                <a:spcPts val="1600"/>
              </a:spcBef>
              <a:spcAft>
                <a:spcPts val="0"/>
              </a:spcAft>
              <a:buSzPts val="1600"/>
              <a:buChar char="○"/>
              <a:defRPr/>
            </a:lvl2pPr>
            <a:lvl3pPr marL="1371600" lvl="2" indent="-317500" algn="ctr" rtl="0">
              <a:spcBef>
                <a:spcPts val="1600"/>
              </a:spcBef>
              <a:spcAft>
                <a:spcPts val="0"/>
              </a:spcAft>
              <a:buSzPts val="1400"/>
              <a:buChar char="■"/>
              <a:defRPr/>
            </a:lvl3pPr>
            <a:lvl4pPr marL="1828800" lvl="3" indent="-304800" algn="ctr" rtl="0">
              <a:spcBef>
                <a:spcPts val="1600"/>
              </a:spcBef>
              <a:spcAft>
                <a:spcPts val="0"/>
              </a:spcAft>
              <a:buSzPts val="1200"/>
              <a:buChar char="●"/>
              <a:defRPr/>
            </a:lvl4pPr>
            <a:lvl5pPr marL="2286000" lvl="4" indent="-304800" algn="ctr" rtl="0">
              <a:spcBef>
                <a:spcPts val="1600"/>
              </a:spcBef>
              <a:spcAft>
                <a:spcPts val="0"/>
              </a:spcAft>
              <a:buSzPts val="1200"/>
              <a:buChar char="○"/>
              <a:defRPr/>
            </a:lvl5pPr>
            <a:lvl6pPr marL="2743200" lvl="5" indent="-304800" algn="ctr" rtl="0">
              <a:spcBef>
                <a:spcPts val="1600"/>
              </a:spcBef>
              <a:spcAft>
                <a:spcPts val="0"/>
              </a:spcAft>
              <a:buSzPts val="1200"/>
              <a:buChar char="■"/>
              <a:defRPr/>
            </a:lvl6pPr>
            <a:lvl7pPr marL="3200400" lvl="6" indent="-304800" algn="ctr" rtl="0">
              <a:spcBef>
                <a:spcPts val="1600"/>
              </a:spcBef>
              <a:spcAft>
                <a:spcPts val="0"/>
              </a:spcAft>
              <a:buSzPts val="1200"/>
              <a:buChar char="●"/>
              <a:defRPr/>
            </a:lvl7pPr>
            <a:lvl8pPr marL="3657600" lvl="7" indent="-304800" algn="ctr" rtl="0">
              <a:spcBef>
                <a:spcPts val="1600"/>
              </a:spcBef>
              <a:spcAft>
                <a:spcPts val="0"/>
              </a:spcAft>
              <a:buSzPts val="1200"/>
              <a:buChar char="○"/>
              <a:defRPr/>
            </a:lvl8pPr>
            <a:lvl9pPr marL="4114800" lvl="8" indent="-304800" algn="ctr" rtl="0">
              <a:spcBef>
                <a:spcPts val="1600"/>
              </a:spcBef>
              <a:spcAft>
                <a:spcPts val="1600"/>
              </a:spcAft>
              <a:buSzPts val="1200"/>
              <a:buChar char="■"/>
              <a:defRPr/>
            </a:lvl9pPr>
          </a:lstStyle>
          <a:p>
            <a:endParaRPr/>
          </a:p>
        </p:txBody>
      </p:sp>
      <p:pic>
        <p:nvPicPr>
          <p:cNvPr id="673" name="Google Shape;673;g7a42e92ee4_0_387"/>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irst Level No Bullet">
  <p:cSld name="First Level No Bullet">
    <p:spTree>
      <p:nvGrpSpPr>
        <p:cNvPr id="1" name="Shape 85"/>
        <p:cNvGrpSpPr/>
        <p:nvPr/>
      </p:nvGrpSpPr>
      <p:grpSpPr>
        <a:xfrm>
          <a:off x="0" y="0"/>
          <a:ext cx="0" cy="0"/>
          <a:chOff x="0" y="0"/>
          <a:chExt cx="0" cy="0"/>
        </a:xfrm>
      </p:grpSpPr>
      <p:sp>
        <p:nvSpPr>
          <p:cNvPr id="86" name="Google Shape;86;p155"/>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225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55"/>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spAutoFit/>
          </a:bodyPr>
          <a:lstStyle>
            <a:lvl1pPr marL="0" lvl="0" indent="0" algn="r">
              <a:lnSpc>
                <a:spcPct val="100000"/>
              </a:lnSpc>
              <a:spcBef>
                <a:spcPts val="0"/>
              </a:spcBef>
              <a:spcAft>
                <a:spcPts val="0"/>
              </a:spcAft>
              <a:buSzPts val="700"/>
              <a:buNone/>
              <a:defRPr/>
            </a:lvl1pPr>
            <a:lvl2pPr marL="0" lvl="1" indent="0" algn="r">
              <a:lnSpc>
                <a:spcPct val="100000"/>
              </a:lnSpc>
              <a:spcBef>
                <a:spcPts val="0"/>
              </a:spcBef>
              <a:spcAft>
                <a:spcPts val="0"/>
              </a:spcAft>
              <a:buSzPts val="700"/>
              <a:buNone/>
              <a:defRPr/>
            </a:lvl2pPr>
            <a:lvl3pPr marL="0" lvl="2" indent="0" algn="r">
              <a:lnSpc>
                <a:spcPct val="100000"/>
              </a:lnSpc>
              <a:spcBef>
                <a:spcPts val="0"/>
              </a:spcBef>
              <a:spcAft>
                <a:spcPts val="0"/>
              </a:spcAft>
              <a:buSzPts val="700"/>
              <a:buNone/>
              <a:defRPr/>
            </a:lvl3pPr>
            <a:lvl4pPr marL="0" lvl="3" indent="0" algn="r">
              <a:lnSpc>
                <a:spcPct val="100000"/>
              </a:lnSpc>
              <a:spcBef>
                <a:spcPts val="0"/>
              </a:spcBef>
              <a:spcAft>
                <a:spcPts val="0"/>
              </a:spcAft>
              <a:buSzPts val="700"/>
              <a:buNone/>
              <a:defRPr/>
            </a:lvl4pPr>
            <a:lvl5pPr marL="0" lvl="4" indent="0" algn="r">
              <a:lnSpc>
                <a:spcPct val="100000"/>
              </a:lnSpc>
              <a:spcBef>
                <a:spcPts val="0"/>
              </a:spcBef>
              <a:spcAft>
                <a:spcPts val="0"/>
              </a:spcAft>
              <a:buSzPts val="700"/>
              <a:buNone/>
              <a:defRPr/>
            </a:lvl5pPr>
            <a:lvl6pPr marL="0" lvl="5" indent="0" algn="r">
              <a:lnSpc>
                <a:spcPct val="100000"/>
              </a:lnSpc>
              <a:spcBef>
                <a:spcPts val="0"/>
              </a:spcBef>
              <a:spcAft>
                <a:spcPts val="0"/>
              </a:spcAft>
              <a:buSzPts val="700"/>
              <a:buNone/>
              <a:defRPr/>
            </a:lvl6pPr>
            <a:lvl7pPr marL="0" lvl="6" indent="0" algn="r">
              <a:lnSpc>
                <a:spcPct val="100000"/>
              </a:lnSpc>
              <a:spcBef>
                <a:spcPts val="0"/>
              </a:spcBef>
              <a:spcAft>
                <a:spcPts val="0"/>
              </a:spcAft>
              <a:buSzPts val="700"/>
              <a:buNone/>
              <a:defRPr/>
            </a:lvl7pPr>
            <a:lvl8pPr marL="0" lvl="7" indent="0" algn="r">
              <a:lnSpc>
                <a:spcPct val="100000"/>
              </a:lnSpc>
              <a:spcBef>
                <a:spcPts val="0"/>
              </a:spcBef>
              <a:spcAft>
                <a:spcPts val="0"/>
              </a:spcAft>
              <a:buSzPts val="700"/>
              <a:buNone/>
              <a:defRPr/>
            </a:lvl8pPr>
            <a:lvl9pPr marL="0" lvl="8" indent="0" algn="r">
              <a:lnSpc>
                <a:spcPct val="100000"/>
              </a:lnSpc>
              <a:spcBef>
                <a:spcPts val="0"/>
              </a:spcBef>
              <a:spcAft>
                <a:spcPts val="0"/>
              </a:spcAft>
              <a:buSzPts val="700"/>
              <a:buNone/>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155"/>
          <p:cNvSpPr txBox="1">
            <a:spLocks noGrp="1"/>
          </p:cNvSpPr>
          <p:nvPr>
            <p:ph type="body" idx="1"/>
          </p:nvPr>
        </p:nvSpPr>
        <p:spPr>
          <a:xfrm>
            <a:off x="457200" y="1371600"/>
            <a:ext cx="8229600" cy="457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800"/>
              <a:buNone/>
              <a:defRPr sz="1800">
                <a:solidFill>
                  <a:schemeClr val="dk1"/>
                </a:solidFill>
              </a:defRPr>
            </a:lvl1pPr>
            <a:lvl2pPr marL="914400" lvl="1" indent="-342900" algn="l">
              <a:lnSpc>
                <a:spcPct val="100000"/>
              </a:lnSpc>
              <a:spcBef>
                <a:spcPts val="600"/>
              </a:spcBef>
              <a:spcAft>
                <a:spcPts val="0"/>
              </a:spcAft>
              <a:buClr>
                <a:schemeClr val="dk1"/>
              </a:buClr>
              <a:buSzPts val="1800"/>
              <a:buFont typeface="Times New Roman"/>
              <a:buChar char="•"/>
              <a:defRPr sz="1800">
                <a:solidFill>
                  <a:schemeClr val="dk1"/>
                </a:solidFill>
              </a:defRPr>
            </a:lvl2pPr>
            <a:lvl3pPr marL="1371600" lvl="2" indent="-342900" algn="l">
              <a:lnSpc>
                <a:spcPct val="100000"/>
              </a:lnSpc>
              <a:spcBef>
                <a:spcPts val="600"/>
              </a:spcBef>
              <a:spcAft>
                <a:spcPts val="0"/>
              </a:spcAft>
              <a:buClr>
                <a:schemeClr val="dk1"/>
              </a:buClr>
              <a:buSzPts val="1800"/>
              <a:buFont typeface="Arial Narrow"/>
              <a:buChar char="–"/>
              <a:defRPr sz="1800">
                <a:solidFill>
                  <a:schemeClr val="dk1"/>
                </a:solidFill>
              </a:defRPr>
            </a:lvl3pPr>
            <a:lvl4pPr marL="1828800" lvl="3" indent="-342900" algn="l">
              <a:lnSpc>
                <a:spcPct val="100000"/>
              </a:lnSpc>
              <a:spcBef>
                <a:spcPts val="600"/>
              </a:spcBef>
              <a:spcAft>
                <a:spcPts val="0"/>
              </a:spcAft>
              <a:buClr>
                <a:schemeClr val="dk1"/>
              </a:buClr>
              <a:buSzPts val="1800"/>
              <a:buFont typeface="Arial Narrow"/>
              <a:buChar char="»"/>
              <a:defRPr sz="1800">
                <a:solidFill>
                  <a:schemeClr val="dk1"/>
                </a:solidFill>
              </a:defRPr>
            </a:lvl4pPr>
            <a:lvl5pPr marL="2286000" lvl="4" indent="-342900" algn="l">
              <a:lnSpc>
                <a:spcPct val="100000"/>
              </a:lnSpc>
              <a:spcBef>
                <a:spcPts val="600"/>
              </a:spcBef>
              <a:spcAft>
                <a:spcPts val="0"/>
              </a:spcAft>
              <a:buClr>
                <a:schemeClr val="dk1"/>
              </a:buClr>
              <a:buSzPts val="1800"/>
              <a:buFont typeface="Arial Narrow"/>
              <a:buChar char="◦"/>
              <a:defRPr sz="1800">
                <a:solidFill>
                  <a:schemeClr val="dk1"/>
                </a:solidFill>
              </a:defRPr>
            </a:lvl5pPr>
            <a:lvl6pPr marL="2743200" lvl="5" indent="-342900" algn="l">
              <a:lnSpc>
                <a:spcPct val="100000"/>
              </a:lnSpc>
              <a:spcBef>
                <a:spcPts val="600"/>
              </a:spcBef>
              <a:spcAft>
                <a:spcPts val="0"/>
              </a:spcAft>
              <a:buClr>
                <a:schemeClr val="dk1"/>
              </a:buClr>
              <a:buSzPts val="1800"/>
              <a:buFont typeface="Arial Narrow"/>
              <a:buChar char="›"/>
              <a:defRPr sz="1800">
                <a:solidFill>
                  <a:schemeClr val="dk1"/>
                </a:solidFill>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55"/>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rgbClr val="595959"/>
              </a:buClr>
              <a:buSzPts val="750"/>
              <a:buFont typeface="Arial"/>
              <a:buNone/>
              <a:defRPr sz="750" i="0"/>
            </a:lvl1pPr>
            <a:lvl2pPr marL="914400" lvl="1" indent="-228600" algn="l">
              <a:spcBef>
                <a:spcPts val="225"/>
              </a:spcBef>
              <a:spcAft>
                <a:spcPts val="0"/>
              </a:spcAft>
              <a:buClr>
                <a:schemeClr val="dk1"/>
              </a:buClr>
              <a:buSzPts val="422"/>
              <a:buNone/>
              <a:defRPr sz="421"/>
            </a:lvl2pPr>
            <a:lvl3pPr marL="1371600" lvl="2" indent="-228600" algn="l">
              <a:spcBef>
                <a:spcPts val="225"/>
              </a:spcBef>
              <a:spcAft>
                <a:spcPts val="0"/>
              </a:spcAft>
              <a:buClr>
                <a:schemeClr val="dk1"/>
              </a:buClr>
              <a:buSzPts val="422"/>
              <a:buNone/>
              <a:defRPr sz="421"/>
            </a:lvl3pPr>
            <a:lvl4pPr marL="1828800" lvl="3" indent="-228600" algn="l">
              <a:spcBef>
                <a:spcPts val="225"/>
              </a:spcBef>
              <a:spcAft>
                <a:spcPts val="0"/>
              </a:spcAft>
              <a:buClr>
                <a:schemeClr val="dk1"/>
              </a:buClr>
              <a:buSzPts val="422"/>
              <a:buNone/>
              <a:defRPr sz="421"/>
            </a:lvl4pPr>
            <a:lvl5pPr marL="2286000" lvl="4" indent="-228600" algn="l">
              <a:spcBef>
                <a:spcPts val="225"/>
              </a:spcBef>
              <a:spcAft>
                <a:spcPts val="0"/>
              </a:spcAft>
              <a:buClr>
                <a:schemeClr val="dk1"/>
              </a:buClr>
              <a:buSzPts val="422"/>
              <a:buNone/>
              <a:defRPr sz="421"/>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674"/>
        <p:cNvGrpSpPr/>
        <p:nvPr/>
      </p:nvGrpSpPr>
      <p:grpSpPr>
        <a:xfrm>
          <a:off x="0" y="0"/>
          <a:ext cx="0" cy="0"/>
          <a:chOff x="0" y="0"/>
          <a:chExt cx="0" cy="0"/>
        </a:xfrm>
      </p:grpSpPr>
      <p:pic>
        <p:nvPicPr>
          <p:cNvPr id="675" name="Google Shape;675;g7a42e92ee4_0_391"/>
          <p:cNvPicPr preferRelativeResize="0"/>
          <p:nvPr/>
        </p:nvPicPr>
        <p:blipFill>
          <a:blip r:embed="rId2">
            <a:alphaModFix/>
          </a:blip>
          <a:stretch>
            <a:fillRect/>
          </a:stretch>
        </p:blipFill>
        <p:spPr>
          <a:xfrm>
            <a:off x="4028018" y="3545833"/>
            <a:ext cx="1087950" cy="1087950"/>
          </a:xfrm>
          <a:prstGeom prst="rect">
            <a:avLst/>
          </a:prstGeom>
          <a:noFill/>
          <a:ln>
            <a:noFill/>
          </a:ln>
        </p:spPr>
      </p:pic>
      <p:pic>
        <p:nvPicPr>
          <p:cNvPr id="676" name="Google Shape;676;g7a42e92ee4_0_391"/>
          <p:cNvPicPr preferRelativeResize="0"/>
          <p:nvPr/>
        </p:nvPicPr>
        <p:blipFill rotWithShape="1">
          <a:blip r:embed="rId3">
            <a:alphaModFix amt="19000"/>
          </a:blip>
          <a:srcRect t="209" b="219"/>
          <a:stretch/>
        </p:blipFill>
        <p:spPr>
          <a:xfrm rot="5400000">
            <a:off x="-2635212" y="-4098545"/>
            <a:ext cx="6360599" cy="6324825"/>
          </a:xfrm>
          <a:prstGeom prst="rect">
            <a:avLst/>
          </a:prstGeom>
          <a:noFill/>
          <a:ln>
            <a:noFill/>
          </a:ln>
        </p:spPr>
      </p:pic>
      <p:pic>
        <p:nvPicPr>
          <p:cNvPr id="677" name="Google Shape;677;g7a42e92ee4_0_391"/>
          <p:cNvPicPr preferRelativeResize="0"/>
          <p:nvPr/>
        </p:nvPicPr>
        <p:blipFill rotWithShape="1">
          <a:blip r:embed="rId3">
            <a:alphaModFix amt="48000"/>
          </a:blip>
          <a:srcRect t="209" b="219"/>
          <a:stretch/>
        </p:blipFill>
        <p:spPr>
          <a:xfrm>
            <a:off x="6416400" y="3963800"/>
            <a:ext cx="3509550" cy="3489799"/>
          </a:xfrm>
          <a:prstGeom prst="rect">
            <a:avLst/>
          </a:prstGeom>
          <a:noFill/>
          <a:ln>
            <a:noFill/>
          </a:ln>
        </p:spPr>
      </p:pic>
      <p:pic>
        <p:nvPicPr>
          <p:cNvPr id="678" name="Google Shape;678;g7a42e92ee4_0_391"/>
          <p:cNvPicPr preferRelativeResize="0"/>
          <p:nvPr/>
        </p:nvPicPr>
        <p:blipFill rotWithShape="1">
          <a:blip r:embed="rId4">
            <a:alphaModFix/>
          </a:blip>
          <a:srcRect/>
          <a:stretch/>
        </p:blipFill>
        <p:spPr>
          <a:xfrm>
            <a:off x="3589313" y="914400"/>
            <a:ext cx="1965375" cy="1973576"/>
          </a:xfrm>
          <a:prstGeom prst="rect">
            <a:avLst/>
          </a:prstGeom>
          <a:noFill/>
          <a:ln>
            <a:noFill/>
          </a:ln>
        </p:spPr>
      </p:pic>
      <p:sp>
        <p:nvSpPr>
          <p:cNvPr id="679" name="Google Shape;679;g7a42e92ee4_0_391"/>
          <p:cNvSpPr txBox="1">
            <a:spLocks noGrp="1"/>
          </p:cNvSpPr>
          <p:nvPr>
            <p:ph type="title"/>
          </p:nvPr>
        </p:nvSpPr>
        <p:spPr>
          <a:xfrm>
            <a:off x="3239413" y="4792067"/>
            <a:ext cx="2665200" cy="494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4"/>
        <p:cNvGrpSpPr/>
        <p:nvPr/>
      </p:nvGrpSpPr>
      <p:grpSpPr>
        <a:xfrm>
          <a:off x="0" y="0"/>
          <a:ext cx="0" cy="0"/>
          <a:chOff x="0" y="0"/>
          <a:chExt cx="0" cy="0"/>
        </a:xfrm>
      </p:grpSpPr>
      <p:pic>
        <p:nvPicPr>
          <p:cNvPr id="685" name="Google Shape;685;g7a42e92ee4_0_486"/>
          <p:cNvPicPr preferRelativeResize="0"/>
          <p:nvPr/>
        </p:nvPicPr>
        <p:blipFill rotWithShape="1">
          <a:blip r:embed="rId2">
            <a:alphaModFix amt="48000"/>
          </a:blip>
          <a:srcRect t="209" b="219"/>
          <a:stretch/>
        </p:blipFill>
        <p:spPr>
          <a:xfrm>
            <a:off x="6416400" y="3963800"/>
            <a:ext cx="3509550" cy="3489799"/>
          </a:xfrm>
          <a:prstGeom prst="rect">
            <a:avLst/>
          </a:prstGeom>
          <a:noFill/>
          <a:ln>
            <a:noFill/>
          </a:ln>
        </p:spPr>
      </p:pic>
      <p:sp>
        <p:nvSpPr>
          <p:cNvPr id="686" name="Google Shape;686;g7a42e92ee4_0_486"/>
          <p:cNvSpPr txBox="1">
            <a:spLocks noGrp="1"/>
          </p:cNvSpPr>
          <p:nvPr>
            <p:ph type="ctrTitle"/>
          </p:nvPr>
        </p:nvSpPr>
        <p:spPr>
          <a:xfrm>
            <a:off x="311700" y="3557700"/>
            <a:ext cx="8520600" cy="9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3594"/>
              </a:buClr>
              <a:buSzPts val="3000"/>
              <a:buNone/>
              <a:defRPr sz="3000" b="1">
                <a:solidFill>
                  <a:srgbClr val="003594"/>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87" name="Google Shape;687;g7a42e92ee4_0_486"/>
          <p:cNvSpPr txBox="1">
            <a:spLocks noGrp="1"/>
          </p:cNvSpPr>
          <p:nvPr>
            <p:ph type="subTitle" idx="1"/>
          </p:nvPr>
        </p:nvSpPr>
        <p:spPr>
          <a:xfrm>
            <a:off x="311700" y="46354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88" name="Google Shape;688;g7a42e92ee4_0_486"/>
          <p:cNvPicPr preferRelativeResize="0"/>
          <p:nvPr/>
        </p:nvPicPr>
        <p:blipFill rotWithShape="1">
          <a:blip r:embed="rId2">
            <a:alphaModFix amt="19000"/>
          </a:blip>
          <a:srcRect t="209" b="219"/>
          <a:stretch/>
        </p:blipFill>
        <p:spPr>
          <a:xfrm rot="5400000">
            <a:off x="-2635212" y="-4098545"/>
            <a:ext cx="6360599" cy="6324825"/>
          </a:xfrm>
          <a:prstGeom prst="rect">
            <a:avLst/>
          </a:prstGeom>
          <a:noFill/>
          <a:ln>
            <a:noFill/>
          </a:ln>
        </p:spPr>
      </p:pic>
      <p:pic>
        <p:nvPicPr>
          <p:cNvPr id="689" name="Google Shape;689;g7a42e92ee4_0_486"/>
          <p:cNvPicPr preferRelativeResize="0"/>
          <p:nvPr/>
        </p:nvPicPr>
        <p:blipFill rotWithShape="1">
          <a:blip r:embed="rId3">
            <a:alphaModFix/>
          </a:blip>
          <a:srcRect/>
          <a:stretch/>
        </p:blipFill>
        <p:spPr>
          <a:xfrm>
            <a:off x="3648400" y="686433"/>
            <a:ext cx="1847199" cy="185489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0"/>
        <p:cNvGrpSpPr/>
        <p:nvPr/>
      </p:nvGrpSpPr>
      <p:grpSpPr>
        <a:xfrm>
          <a:off x="0" y="0"/>
          <a:ext cx="0" cy="0"/>
          <a:chOff x="0" y="0"/>
          <a:chExt cx="0" cy="0"/>
        </a:xfrm>
      </p:grpSpPr>
      <p:sp>
        <p:nvSpPr>
          <p:cNvPr id="691" name="Google Shape;691;g7a42e92ee4_0_492"/>
          <p:cNvSpPr/>
          <p:nvPr/>
        </p:nvSpPr>
        <p:spPr>
          <a:xfrm>
            <a:off x="0" y="5036600"/>
            <a:ext cx="9144000" cy="1855500"/>
          </a:xfrm>
          <a:prstGeom prst="rect">
            <a:avLst/>
          </a:prstGeom>
          <a:solidFill>
            <a:srgbClr val="003594">
              <a:alpha val="7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2" name="Google Shape;692;g7a42e92ee4_0_492"/>
          <p:cNvPicPr preferRelativeResize="0"/>
          <p:nvPr/>
        </p:nvPicPr>
        <p:blipFill rotWithShape="1">
          <a:blip r:embed="rId2">
            <a:alphaModFix amt="21000"/>
          </a:blip>
          <a:srcRect t="209" b="219"/>
          <a:stretch/>
        </p:blipFill>
        <p:spPr>
          <a:xfrm>
            <a:off x="4337800" y="1923684"/>
            <a:ext cx="6360599" cy="6324825"/>
          </a:xfrm>
          <a:prstGeom prst="rect">
            <a:avLst/>
          </a:prstGeom>
          <a:noFill/>
          <a:ln>
            <a:noFill/>
          </a:ln>
        </p:spPr>
      </p:pic>
      <p:sp>
        <p:nvSpPr>
          <p:cNvPr id="693" name="Google Shape;693;g7a42e92ee4_0_492"/>
          <p:cNvSpPr txBox="1">
            <a:spLocks noGrp="1"/>
          </p:cNvSpPr>
          <p:nvPr>
            <p:ph type="title"/>
          </p:nvPr>
        </p:nvSpPr>
        <p:spPr>
          <a:xfrm>
            <a:off x="311700" y="5809600"/>
            <a:ext cx="8520600" cy="11223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4800"/>
              <a:buNone/>
              <a:defRPr sz="4800" b="1">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4"/>
        <p:cNvGrpSpPr/>
        <p:nvPr/>
      </p:nvGrpSpPr>
      <p:grpSpPr>
        <a:xfrm>
          <a:off x="0" y="0"/>
          <a:ext cx="0" cy="0"/>
          <a:chOff x="0" y="0"/>
          <a:chExt cx="0" cy="0"/>
        </a:xfrm>
      </p:grpSpPr>
      <p:sp>
        <p:nvSpPr>
          <p:cNvPr id="695" name="Google Shape;695;g7a42e92ee4_0_49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6" name="Google Shape;696;g7a42e92ee4_0_49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697" name="Google Shape;697;g7a42e92ee4_0_496"/>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8"/>
        <p:cNvGrpSpPr/>
        <p:nvPr/>
      </p:nvGrpSpPr>
      <p:grpSpPr>
        <a:xfrm>
          <a:off x="0" y="0"/>
          <a:ext cx="0" cy="0"/>
          <a:chOff x="0" y="0"/>
          <a:chExt cx="0" cy="0"/>
        </a:xfrm>
      </p:grpSpPr>
      <p:sp>
        <p:nvSpPr>
          <p:cNvPr id="699" name="Google Shape;699;g7a42e92ee4_0_50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0" name="Google Shape;700;g7a42e92ee4_0_500"/>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01" name="Google Shape;701;g7a42e92ee4_0_500"/>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702" name="Google Shape;702;g7a42e92ee4_0_500"/>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3"/>
        <p:cNvGrpSpPr/>
        <p:nvPr/>
      </p:nvGrpSpPr>
      <p:grpSpPr>
        <a:xfrm>
          <a:off x="0" y="0"/>
          <a:ext cx="0" cy="0"/>
          <a:chOff x="0" y="0"/>
          <a:chExt cx="0" cy="0"/>
        </a:xfrm>
      </p:grpSpPr>
      <p:sp>
        <p:nvSpPr>
          <p:cNvPr id="704" name="Google Shape;704;g7a42e92ee4_0_50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05" name="Google Shape;705;g7a42e92ee4_0_505"/>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6"/>
        <p:cNvGrpSpPr/>
        <p:nvPr/>
      </p:nvGrpSpPr>
      <p:grpSpPr>
        <a:xfrm>
          <a:off x="0" y="0"/>
          <a:ext cx="0" cy="0"/>
          <a:chOff x="0" y="0"/>
          <a:chExt cx="0" cy="0"/>
        </a:xfrm>
      </p:grpSpPr>
      <p:sp>
        <p:nvSpPr>
          <p:cNvPr id="707" name="Google Shape;707;g7a42e92ee4_0_508"/>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04800" rtl="0">
              <a:spcBef>
                <a:spcPts val="1600"/>
              </a:spcBef>
              <a:spcAft>
                <a:spcPts val="1600"/>
              </a:spcAft>
              <a:buSzPts val="1200"/>
              <a:buChar char="■"/>
              <a:defRPr sz="1200"/>
            </a:lvl9pPr>
          </a:lstStyle>
          <a:p>
            <a:endParaRPr/>
          </a:p>
        </p:txBody>
      </p:sp>
      <p:sp>
        <p:nvSpPr>
          <p:cNvPr id="708" name="Google Shape;708;g7a42e92ee4_0_50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09" name="Google Shape;709;g7a42e92ee4_0_508"/>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10"/>
        <p:cNvGrpSpPr/>
        <p:nvPr/>
      </p:nvGrpSpPr>
      <p:grpSpPr>
        <a:xfrm>
          <a:off x="0" y="0"/>
          <a:ext cx="0" cy="0"/>
          <a:chOff x="0" y="0"/>
          <a:chExt cx="0" cy="0"/>
        </a:xfrm>
      </p:grpSpPr>
      <p:sp>
        <p:nvSpPr>
          <p:cNvPr id="711" name="Google Shape;711;g7a42e92ee4_0_512"/>
          <p:cNvSpPr/>
          <p:nvPr/>
        </p:nvSpPr>
        <p:spPr>
          <a:xfrm>
            <a:off x="-60475" y="-112600"/>
            <a:ext cx="9273000" cy="7092000"/>
          </a:xfrm>
          <a:prstGeom prst="rect">
            <a:avLst/>
          </a:prstGeom>
          <a:solidFill>
            <a:srgbClr val="7C6992">
              <a:alpha val="8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2" name="Google Shape;712;g7a42e92ee4_0_512"/>
          <p:cNvPicPr preferRelativeResize="0"/>
          <p:nvPr/>
        </p:nvPicPr>
        <p:blipFill rotWithShape="1">
          <a:blip r:embed="rId2">
            <a:alphaModFix/>
          </a:blip>
          <a:srcRect/>
          <a:stretch/>
        </p:blipFill>
        <p:spPr>
          <a:xfrm>
            <a:off x="8453399" y="5934213"/>
            <a:ext cx="538200" cy="540439"/>
          </a:xfrm>
          <a:prstGeom prst="rect">
            <a:avLst/>
          </a:prstGeom>
          <a:noFill/>
          <a:ln>
            <a:noFill/>
          </a:ln>
        </p:spPr>
      </p:pic>
      <p:sp>
        <p:nvSpPr>
          <p:cNvPr id="713" name="Google Shape;713;g7a42e92ee4_0_512"/>
          <p:cNvSpPr txBox="1">
            <a:spLocks noGrp="1"/>
          </p:cNvSpPr>
          <p:nvPr>
            <p:ph type="title"/>
          </p:nvPr>
        </p:nvSpPr>
        <p:spPr>
          <a:xfrm>
            <a:off x="1176050" y="600200"/>
            <a:ext cx="6367800" cy="3673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2000"/>
              <a:buNone/>
              <a:defRPr sz="2000">
                <a:solidFill>
                  <a:srgbClr val="FFFFFF"/>
                </a:solidFill>
              </a:defRPr>
            </a:lvl1pPr>
            <a:lvl2pPr lvl="1"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2pPr>
            <a:lvl3pPr lvl="2"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3pPr>
            <a:lvl4pPr lvl="3"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4pPr>
            <a:lvl5pPr lvl="4"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5pPr>
            <a:lvl6pPr lvl="5"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6pPr>
            <a:lvl7pPr lvl="6"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7pPr>
            <a:lvl8pPr lvl="7"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8pPr>
            <a:lvl9pPr lvl="8" rtl="0">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kinny Header">
  <p:cSld name="CUSTOM">
    <p:spTree>
      <p:nvGrpSpPr>
        <p:cNvPr id="1" name="Shape 714"/>
        <p:cNvGrpSpPr/>
        <p:nvPr/>
      </p:nvGrpSpPr>
      <p:grpSpPr>
        <a:xfrm>
          <a:off x="0" y="0"/>
          <a:ext cx="0" cy="0"/>
          <a:chOff x="0" y="0"/>
          <a:chExt cx="0" cy="0"/>
        </a:xfrm>
      </p:grpSpPr>
      <p:sp>
        <p:nvSpPr>
          <p:cNvPr id="715" name="Google Shape;715;g7a42e92ee4_0_516"/>
          <p:cNvSpPr/>
          <p:nvPr/>
        </p:nvSpPr>
        <p:spPr>
          <a:xfrm>
            <a:off x="0" y="1475733"/>
            <a:ext cx="9144000" cy="893700"/>
          </a:xfrm>
          <a:prstGeom prst="rect">
            <a:avLst/>
          </a:prstGeom>
          <a:solidFill>
            <a:srgbClr val="7C6992">
              <a:alpha val="8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g7a42e92ee4_0_516"/>
          <p:cNvSpPr txBox="1">
            <a:spLocks noGrp="1"/>
          </p:cNvSpPr>
          <p:nvPr>
            <p:ph type="title"/>
          </p:nvPr>
        </p:nvSpPr>
        <p:spPr>
          <a:xfrm>
            <a:off x="100300" y="1540733"/>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717" name="Google Shape;717;g7a42e92ee4_0_516"/>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18"/>
        <p:cNvGrpSpPr/>
        <p:nvPr/>
      </p:nvGrpSpPr>
      <p:grpSpPr>
        <a:xfrm>
          <a:off x="0" y="0"/>
          <a:ext cx="0" cy="0"/>
          <a:chOff x="0" y="0"/>
          <a:chExt cx="0" cy="0"/>
        </a:xfrm>
      </p:grpSpPr>
      <p:sp>
        <p:nvSpPr>
          <p:cNvPr id="719" name="Google Shape;719;g7a42e92ee4_0_52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g7a42e92ee4_0_520"/>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3594"/>
              </a:buClr>
              <a:buSzPts val="2400"/>
              <a:buNone/>
              <a:defRPr sz="2400" b="1">
                <a:solidFill>
                  <a:srgbClr val="003594"/>
                </a:solidFill>
              </a:defRPr>
            </a:lvl1pPr>
            <a:lvl2pPr lvl="1" algn="ctr" rtl="0">
              <a:spcBef>
                <a:spcPts val="0"/>
              </a:spcBef>
              <a:spcAft>
                <a:spcPts val="0"/>
              </a:spcAft>
              <a:buClr>
                <a:srgbClr val="003594"/>
              </a:buClr>
              <a:buSzPts val="2400"/>
              <a:buNone/>
              <a:defRPr sz="2400" b="1">
                <a:solidFill>
                  <a:srgbClr val="003594"/>
                </a:solidFill>
              </a:defRPr>
            </a:lvl2pPr>
            <a:lvl3pPr lvl="2" algn="ctr" rtl="0">
              <a:spcBef>
                <a:spcPts val="0"/>
              </a:spcBef>
              <a:spcAft>
                <a:spcPts val="0"/>
              </a:spcAft>
              <a:buClr>
                <a:srgbClr val="003594"/>
              </a:buClr>
              <a:buSzPts val="2400"/>
              <a:buNone/>
              <a:defRPr sz="2400" b="1">
                <a:solidFill>
                  <a:srgbClr val="003594"/>
                </a:solidFill>
              </a:defRPr>
            </a:lvl3pPr>
            <a:lvl4pPr lvl="3" algn="ctr" rtl="0">
              <a:spcBef>
                <a:spcPts val="0"/>
              </a:spcBef>
              <a:spcAft>
                <a:spcPts val="0"/>
              </a:spcAft>
              <a:buClr>
                <a:srgbClr val="003594"/>
              </a:buClr>
              <a:buSzPts val="2400"/>
              <a:buNone/>
              <a:defRPr sz="2400" b="1">
                <a:solidFill>
                  <a:srgbClr val="003594"/>
                </a:solidFill>
              </a:defRPr>
            </a:lvl4pPr>
            <a:lvl5pPr lvl="4" algn="ctr" rtl="0">
              <a:spcBef>
                <a:spcPts val="0"/>
              </a:spcBef>
              <a:spcAft>
                <a:spcPts val="0"/>
              </a:spcAft>
              <a:buClr>
                <a:srgbClr val="003594"/>
              </a:buClr>
              <a:buSzPts val="2400"/>
              <a:buNone/>
              <a:defRPr sz="2400" b="1">
                <a:solidFill>
                  <a:srgbClr val="003594"/>
                </a:solidFill>
              </a:defRPr>
            </a:lvl5pPr>
            <a:lvl6pPr lvl="5" algn="ctr" rtl="0">
              <a:spcBef>
                <a:spcPts val="0"/>
              </a:spcBef>
              <a:spcAft>
                <a:spcPts val="0"/>
              </a:spcAft>
              <a:buClr>
                <a:srgbClr val="003594"/>
              </a:buClr>
              <a:buSzPts val="2400"/>
              <a:buNone/>
              <a:defRPr sz="2400" b="1">
                <a:solidFill>
                  <a:srgbClr val="003594"/>
                </a:solidFill>
              </a:defRPr>
            </a:lvl6pPr>
            <a:lvl7pPr lvl="6" algn="ctr" rtl="0">
              <a:spcBef>
                <a:spcPts val="0"/>
              </a:spcBef>
              <a:spcAft>
                <a:spcPts val="0"/>
              </a:spcAft>
              <a:buClr>
                <a:srgbClr val="003594"/>
              </a:buClr>
              <a:buSzPts val="2400"/>
              <a:buNone/>
              <a:defRPr sz="2400" b="1">
                <a:solidFill>
                  <a:srgbClr val="003594"/>
                </a:solidFill>
              </a:defRPr>
            </a:lvl7pPr>
            <a:lvl8pPr lvl="7" algn="ctr" rtl="0">
              <a:spcBef>
                <a:spcPts val="0"/>
              </a:spcBef>
              <a:spcAft>
                <a:spcPts val="0"/>
              </a:spcAft>
              <a:buClr>
                <a:srgbClr val="003594"/>
              </a:buClr>
              <a:buSzPts val="2400"/>
              <a:buNone/>
              <a:defRPr sz="2400" b="1">
                <a:solidFill>
                  <a:srgbClr val="003594"/>
                </a:solidFill>
              </a:defRPr>
            </a:lvl8pPr>
            <a:lvl9pPr lvl="8" algn="ctr" rtl="0">
              <a:spcBef>
                <a:spcPts val="0"/>
              </a:spcBef>
              <a:spcAft>
                <a:spcPts val="0"/>
              </a:spcAft>
              <a:buClr>
                <a:srgbClr val="003594"/>
              </a:buClr>
              <a:buSzPts val="2400"/>
              <a:buNone/>
              <a:defRPr sz="2400" b="1">
                <a:solidFill>
                  <a:srgbClr val="003594"/>
                </a:solidFill>
              </a:defRPr>
            </a:lvl9pPr>
          </a:lstStyle>
          <a:p>
            <a:endParaRPr/>
          </a:p>
        </p:txBody>
      </p:sp>
      <p:sp>
        <p:nvSpPr>
          <p:cNvPr id="721" name="Google Shape;721;g7a42e92ee4_0_520"/>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22" name="Google Shape;722;g7a42e92ee4_0_520"/>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sz="16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723" name="Google Shape;723;g7a42e92ee4_0_520"/>
          <p:cNvPicPr preferRelativeResize="0"/>
          <p:nvPr/>
        </p:nvPicPr>
        <p:blipFill rotWithShape="1">
          <a:blip r:embed="rId2">
            <a:alphaModFix/>
          </a:blip>
          <a:srcRect/>
          <a:stretch/>
        </p:blipFill>
        <p:spPr>
          <a:xfrm>
            <a:off x="8453399" y="5934213"/>
            <a:ext cx="538200" cy="54043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losing">
  <p:cSld name="1_Closing">
    <p:spTree>
      <p:nvGrpSpPr>
        <p:cNvPr id="1" name="Shape 90"/>
        <p:cNvGrpSpPr/>
        <p:nvPr/>
      </p:nvGrpSpPr>
      <p:grpSpPr>
        <a:xfrm>
          <a:off x="0" y="0"/>
          <a:ext cx="0" cy="0"/>
          <a:chOff x="0" y="0"/>
          <a:chExt cx="0" cy="0"/>
        </a:xfrm>
      </p:grpSpPr>
      <p:sp>
        <p:nvSpPr>
          <p:cNvPr id="91" name="Google Shape;91;p156"/>
          <p:cNvSpPr txBox="1">
            <a:spLocks noGrp="1"/>
          </p:cNvSpPr>
          <p:nvPr>
            <p:ph type="body" idx="1"/>
          </p:nvPr>
        </p:nvSpPr>
        <p:spPr>
          <a:xfrm>
            <a:off x="0" y="3686365"/>
            <a:ext cx="9144000" cy="1479857"/>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dk1"/>
              </a:buClr>
              <a:buSzPts val="2000"/>
              <a:buNone/>
              <a:defRPr sz="2000">
                <a:solidFill>
                  <a:schemeClr val="dk1"/>
                </a:solidFill>
                <a:latin typeface="Calibri"/>
                <a:ea typeface="Calibri"/>
                <a:cs typeface="Calibri"/>
                <a:sym typeface="Calibri"/>
              </a:defRPr>
            </a:lvl1pPr>
            <a:lvl2pPr marL="914400" lvl="1" indent="-228600" algn="l">
              <a:lnSpc>
                <a:spcPct val="100000"/>
              </a:lnSpc>
              <a:spcBef>
                <a:spcPts val="300"/>
              </a:spcBef>
              <a:spcAft>
                <a:spcPts val="0"/>
              </a:spcAft>
              <a:buClr>
                <a:schemeClr val="lt1"/>
              </a:buClr>
              <a:buSzPts val="2000"/>
              <a:buNone/>
              <a:defRPr>
                <a:solidFill>
                  <a:schemeClr val="lt1"/>
                </a:solidFill>
              </a:defRPr>
            </a:lvl2pPr>
            <a:lvl3pPr marL="1371600" lvl="2" indent="-228600" algn="l">
              <a:lnSpc>
                <a:spcPct val="100000"/>
              </a:lnSpc>
              <a:spcBef>
                <a:spcPts val="300"/>
              </a:spcBef>
              <a:spcAft>
                <a:spcPts val="0"/>
              </a:spcAft>
              <a:buClr>
                <a:schemeClr val="lt1"/>
              </a:buClr>
              <a:buSzPts val="1800"/>
              <a:buNone/>
              <a:defRPr>
                <a:solidFill>
                  <a:schemeClr val="lt1"/>
                </a:solidFill>
              </a:defRPr>
            </a:lvl3pPr>
            <a:lvl4pPr marL="1828800" lvl="3" indent="-228600" algn="l">
              <a:lnSpc>
                <a:spcPct val="100000"/>
              </a:lnSpc>
              <a:spcBef>
                <a:spcPts val="300"/>
              </a:spcBef>
              <a:spcAft>
                <a:spcPts val="0"/>
              </a:spcAft>
              <a:buClr>
                <a:schemeClr val="lt1"/>
              </a:buClr>
              <a:buSzPts val="1600"/>
              <a:buNone/>
              <a:defRPr>
                <a:solidFill>
                  <a:schemeClr val="lt1"/>
                </a:solidFill>
              </a:defRPr>
            </a:lvl4pPr>
            <a:lvl5pPr marL="2286000" lvl="4" indent="-228600" algn="l">
              <a:lnSpc>
                <a:spcPct val="100000"/>
              </a:lnSpc>
              <a:spcBef>
                <a:spcPts val="30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 name="Google Shape;92;p156"/>
          <p:cNvSpPr txBox="1">
            <a:spLocks noGrp="1"/>
          </p:cNvSpPr>
          <p:nvPr>
            <p:ph type="title"/>
          </p:nvPr>
        </p:nvSpPr>
        <p:spPr>
          <a:xfrm>
            <a:off x="-789" y="1327098"/>
            <a:ext cx="9144000" cy="2359267"/>
          </a:xfrm>
          <a:prstGeom prst="rect">
            <a:avLst/>
          </a:prstGeom>
          <a:solidFill>
            <a:srgbClr val="1B4997"/>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6"/>
          <p:cNvSpPr txBox="1">
            <a:spLocks noGrp="1"/>
          </p:cNvSpPr>
          <p:nvPr>
            <p:ph type="sldNum" idx="12"/>
          </p:nvPr>
        </p:nvSpPr>
        <p:spPr>
          <a:xfrm>
            <a:off x="8536118" y="6592453"/>
            <a:ext cx="150682"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Photo Left">
  <p:cSld name="CUSTOM_1">
    <p:spTree>
      <p:nvGrpSpPr>
        <p:cNvPr id="1" name="Shape 724"/>
        <p:cNvGrpSpPr/>
        <p:nvPr/>
      </p:nvGrpSpPr>
      <p:grpSpPr>
        <a:xfrm>
          <a:off x="0" y="0"/>
          <a:ext cx="0" cy="0"/>
          <a:chOff x="0" y="0"/>
          <a:chExt cx="0" cy="0"/>
        </a:xfrm>
      </p:grpSpPr>
      <p:sp>
        <p:nvSpPr>
          <p:cNvPr id="725" name="Google Shape;725;g7a42e92ee4_0_526"/>
          <p:cNvSpPr txBox="1">
            <a:spLocks noGrp="1"/>
          </p:cNvSpPr>
          <p:nvPr>
            <p:ph type="title"/>
          </p:nvPr>
        </p:nvSpPr>
        <p:spPr>
          <a:xfrm>
            <a:off x="5932575" y="593367"/>
            <a:ext cx="2899800" cy="34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726" name="Google Shape;726;g7a42e92ee4_0_526"/>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3408">
          <p15:clr>
            <a:srgbClr val="FA7B17"/>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Photo Right">
  <p:cSld name="CUSTOM_2">
    <p:spTree>
      <p:nvGrpSpPr>
        <p:cNvPr id="1" name="Shape 727"/>
        <p:cNvGrpSpPr/>
        <p:nvPr/>
      </p:nvGrpSpPr>
      <p:grpSpPr>
        <a:xfrm>
          <a:off x="0" y="0"/>
          <a:ext cx="0" cy="0"/>
          <a:chOff x="0" y="0"/>
          <a:chExt cx="0" cy="0"/>
        </a:xfrm>
      </p:grpSpPr>
      <p:sp>
        <p:nvSpPr>
          <p:cNvPr id="728" name="Google Shape;728;g7a42e92ee4_0_529"/>
          <p:cNvSpPr txBox="1">
            <a:spLocks noGrp="1"/>
          </p:cNvSpPr>
          <p:nvPr>
            <p:ph type="title"/>
          </p:nvPr>
        </p:nvSpPr>
        <p:spPr>
          <a:xfrm>
            <a:off x="553050" y="593367"/>
            <a:ext cx="2665200" cy="4941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729" name="Google Shape;729;g7a42e92ee4_0_529"/>
          <p:cNvPicPr preferRelativeResize="0"/>
          <p:nvPr/>
        </p:nvPicPr>
        <p:blipFill rotWithShape="1">
          <a:blip r:embed="rId2">
            <a:alphaModFix/>
          </a:blip>
          <a:srcRect/>
          <a:stretch/>
        </p:blipFill>
        <p:spPr>
          <a:xfrm>
            <a:off x="8453399" y="5934213"/>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2438">
          <p15:clr>
            <a:srgbClr val="FA7B17"/>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0"/>
        <p:cNvGrpSpPr/>
        <p:nvPr/>
      </p:nvGrpSpPr>
      <p:grpSpPr>
        <a:xfrm>
          <a:off x="0" y="0"/>
          <a:ext cx="0" cy="0"/>
          <a:chOff x="0" y="0"/>
          <a:chExt cx="0" cy="0"/>
        </a:xfrm>
      </p:grpSpPr>
      <p:sp>
        <p:nvSpPr>
          <p:cNvPr id="731" name="Google Shape;731;g7a42e92ee4_0_532"/>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pic>
        <p:nvPicPr>
          <p:cNvPr id="732" name="Google Shape;732;g7a42e92ee4_0_532"/>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3"/>
        <p:cNvGrpSpPr/>
        <p:nvPr/>
      </p:nvGrpSpPr>
      <p:grpSpPr>
        <a:xfrm>
          <a:off x="0" y="0"/>
          <a:ext cx="0" cy="0"/>
          <a:chOff x="0" y="0"/>
          <a:chExt cx="0" cy="0"/>
        </a:xfrm>
      </p:grpSpPr>
      <p:sp>
        <p:nvSpPr>
          <p:cNvPr id="734" name="Google Shape;734;g7a42e92ee4_0_535"/>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3594"/>
              </a:buClr>
              <a:buSzPts val="12000"/>
              <a:buNone/>
              <a:defRPr sz="12000" b="1">
                <a:solidFill>
                  <a:srgbClr val="003594"/>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35" name="Google Shape;735;g7a42e92ee4_0_535"/>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736" name="Google Shape;736;g7a42e92ee4_0_535"/>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737"/>
        <p:cNvGrpSpPr/>
        <p:nvPr/>
      </p:nvGrpSpPr>
      <p:grpSpPr>
        <a:xfrm>
          <a:off x="0" y="0"/>
          <a:ext cx="0" cy="0"/>
          <a:chOff x="0" y="0"/>
          <a:chExt cx="0" cy="0"/>
        </a:xfrm>
      </p:grpSpPr>
      <p:pic>
        <p:nvPicPr>
          <p:cNvPr id="738" name="Google Shape;738;g7a42e92ee4_0_539"/>
          <p:cNvPicPr preferRelativeResize="0"/>
          <p:nvPr/>
        </p:nvPicPr>
        <p:blipFill>
          <a:blip r:embed="rId2">
            <a:alphaModFix/>
          </a:blip>
          <a:stretch>
            <a:fillRect/>
          </a:stretch>
        </p:blipFill>
        <p:spPr>
          <a:xfrm>
            <a:off x="4028018" y="3545833"/>
            <a:ext cx="1087950" cy="1087950"/>
          </a:xfrm>
          <a:prstGeom prst="rect">
            <a:avLst/>
          </a:prstGeom>
          <a:noFill/>
          <a:ln>
            <a:noFill/>
          </a:ln>
        </p:spPr>
      </p:pic>
      <p:pic>
        <p:nvPicPr>
          <p:cNvPr id="739" name="Google Shape;739;g7a42e92ee4_0_539"/>
          <p:cNvPicPr preferRelativeResize="0"/>
          <p:nvPr/>
        </p:nvPicPr>
        <p:blipFill rotWithShape="1">
          <a:blip r:embed="rId3">
            <a:alphaModFix amt="19000"/>
          </a:blip>
          <a:srcRect t="209" b="219"/>
          <a:stretch/>
        </p:blipFill>
        <p:spPr>
          <a:xfrm rot="5400000">
            <a:off x="-2635212" y="-4098545"/>
            <a:ext cx="6360599" cy="6324825"/>
          </a:xfrm>
          <a:prstGeom prst="rect">
            <a:avLst/>
          </a:prstGeom>
          <a:noFill/>
          <a:ln>
            <a:noFill/>
          </a:ln>
        </p:spPr>
      </p:pic>
      <p:pic>
        <p:nvPicPr>
          <p:cNvPr id="740" name="Google Shape;740;g7a42e92ee4_0_539"/>
          <p:cNvPicPr preferRelativeResize="0"/>
          <p:nvPr/>
        </p:nvPicPr>
        <p:blipFill rotWithShape="1">
          <a:blip r:embed="rId3">
            <a:alphaModFix amt="48000"/>
          </a:blip>
          <a:srcRect t="209" b="219"/>
          <a:stretch/>
        </p:blipFill>
        <p:spPr>
          <a:xfrm>
            <a:off x="6416400" y="3963800"/>
            <a:ext cx="3509550" cy="3489799"/>
          </a:xfrm>
          <a:prstGeom prst="rect">
            <a:avLst/>
          </a:prstGeom>
          <a:noFill/>
          <a:ln>
            <a:noFill/>
          </a:ln>
        </p:spPr>
      </p:pic>
      <p:pic>
        <p:nvPicPr>
          <p:cNvPr id="741" name="Google Shape;741;g7a42e92ee4_0_539"/>
          <p:cNvPicPr preferRelativeResize="0"/>
          <p:nvPr/>
        </p:nvPicPr>
        <p:blipFill rotWithShape="1">
          <a:blip r:embed="rId4">
            <a:alphaModFix/>
          </a:blip>
          <a:srcRect/>
          <a:stretch/>
        </p:blipFill>
        <p:spPr>
          <a:xfrm>
            <a:off x="3589313" y="914400"/>
            <a:ext cx="1965375" cy="1973576"/>
          </a:xfrm>
          <a:prstGeom prst="rect">
            <a:avLst/>
          </a:prstGeom>
          <a:noFill/>
          <a:ln>
            <a:noFill/>
          </a:ln>
        </p:spPr>
      </p:pic>
      <p:sp>
        <p:nvSpPr>
          <p:cNvPr id="742" name="Google Shape;742;g7a42e92ee4_0_539"/>
          <p:cNvSpPr txBox="1">
            <a:spLocks noGrp="1"/>
          </p:cNvSpPr>
          <p:nvPr>
            <p:ph type="title"/>
          </p:nvPr>
        </p:nvSpPr>
        <p:spPr>
          <a:xfrm>
            <a:off x="3239413" y="4792067"/>
            <a:ext cx="2665200" cy="494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bject With Lead-in Text">
  <p:cSld name="1_Object With Lead-in Text">
    <p:spTree>
      <p:nvGrpSpPr>
        <p:cNvPr id="1" name="Shape 94"/>
        <p:cNvGrpSpPr/>
        <p:nvPr/>
      </p:nvGrpSpPr>
      <p:grpSpPr>
        <a:xfrm>
          <a:off x="0" y="0"/>
          <a:ext cx="0" cy="0"/>
          <a:chOff x="0" y="0"/>
          <a:chExt cx="0" cy="0"/>
        </a:xfrm>
      </p:grpSpPr>
      <p:sp>
        <p:nvSpPr>
          <p:cNvPr id="95" name="Google Shape;95;p157"/>
          <p:cNvSpPr txBox="1">
            <a:spLocks noGrp="1"/>
          </p:cNvSpPr>
          <p:nvPr>
            <p:ph type="body" idx="1"/>
          </p:nvPr>
        </p:nvSpPr>
        <p:spPr>
          <a:xfrm>
            <a:off x="457200" y="2633472"/>
            <a:ext cx="8229600" cy="338328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38"/>
              </a:spcBef>
              <a:spcAft>
                <a:spcPts val="0"/>
              </a:spcAft>
              <a:buClr>
                <a:schemeClr val="dk1"/>
              </a:buClr>
              <a:buSzPts val="1800"/>
              <a:buChar char="•"/>
              <a:defRPr sz="1800">
                <a:latin typeface="Calibri"/>
                <a:ea typeface="Calibri"/>
                <a:cs typeface="Calibri"/>
                <a:sym typeface="Calibri"/>
              </a:defRPr>
            </a:lvl1pPr>
            <a:lvl2pPr marL="914400" lvl="1" indent="-342900" algn="l">
              <a:lnSpc>
                <a:spcPct val="105000"/>
              </a:lnSpc>
              <a:spcBef>
                <a:spcPts val="338"/>
              </a:spcBef>
              <a:spcAft>
                <a:spcPts val="0"/>
              </a:spcAft>
              <a:buClr>
                <a:schemeClr val="dk1"/>
              </a:buClr>
              <a:buSzPts val="1800"/>
              <a:buChar char="–"/>
              <a:defRPr sz="1800"/>
            </a:lvl2pPr>
            <a:lvl3pPr marL="1371600" lvl="2" indent="-342900" algn="l">
              <a:lnSpc>
                <a:spcPct val="105000"/>
              </a:lnSpc>
              <a:spcBef>
                <a:spcPts val="338"/>
              </a:spcBef>
              <a:spcAft>
                <a:spcPts val="0"/>
              </a:spcAft>
              <a:buClr>
                <a:schemeClr val="dk1"/>
              </a:buClr>
              <a:buSzPts val="1800"/>
              <a:buChar char="»"/>
              <a:defRPr sz="1800"/>
            </a:lvl3pPr>
            <a:lvl4pPr marL="1828800" lvl="3" indent="-342900" algn="l">
              <a:lnSpc>
                <a:spcPct val="105000"/>
              </a:lnSpc>
              <a:spcBef>
                <a:spcPts val="338"/>
              </a:spcBef>
              <a:spcAft>
                <a:spcPts val="0"/>
              </a:spcAft>
              <a:buClr>
                <a:schemeClr val="dk1"/>
              </a:buClr>
              <a:buSzPts val="1800"/>
              <a:buChar char="◦"/>
              <a:defRPr sz="1800"/>
            </a:lvl4pPr>
            <a:lvl5pPr marL="2286000" lvl="4" indent="-342900" algn="l">
              <a:lnSpc>
                <a:spcPct val="105000"/>
              </a:lnSpc>
              <a:spcBef>
                <a:spcPts val="338"/>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 name="Google Shape;96;p15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57"/>
          <p:cNvSpPr txBox="1">
            <a:spLocks noGrp="1"/>
          </p:cNvSpPr>
          <p:nvPr>
            <p:ph type="body" idx="2"/>
          </p:nvPr>
        </p:nvSpPr>
        <p:spPr>
          <a:xfrm>
            <a:off x="457200" y="1371600"/>
            <a:ext cx="8229600" cy="1143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marL="914400" lvl="1" indent="-292925" algn="l">
              <a:lnSpc>
                <a:spcPct val="100000"/>
              </a:lnSpc>
              <a:spcBef>
                <a:spcPts val="300"/>
              </a:spcBef>
              <a:spcAft>
                <a:spcPts val="0"/>
              </a:spcAft>
              <a:buClr>
                <a:schemeClr val="dk1"/>
              </a:buClr>
              <a:buSzPts val="1013"/>
              <a:buChar char="–"/>
              <a:defRPr sz="1013"/>
            </a:lvl2pPr>
            <a:lvl3pPr marL="1371600" lvl="2" indent="-292925" algn="l">
              <a:lnSpc>
                <a:spcPct val="100000"/>
              </a:lnSpc>
              <a:spcBef>
                <a:spcPts val="300"/>
              </a:spcBef>
              <a:spcAft>
                <a:spcPts val="0"/>
              </a:spcAft>
              <a:buClr>
                <a:schemeClr val="dk1"/>
              </a:buClr>
              <a:buSzPts val="1013"/>
              <a:buChar char="»"/>
              <a:defRPr sz="1013"/>
            </a:lvl3pPr>
            <a:lvl4pPr marL="1828800" lvl="3" indent="-292925" algn="l">
              <a:lnSpc>
                <a:spcPct val="100000"/>
              </a:lnSpc>
              <a:spcBef>
                <a:spcPts val="300"/>
              </a:spcBef>
              <a:spcAft>
                <a:spcPts val="0"/>
              </a:spcAft>
              <a:buClr>
                <a:schemeClr val="dk1"/>
              </a:buClr>
              <a:buSzPts val="1013"/>
              <a:buChar char="◦"/>
              <a:defRPr sz="1013"/>
            </a:lvl4pPr>
            <a:lvl5pPr marL="2286000" lvl="4" indent="-292925" algn="l">
              <a:lnSpc>
                <a:spcPct val="100000"/>
              </a:lnSpc>
              <a:spcBef>
                <a:spcPts val="300"/>
              </a:spcBef>
              <a:spcAft>
                <a:spcPts val="0"/>
              </a:spcAft>
              <a:buClr>
                <a:schemeClr val="dk1"/>
              </a:buClr>
              <a:buSzPts val="1013"/>
              <a:buChar char="›"/>
              <a:defRPr sz="101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8" name="Google Shape;98;p157"/>
          <p:cNvSpPr txBox="1">
            <a:spLocks noGrp="1"/>
          </p:cNvSpPr>
          <p:nvPr>
            <p:ph type="sldNum" idx="12"/>
          </p:nvPr>
        </p:nvSpPr>
        <p:spPr>
          <a:xfrm>
            <a:off x="8536118" y="6592453"/>
            <a:ext cx="150682"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157"/>
          <p:cNvSpPr txBox="1">
            <a:spLocks noGrp="1"/>
          </p:cNvSpPr>
          <p:nvPr>
            <p:ph type="body" idx="3"/>
          </p:nvPr>
        </p:nvSpPr>
        <p:spPr>
          <a:xfrm>
            <a:off x="457200" y="6135624"/>
            <a:ext cx="8229600" cy="192024"/>
          </a:xfrm>
          <a:prstGeom prst="rect">
            <a:avLst/>
          </a:prstGeom>
          <a:noFill/>
          <a:ln>
            <a:noFill/>
          </a:ln>
        </p:spPr>
        <p:txBody>
          <a:bodyPr spcFirstLastPara="1" wrap="square" lIns="0" tIns="0" rIns="0" bIns="0" anchor="b" anchorCtr="0">
            <a:normAutofit/>
          </a:bodyPr>
          <a:lstStyle>
            <a:lvl1pPr marL="457200" marR="0" lvl="0" indent="-228600" algn="l">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1">
  <p:cSld name="1_Two Content_1">
    <p:spTree>
      <p:nvGrpSpPr>
        <p:cNvPr id="1" name="Shape 100"/>
        <p:cNvGrpSpPr/>
        <p:nvPr/>
      </p:nvGrpSpPr>
      <p:grpSpPr>
        <a:xfrm>
          <a:off x="0" y="0"/>
          <a:ext cx="0" cy="0"/>
          <a:chOff x="0" y="0"/>
          <a:chExt cx="0" cy="0"/>
        </a:xfrm>
      </p:grpSpPr>
      <p:sp>
        <p:nvSpPr>
          <p:cNvPr id="101" name="Google Shape;101;gcf655a2a91_1_1549"/>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0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gcf655a2a91_1_1549"/>
          <p:cNvSpPr txBox="1">
            <a:spLocks noGrp="1"/>
          </p:cNvSpPr>
          <p:nvPr>
            <p:ph type="body" idx="1"/>
          </p:nvPr>
        </p:nvSpPr>
        <p:spPr>
          <a:xfrm>
            <a:off x="457200" y="1371600"/>
            <a:ext cx="4062300" cy="4572000"/>
          </a:xfrm>
          <a:prstGeom prst="rect">
            <a:avLst/>
          </a:prstGeom>
          <a:noFill/>
          <a:ln>
            <a:noFill/>
          </a:ln>
        </p:spPr>
        <p:txBody>
          <a:bodyPr spcFirstLastPara="1" wrap="square" lIns="0" tIns="0" rIns="0" bIns="0" anchor="t" anchorCtr="0">
            <a:noAutofit/>
          </a:bodyPr>
          <a:lstStyle>
            <a:lvl1pPr marL="457200" lvl="0" indent="-381000" algn="l" rtl="0">
              <a:lnSpc>
                <a:spcPct val="90000"/>
              </a:lnSpc>
              <a:spcBef>
                <a:spcPts val="600"/>
              </a:spcBef>
              <a:spcAft>
                <a:spcPts val="0"/>
              </a:spcAft>
              <a:buClr>
                <a:schemeClr val="dk1"/>
              </a:buClr>
              <a:buSzPts val="2400"/>
              <a:buChar char="•"/>
              <a:defRPr/>
            </a:lvl1pPr>
            <a:lvl2pPr marL="914400" lvl="1" indent="-342900" algn="l" rtl="0">
              <a:lnSpc>
                <a:spcPct val="90000"/>
              </a:lnSpc>
              <a:spcBef>
                <a:spcPts val="300"/>
              </a:spcBef>
              <a:spcAft>
                <a:spcPts val="0"/>
              </a:spcAft>
              <a:buClr>
                <a:schemeClr val="dk1"/>
              </a:buClr>
              <a:buSzPts val="1800"/>
              <a:buChar char="–"/>
              <a:defRPr/>
            </a:lvl2pPr>
            <a:lvl3pPr marL="1371600" lvl="2" indent="-342900" algn="l" rtl="0">
              <a:lnSpc>
                <a:spcPct val="90000"/>
              </a:lnSpc>
              <a:spcBef>
                <a:spcPts val="300"/>
              </a:spcBef>
              <a:spcAft>
                <a:spcPts val="0"/>
              </a:spcAft>
              <a:buClr>
                <a:schemeClr val="dk1"/>
              </a:buClr>
              <a:buSzPts val="1800"/>
              <a:buChar char="»"/>
              <a:defRPr/>
            </a:lvl3pPr>
            <a:lvl4pPr marL="1828800" lvl="3" indent="-342900" algn="l" rtl="0">
              <a:lnSpc>
                <a:spcPct val="90000"/>
              </a:lnSpc>
              <a:spcBef>
                <a:spcPts val="300"/>
              </a:spcBef>
              <a:spcAft>
                <a:spcPts val="0"/>
              </a:spcAft>
              <a:buClr>
                <a:schemeClr val="dk1"/>
              </a:buClr>
              <a:buSzPts val="1800"/>
              <a:buChar char="◦"/>
              <a:defRPr/>
            </a:lvl4pPr>
            <a:lvl5pPr marL="2286000" lvl="4" indent="-342900" algn="l" rtl="0">
              <a:lnSpc>
                <a:spcPct val="90000"/>
              </a:lnSpc>
              <a:spcBef>
                <a:spcPts val="300"/>
              </a:spcBef>
              <a:spcAft>
                <a:spcPts val="0"/>
              </a:spcAft>
              <a:buClr>
                <a:schemeClr val="dk1"/>
              </a:buClr>
              <a:buSzPts val="1800"/>
              <a:buChar char="›"/>
              <a:defRPr/>
            </a:lvl5pPr>
            <a:lvl6pPr marL="2743200" lvl="5" indent="-292100" algn="l" rtl="0">
              <a:lnSpc>
                <a:spcPct val="90000"/>
              </a:lnSpc>
              <a:spcBef>
                <a:spcPts val="360"/>
              </a:spcBef>
              <a:spcAft>
                <a:spcPts val="0"/>
              </a:spcAft>
              <a:buClr>
                <a:schemeClr val="dk1"/>
              </a:buClr>
              <a:buSzPts val="1000"/>
              <a:buChar char="•"/>
              <a:defRPr sz="1200"/>
            </a:lvl6pPr>
            <a:lvl7pPr marL="3200400" lvl="6" indent="-292100" algn="l" rtl="0">
              <a:lnSpc>
                <a:spcPct val="90000"/>
              </a:lnSpc>
              <a:spcBef>
                <a:spcPts val="360"/>
              </a:spcBef>
              <a:spcAft>
                <a:spcPts val="0"/>
              </a:spcAft>
              <a:buClr>
                <a:schemeClr val="dk1"/>
              </a:buClr>
              <a:buSzPts val="1000"/>
              <a:buChar char="•"/>
              <a:defRPr sz="1200"/>
            </a:lvl7pPr>
            <a:lvl8pPr marL="3657600" lvl="7" indent="-292100" algn="l" rtl="0">
              <a:lnSpc>
                <a:spcPct val="90000"/>
              </a:lnSpc>
              <a:spcBef>
                <a:spcPts val="360"/>
              </a:spcBef>
              <a:spcAft>
                <a:spcPts val="0"/>
              </a:spcAft>
              <a:buClr>
                <a:schemeClr val="dk1"/>
              </a:buClr>
              <a:buSzPts val="1000"/>
              <a:buChar char="•"/>
              <a:defRPr sz="1200"/>
            </a:lvl8pPr>
            <a:lvl9pPr marL="4114800" lvl="8" indent="-292100" algn="l" rtl="0">
              <a:lnSpc>
                <a:spcPct val="90000"/>
              </a:lnSpc>
              <a:spcBef>
                <a:spcPts val="360"/>
              </a:spcBef>
              <a:spcAft>
                <a:spcPts val="0"/>
              </a:spcAft>
              <a:buClr>
                <a:schemeClr val="dk1"/>
              </a:buClr>
              <a:buSzPts val="1000"/>
              <a:buChar char="•"/>
              <a:defRPr sz="1200"/>
            </a:lvl9pPr>
          </a:lstStyle>
          <a:p>
            <a:endParaRPr/>
          </a:p>
        </p:txBody>
      </p:sp>
      <p:sp>
        <p:nvSpPr>
          <p:cNvPr id="103" name="Google Shape;103;gcf655a2a91_1_1549"/>
          <p:cNvSpPr txBox="1">
            <a:spLocks noGrp="1"/>
          </p:cNvSpPr>
          <p:nvPr>
            <p:ph type="body" idx="2"/>
          </p:nvPr>
        </p:nvSpPr>
        <p:spPr>
          <a:xfrm>
            <a:off x="4670298" y="1371600"/>
            <a:ext cx="4016400" cy="4572000"/>
          </a:xfrm>
          <a:prstGeom prst="rect">
            <a:avLst/>
          </a:prstGeom>
          <a:noFill/>
          <a:ln>
            <a:noFill/>
          </a:ln>
        </p:spPr>
        <p:txBody>
          <a:bodyPr spcFirstLastPara="1" wrap="square" lIns="0" tIns="0" rIns="0" bIns="0" anchor="t" anchorCtr="0">
            <a:noAutofit/>
          </a:bodyPr>
          <a:lstStyle>
            <a:lvl1pPr marL="457200" lvl="0" indent="-381000" algn="l" rtl="0">
              <a:lnSpc>
                <a:spcPct val="90000"/>
              </a:lnSpc>
              <a:spcBef>
                <a:spcPts val="600"/>
              </a:spcBef>
              <a:spcAft>
                <a:spcPts val="0"/>
              </a:spcAft>
              <a:buClr>
                <a:schemeClr val="dk1"/>
              </a:buClr>
              <a:buSzPts val="2400"/>
              <a:buChar char="•"/>
              <a:defRPr/>
            </a:lvl1pPr>
            <a:lvl2pPr marL="914400" lvl="1" indent="-342900" algn="l" rtl="0">
              <a:lnSpc>
                <a:spcPct val="90000"/>
              </a:lnSpc>
              <a:spcBef>
                <a:spcPts val="300"/>
              </a:spcBef>
              <a:spcAft>
                <a:spcPts val="0"/>
              </a:spcAft>
              <a:buClr>
                <a:schemeClr val="dk1"/>
              </a:buClr>
              <a:buSzPts val="1800"/>
              <a:buChar char="–"/>
              <a:defRPr/>
            </a:lvl2pPr>
            <a:lvl3pPr marL="1371600" lvl="2" indent="-342900" algn="l" rtl="0">
              <a:lnSpc>
                <a:spcPct val="90000"/>
              </a:lnSpc>
              <a:spcBef>
                <a:spcPts val="300"/>
              </a:spcBef>
              <a:spcAft>
                <a:spcPts val="0"/>
              </a:spcAft>
              <a:buClr>
                <a:schemeClr val="dk1"/>
              </a:buClr>
              <a:buSzPts val="1800"/>
              <a:buChar char="»"/>
              <a:defRPr/>
            </a:lvl3pPr>
            <a:lvl4pPr marL="1828800" lvl="3" indent="-342900" algn="l" rtl="0">
              <a:lnSpc>
                <a:spcPct val="90000"/>
              </a:lnSpc>
              <a:spcBef>
                <a:spcPts val="300"/>
              </a:spcBef>
              <a:spcAft>
                <a:spcPts val="0"/>
              </a:spcAft>
              <a:buClr>
                <a:schemeClr val="dk1"/>
              </a:buClr>
              <a:buSzPts val="1800"/>
              <a:buChar char="◦"/>
              <a:defRPr/>
            </a:lvl4pPr>
            <a:lvl5pPr marL="2286000" lvl="4" indent="-342900" algn="l" rtl="0">
              <a:lnSpc>
                <a:spcPct val="90000"/>
              </a:lnSpc>
              <a:spcBef>
                <a:spcPts val="300"/>
              </a:spcBef>
              <a:spcAft>
                <a:spcPts val="0"/>
              </a:spcAft>
              <a:buClr>
                <a:schemeClr val="dk1"/>
              </a:buClr>
              <a:buSzPts val="1800"/>
              <a:buChar char="›"/>
              <a:defRPr/>
            </a:lvl5pPr>
            <a:lvl6pPr marL="2743200" lvl="5" indent="-292100" algn="l" rtl="0">
              <a:lnSpc>
                <a:spcPct val="90000"/>
              </a:lnSpc>
              <a:spcBef>
                <a:spcPts val="360"/>
              </a:spcBef>
              <a:spcAft>
                <a:spcPts val="0"/>
              </a:spcAft>
              <a:buClr>
                <a:schemeClr val="dk1"/>
              </a:buClr>
              <a:buSzPts val="1000"/>
              <a:buChar char="•"/>
              <a:defRPr sz="1200"/>
            </a:lvl6pPr>
            <a:lvl7pPr marL="3200400" lvl="6" indent="-292100" algn="l" rtl="0">
              <a:lnSpc>
                <a:spcPct val="90000"/>
              </a:lnSpc>
              <a:spcBef>
                <a:spcPts val="360"/>
              </a:spcBef>
              <a:spcAft>
                <a:spcPts val="0"/>
              </a:spcAft>
              <a:buClr>
                <a:schemeClr val="dk1"/>
              </a:buClr>
              <a:buSzPts val="1000"/>
              <a:buChar char="•"/>
              <a:defRPr sz="1200"/>
            </a:lvl7pPr>
            <a:lvl8pPr marL="3657600" lvl="7" indent="-292100" algn="l" rtl="0">
              <a:lnSpc>
                <a:spcPct val="90000"/>
              </a:lnSpc>
              <a:spcBef>
                <a:spcPts val="360"/>
              </a:spcBef>
              <a:spcAft>
                <a:spcPts val="0"/>
              </a:spcAft>
              <a:buClr>
                <a:schemeClr val="dk1"/>
              </a:buClr>
              <a:buSzPts val="1000"/>
              <a:buChar char="•"/>
              <a:defRPr sz="1200"/>
            </a:lvl8pPr>
            <a:lvl9pPr marL="4114800" lvl="8" indent="-292100" algn="l" rtl="0">
              <a:lnSpc>
                <a:spcPct val="90000"/>
              </a:lnSpc>
              <a:spcBef>
                <a:spcPts val="360"/>
              </a:spcBef>
              <a:spcAft>
                <a:spcPts val="0"/>
              </a:spcAft>
              <a:buClr>
                <a:schemeClr val="dk1"/>
              </a:buClr>
              <a:buSzPts val="1000"/>
              <a:buChar char="•"/>
              <a:defRPr sz="1200"/>
            </a:lvl9pPr>
          </a:lstStyle>
          <a:p>
            <a:endParaRPr/>
          </a:p>
        </p:txBody>
      </p:sp>
      <p:sp>
        <p:nvSpPr>
          <p:cNvPr id="104" name="Google Shape;104;gcf655a2a91_1_1549"/>
          <p:cNvSpPr txBox="1">
            <a:spLocks noGrp="1"/>
          </p:cNvSpPr>
          <p:nvPr>
            <p:ph type="sldNum" idx="12"/>
          </p:nvPr>
        </p:nvSpPr>
        <p:spPr>
          <a:xfrm>
            <a:off x="8757499" y="6597616"/>
            <a:ext cx="150900" cy="153900"/>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gd443a7ce92_0_257"/>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7" name="Google Shape;107;gd443a7ce92_0_257"/>
          <p:cNvSpPr txBox="1">
            <a:spLocks noGrp="1"/>
          </p:cNvSpPr>
          <p:nvPr>
            <p:ph type="sldNum" idx="12"/>
          </p:nvPr>
        </p:nvSpPr>
        <p:spPr>
          <a:xfrm>
            <a:off x="6915150" y="6492875"/>
            <a:ext cx="2057400" cy="307800"/>
          </a:xfrm>
          <a:prstGeom prst="rect">
            <a:avLst/>
          </a:prstGeom>
          <a:noFill/>
          <a:ln>
            <a:noFill/>
          </a:ln>
        </p:spPr>
        <p:txBody>
          <a:bodyPr spcFirstLastPara="1" wrap="square" lIns="91425" tIns="45700" rIns="91425" bIns="45700" anchor="t" anchorCtr="0">
            <a:sp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08"/>
        <p:cNvGrpSpPr/>
        <p:nvPr/>
      </p:nvGrpSpPr>
      <p:grpSpPr>
        <a:xfrm>
          <a:off x="0" y="0"/>
          <a:ext cx="0" cy="0"/>
          <a:chOff x="0" y="0"/>
          <a:chExt cx="0" cy="0"/>
        </a:xfrm>
      </p:grpSpPr>
      <p:sp>
        <p:nvSpPr>
          <p:cNvPr id="109" name="Google Shape;109;gd443a7ce92_0_260"/>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0" name="Google Shape;110;gd443a7ce92_0_260"/>
          <p:cNvSpPr txBox="1">
            <a:spLocks noGrp="1"/>
          </p:cNvSpPr>
          <p:nvPr>
            <p:ph type="sldNum" idx="12"/>
          </p:nvPr>
        </p:nvSpPr>
        <p:spPr>
          <a:xfrm>
            <a:off x="6915150" y="6492875"/>
            <a:ext cx="2057400" cy="307800"/>
          </a:xfrm>
          <a:prstGeom prst="rect">
            <a:avLst/>
          </a:prstGeom>
          <a:noFill/>
          <a:ln>
            <a:noFill/>
          </a:ln>
        </p:spPr>
        <p:txBody>
          <a:bodyPr spcFirstLastPara="1" wrap="square" lIns="91425" tIns="45700" rIns="91425" bIns="45700" anchor="t" anchorCtr="0">
            <a:sp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1">
  <p:cSld name="CAPTION_ONLY">
    <p:spTree>
      <p:nvGrpSpPr>
        <p:cNvPr id="1" name="Shape 111"/>
        <p:cNvGrpSpPr/>
        <p:nvPr/>
      </p:nvGrpSpPr>
      <p:grpSpPr>
        <a:xfrm>
          <a:off x="0" y="0"/>
          <a:ext cx="0" cy="0"/>
          <a:chOff x="0" y="0"/>
          <a:chExt cx="0" cy="0"/>
        </a:xfrm>
      </p:grpSpPr>
      <p:sp>
        <p:nvSpPr>
          <p:cNvPr id="112" name="Google Shape;112;gd443a7ce92_0_263"/>
          <p:cNvSpPr txBox="1">
            <a:spLocks noGrp="1"/>
          </p:cNvSpPr>
          <p:nvPr>
            <p:ph type="body" idx="1"/>
          </p:nvPr>
        </p:nvSpPr>
        <p:spPr>
          <a:xfrm>
            <a:off x="311700" y="5640767"/>
            <a:ext cx="5998800" cy="806700"/>
          </a:xfrm>
          <a:prstGeom prst="rect">
            <a:avLst/>
          </a:prstGeom>
        </p:spPr>
        <p:txBody>
          <a:bodyPr spcFirstLastPara="1" wrap="square" lIns="0" tIns="0" rIns="0" bIns="0" anchor="ctr" anchorCtr="0">
            <a:normAutofit/>
          </a:bodyPr>
          <a:lstStyle>
            <a:lvl1pPr marL="457200" lvl="0" indent="-228600" rtl="0">
              <a:lnSpc>
                <a:spcPct val="100000"/>
              </a:lnSpc>
              <a:spcBef>
                <a:spcPts val="450"/>
              </a:spcBef>
              <a:spcAft>
                <a:spcPts val="0"/>
              </a:spcAft>
              <a:buSzPts val="2100"/>
              <a:buNone/>
              <a:defRPr sz="2100"/>
            </a:lvl1pPr>
          </a:lstStyle>
          <a:p>
            <a:endParaRPr/>
          </a:p>
        </p:txBody>
      </p:sp>
      <p:sp>
        <p:nvSpPr>
          <p:cNvPr id="113" name="Google Shape;113;gd443a7ce92_0_263"/>
          <p:cNvSpPr txBox="1">
            <a:spLocks noGrp="1"/>
          </p:cNvSpPr>
          <p:nvPr>
            <p:ph type="sldNum" idx="12"/>
          </p:nvPr>
        </p:nvSpPr>
        <p:spPr>
          <a:xfrm>
            <a:off x="8497999" y="6251679"/>
            <a:ext cx="548700" cy="115500"/>
          </a:xfrm>
          <a:prstGeom prst="rect">
            <a:avLst/>
          </a:prstGeom>
        </p:spPr>
        <p:txBody>
          <a:bodyPr spcFirstLastPara="1" wrap="square" lIns="0" tIns="0" rIns="0" bIns="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0"/>
        <p:cNvGrpSpPr/>
        <p:nvPr/>
      </p:nvGrpSpPr>
      <p:grpSpPr>
        <a:xfrm>
          <a:off x="0" y="0"/>
          <a:ext cx="0" cy="0"/>
          <a:chOff x="0" y="0"/>
          <a:chExt cx="0" cy="0"/>
        </a:xfrm>
      </p:grpSpPr>
      <p:sp>
        <p:nvSpPr>
          <p:cNvPr id="21" name="Google Shape;21;p142"/>
          <p:cNvSpPr txBox="1">
            <a:spLocks noGrp="1"/>
          </p:cNvSpPr>
          <p:nvPr>
            <p:ph type="body" idx="1"/>
          </p:nvPr>
        </p:nvSpPr>
        <p:spPr>
          <a:xfrm>
            <a:off x="457200" y="1371600"/>
            <a:ext cx="8229600" cy="466344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atin typeface="Calibri"/>
                <a:ea typeface="Calibri"/>
                <a:cs typeface="Calibri"/>
                <a:sym typeface="Calibri"/>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142"/>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2"/>
          <p:cNvSpPr txBox="1">
            <a:spLocks noGrp="1"/>
          </p:cNvSpPr>
          <p:nvPr>
            <p:ph type="sldNum" idx="12"/>
          </p:nvPr>
        </p:nvSpPr>
        <p:spPr>
          <a:xfrm>
            <a:off x="8099875" y="6592453"/>
            <a:ext cx="586925"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42"/>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b" anchorCtr="0">
            <a:normAutofit/>
          </a:bodyPr>
          <a:lstStyle>
            <a:lvl1pPr marL="457200" marR="0" lvl="0" indent="-228600" algn="l">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G Presentations" type="tx">
  <p:cSld name="TITLE_AND_BODY">
    <p:spTree>
      <p:nvGrpSpPr>
        <p:cNvPr id="1" name="Shape 114"/>
        <p:cNvGrpSpPr/>
        <p:nvPr/>
      </p:nvGrpSpPr>
      <p:grpSpPr>
        <a:xfrm>
          <a:off x="0" y="0"/>
          <a:ext cx="0" cy="0"/>
          <a:chOff x="0" y="0"/>
          <a:chExt cx="0" cy="0"/>
        </a:xfrm>
      </p:grpSpPr>
      <p:sp>
        <p:nvSpPr>
          <p:cNvPr id="115" name="Google Shape;115;g7a42e92ee4_0_220"/>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rm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7a42e92ee4_0_220"/>
          <p:cNvSpPr txBox="1">
            <a:spLocks noGrp="1"/>
          </p:cNvSpPr>
          <p:nvPr>
            <p:ph type="body" idx="1"/>
          </p:nvPr>
        </p:nvSpPr>
        <p:spPr>
          <a:xfrm>
            <a:off x="311700" y="1536633"/>
            <a:ext cx="8520600" cy="4555200"/>
          </a:xfrm>
          <a:prstGeom prst="rect">
            <a:avLst/>
          </a:prstGeom>
        </p:spPr>
        <p:txBody>
          <a:bodyPr spcFirstLastPara="1" wrap="square" lIns="0" tIns="0" rIns="0" bIns="0" anchor="t" anchorCtr="0">
            <a:normAutofit/>
          </a:bodyPr>
          <a:lstStyle>
            <a:lvl1pPr marL="457200" lvl="0" indent="-342900" rtl="0">
              <a:spcBef>
                <a:spcPts val="450"/>
              </a:spcBef>
              <a:spcAft>
                <a:spcPts val="0"/>
              </a:spcAft>
              <a:buSzPts val="1800"/>
              <a:buChar char="•"/>
              <a:defRPr/>
            </a:lvl1pPr>
            <a:lvl2pPr marL="914400" lvl="1" indent="-330200" rtl="0">
              <a:spcBef>
                <a:spcPts val="225"/>
              </a:spcBef>
              <a:spcAft>
                <a:spcPts val="0"/>
              </a:spcAft>
              <a:buSzPts val="1600"/>
              <a:buChar char="–"/>
              <a:defRPr sz="1600"/>
            </a:lvl2pPr>
            <a:lvl3pPr marL="1371600" lvl="2" indent="-342900" rtl="0">
              <a:spcBef>
                <a:spcPts val="225"/>
              </a:spcBef>
              <a:spcAft>
                <a:spcPts val="0"/>
              </a:spcAft>
              <a:buSzPts val="1800"/>
              <a:buChar char="»"/>
              <a:defRPr/>
            </a:lvl3pPr>
            <a:lvl4pPr marL="1828800" lvl="3" indent="-342900" rtl="0">
              <a:spcBef>
                <a:spcPts val="225"/>
              </a:spcBef>
              <a:spcAft>
                <a:spcPts val="0"/>
              </a:spcAft>
              <a:buSzPts val="1800"/>
              <a:buChar char="◦"/>
              <a:defRPr/>
            </a:lvl4pPr>
            <a:lvl5pPr marL="2286000" lvl="4" indent="-342900" rtl="0">
              <a:spcBef>
                <a:spcPts val="225"/>
              </a:spcBef>
              <a:spcAft>
                <a:spcPts val="0"/>
              </a:spcAft>
              <a:buSzPts val="1800"/>
              <a:buChar char="›"/>
              <a:defRPr/>
            </a:lvl5pPr>
            <a:lvl6pPr marL="2743200" lvl="5" indent="-323850" rtl="0">
              <a:spcBef>
                <a:spcPts val="300"/>
              </a:spcBef>
              <a:spcAft>
                <a:spcPts val="0"/>
              </a:spcAft>
              <a:buSzPts val="1500"/>
              <a:buChar char="•"/>
              <a:defRPr/>
            </a:lvl6pPr>
            <a:lvl7pPr marL="3200400" lvl="6" indent="-323850" rtl="0">
              <a:spcBef>
                <a:spcPts val="300"/>
              </a:spcBef>
              <a:spcAft>
                <a:spcPts val="0"/>
              </a:spcAft>
              <a:buSzPts val="1500"/>
              <a:buChar char="•"/>
              <a:defRPr/>
            </a:lvl7pPr>
            <a:lvl8pPr marL="3657600" lvl="7" indent="-323850" rtl="0">
              <a:spcBef>
                <a:spcPts val="300"/>
              </a:spcBef>
              <a:spcAft>
                <a:spcPts val="0"/>
              </a:spcAft>
              <a:buSzPts val="1500"/>
              <a:buChar char="•"/>
              <a:defRPr/>
            </a:lvl8pPr>
            <a:lvl9pPr marL="4114800" lvl="8" indent="-323850" rtl="0">
              <a:spcBef>
                <a:spcPts val="300"/>
              </a:spcBef>
              <a:spcAft>
                <a:spcPts val="0"/>
              </a:spcAft>
              <a:buSzPts val="1500"/>
              <a:buChar char="•"/>
              <a:defRPr/>
            </a:lvl9pPr>
          </a:lstStyle>
          <a:p>
            <a:endParaRPr/>
          </a:p>
        </p:txBody>
      </p:sp>
      <p:pic>
        <p:nvPicPr>
          <p:cNvPr id="117" name="Google Shape;117;g7a42e92ee4_0_220"/>
          <p:cNvPicPr preferRelativeResize="0"/>
          <p:nvPr/>
        </p:nvPicPr>
        <p:blipFill>
          <a:blip r:embed="rId2">
            <a:alphaModFix/>
          </a:blip>
          <a:stretch>
            <a:fillRect/>
          </a:stretch>
        </p:blipFill>
        <p:spPr>
          <a:xfrm>
            <a:off x="8453399" y="5934213"/>
            <a:ext cx="538200" cy="54043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losing">
  <p:cSld name="Closing">
    <p:spTree>
      <p:nvGrpSpPr>
        <p:cNvPr id="1" name="Shape 125"/>
        <p:cNvGrpSpPr/>
        <p:nvPr/>
      </p:nvGrpSpPr>
      <p:grpSpPr>
        <a:xfrm>
          <a:off x="0" y="0"/>
          <a:ext cx="0" cy="0"/>
          <a:chOff x="0" y="0"/>
          <a:chExt cx="0" cy="0"/>
        </a:xfrm>
      </p:grpSpPr>
      <p:sp>
        <p:nvSpPr>
          <p:cNvPr id="126" name="Google Shape;126;p154"/>
          <p:cNvSpPr txBox="1">
            <a:spLocks noGrp="1"/>
          </p:cNvSpPr>
          <p:nvPr>
            <p:ph type="body" idx="1"/>
          </p:nvPr>
        </p:nvSpPr>
        <p:spPr>
          <a:xfrm>
            <a:off x="0" y="3686365"/>
            <a:ext cx="9144000" cy="1479857"/>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2000"/>
              <a:buNone/>
              <a:defRPr sz="2000">
                <a:solidFill>
                  <a:schemeClr val="dk1"/>
                </a:solidFill>
                <a:latin typeface="Calibri"/>
                <a:ea typeface="Calibri"/>
                <a:cs typeface="Calibri"/>
                <a:sym typeface="Calibri"/>
              </a:defRPr>
            </a:lvl1pPr>
            <a:lvl2pPr marL="914400" lvl="1" indent="-228600" algn="l">
              <a:lnSpc>
                <a:spcPct val="100000"/>
              </a:lnSpc>
              <a:spcBef>
                <a:spcPts val="300"/>
              </a:spcBef>
              <a:spcAft>
                <a:spcPts val="0"/>
              </a:spcAft>
              <a:buClr>
                <a:schemeClr val="lt1"/>
              </a:buClr>
              <a:buSzPts val="2000"/>
              <a:buNone/>
              <a:defRPr>
                <a:solidFill>
                  <a:schemeClr val="lt1"/>
                </a:solidFill>
              </a:defRPr>
            </a:lvl2pPr>
            <a:lvl3pPr marL="1371600" lvl="2" indent="-228600" algn="l">
              <a:lnSpc>
                <a:spcPct val="100000"/>
              </a:lnSpc>
              <a:spcBef>
                <a:spcPts val="300"/>
              </a:spcBef>
              <a:spcAft>
                <a:spcPts val="0"/>
              </a:spcAft>
              <a:buClr>
                <a:schemeClr val="lt1"/>
              </a:buClr>
              <a:buSzPts val="1800"/>
              <a:buNone/>
              <a:defRPr>
                <a:solidFill>
                  <a:schemeClr val="lt1"/>
                </a:solidFill>
              </a:defRPr>
            </a:lvl3pPr>
            <a:lvl4pPr marL="1828800" lvl="3" indent="-228600" algn="l">
              <a:lnSpc>
                <a:spcPct val="100000"/>
              </a:lnSpc>
              <a:spcBef>
                <a:spcPts val="300"/>
              </a:spcBef>
              <a:spcAft>
                <a:spcPts val="0"/>
              </a:spcAft>
              <a:buClr>
                <a:schemeClr val="lt1"/>
              </a:buClr>
              <a:buSzPts val="1600"/>
              <a:buNone/>
              <a:defRPr>
                <a:solidFill>
                  <a:schemeClr val="lt1"/>
                </a:solidFill>
              </a:defRPr>
            </a:lvl4pPr>
            <a:lvl5pPr marL="2286000" lvl="4" indent="-228600" algn="l">
              <a:lnSpc>
                <a:spcPct val="100000"/>
              </a:lnSpc>
              <a:spcBef>
                <a:spcPts val="30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7" name="Google Shape;127;p154"/>
          <p:cNvSpPr txBox="1">
            <a:spLocks noGrp="1"/>
          </p:cNvSpPr>
          <p:nvPr>
            <p:ph type="title"/>
          </p:nvPr>
        </p:nvSpPr>
        <p:spPr>
          <a:xfrm>
            <a:off x="-789" y="1327098"/>
            <a:ext cx="9144000" cy="2359267"/>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8" name="Google Shape;128;p154"/>
          <p:cNvPicPr preferRelativeResize="0"/>
          <p:nvPr/>
        </p:nvPicPr>
        <p:blipFill rotWithShape="1">
          <a:blip r:embed="rId2">
            <a:alphaModFix/>
          </a:blip>
          <a:srcRect/>
          <a:stretch/>
        </p:blipFill>
        <p:spPr>
          <a:xfrm>
            <a:off x="3601027" y="5589835"/>
            <a:ext cx="2046851" cy="685800"/>
          </a:xfrm>
          <a:prstGeom prst="rect">
            <a:avLst/>
          </a:prstGeom>
          <a:noFill/>
          <a:ln>
            <a:noFill/>
          </a:ln>
        </p:spPr>
      </p:pic>
      <p:pic>
        <p:nvPicPr>
          <p:cNvPr id="129" name="Google Shape;129;p154" descr="A close up of a screen&#10;&#10;Description automatically generated"/>
          <p:cNvPicPr preferRelativeResize="0"/>
          <p:nvPr/>
        </p:nvPicPr>
        <p:blipFill rotWithShape="1">
          <a:blip r:embed="rId3">
            <a:alphaModFix/>
          </a:blip>
          <a:srcRect l="5882" t="39672" r="70642"/>
          <a:stretch/>
        </p:blipFill>
        <p:spPr>
          <a:xfrm>
            <a:off x="149606" y="132972"/>
            <a:ext cx="2280773" cy="850450"/>
          </a:xfrm>
          <a:prstGeom prst="rect">
            <a:avLst/>
          </a:prstGeom>
          <a:noFill/>
          <a:ln>
            <a:noFill/>
          </a:ln>
        </p:spPr>
      </p:pic>
      <p:pic>
        <p:nvPicPr>
          <p:cNvPr id="130" name="Google Shape;130;p154" descr="A picture containing clipart, object&#10;&#10;Description automatically generated"/>
          <p:cNvPicPr preferRelativeResize="0"/>
          <p:nvPr/>
        </p:nvPicPr>
        <p:blipFill rotWithShape="1">
          <a:blip r:embed="rId4">
            <a:alphaModFix/>
          </a:blip>
          <a:srcRect/>
          <a:stretch/>
        </p:blipFill>
        <p:spPr>
          <a:xfrm>
            <a:off x="2492576" y="5589835"/>
            <a:ext cx="702945" cy="685800"/>
          </a:xfrm>
          <a:prstGeom prst="rect">
            <a:avLst/>
          </a:prstGeom>
          <a:noFill/>
          <a:ln>
            <a:noFill/>
          </a:ln>
        </p:spPr>
      </p:pic>
      <p:sp>
        <p:nvSpPr>
          <p:cNvPr id="131" name="Google Shape;131;p154"/>
          <p:cNvSpPr txBox="1">
            <a:spLocks noGrp="1"/>
          </p:cNvSpPr>
          <p:nvPr>
            <p:ph type="sldNum" idx="12"/>
          </p:nvPr>
        </p:nvSpPr>
        <p:spPr>
          <a:xfrm>
            <a:off x="8536118" y="6592453"/>
            <a:ext cx="150682"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32"/>
        <p:cNvGrpSpPr/>
        <p:nvPr/>
      </p:nvGrpSpPr>
      <p:grpSpPr>
        <a:xfrm>
          <a:off x="0" y="0"/>
          <a:ext cx="0" cy="0"/>
          <a:chOff x="0" y="0"/>
          <a:chExt cx="0" cy="0"/>
        </a:xfrm>
      </p:grpSpPr>
      <p:sp>
        <p:nvSpPr>
          <p:cNvPr id="133" name="Google Shape;133;p158"/>
          <p:cNvSpPr txBox="1">
            <a:spLocks noGrp="1"/>
          </p:cNvSpPr>
          <p:nvPr>
            <p:ph type="body" idx="1"/>
          </p:nvPr>
        </p:nvSpPr>
        <p:spPr>
          <a:xfrm>
            <a:off x="0" y="4751200"/>
            <a:ext cx="9144000" cy="415022"/>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1400"/>
              <a:buNone/>
              <a:defRPr sz="1400">
                <a:solidFill>
                  <a:schemeClr val="dk1"/>
                </a:solidFill>
              </a:defRPr>
            </a:lvl1pPr>
            <a:lvl2pPr marL="914400" lvl="1" indent="-228600" algn="l">
              <a:lnSpc>
                <a:spcPct val="100000"/>
              </a:lnSpc>
              <a:spcBef>
                <a:spcPts val="300"/>
              </a:spcBef>
              <a:spcAft>
                <a:spcPts val="0"/>
              </a:spcAft>
              <a:buClr>
                <a:schemeClr val="lt1"/>
              </a:buClr>
              <a:buSzPts val="2000"/>
              <a:buNone/>
              <a:defRPr>
                <a:solidFill>
                  <a:schemeClr val="lt1"/>
                </a:solidFill>
              </a:defRPr>
            </a:lvl2pPr>
            <a:lvl3pPr marL="1371600" lvl="2" indent="-228600" algn="l">
              <a:lnSpc>
                <a:spcPct val="100000"/>
              </a:lnSpc>
              <a:spcBef>
                <a:spcPts val="300"/>
              </a:spcBef>
              <a:spcAft>
                <a:spcPts val="0"/>
              </a:spcAft>
              <a:buClr>
                <a:schemeClr val="lt1"/>
              </a:buClr>
              <a:buSzPts val="1800"/>
              <a:buNone/>
              <a:defRPr>
                <a:solidFill>
                  <a:schemeClr val="lt1"/>
                </a:solidFill>
              </a:defRPr>
            </a:lvl3pPr>
            <a:lvl4pPr marL="1828800" lvl="3" indent="-228600" algn="l">
              <a:lnSpc>
                <a:spcPct val="100000"/>
              </a:lnSpc>
              <a:spcBef>
                <a:spcPts val="300"/>
              </a:spcBef>
              <a:spcAft>
                <a:spcPts val="0"/>
              </a:spcAft>
              <a:buClr>
                <a:schemeClr val="lt1"/>
              </a:buClr>
              <a:buSzPts val="1600"/>
              <a:buNone/>
              <a:defRPr>
                <a:solidFill>
                  <a:schemeClr val="lt1"/>
                </a:solidFill>
              </a:defRPr>
            </a:lvl4pPr>
            <a:lvl5pPr marL="2286000" lvl="4" indent="-228600" algn="l">
              <a:lnSpc>
                <a:spcPct val="100000"/>
              </a:lnSpc>
              <a:spcBef>
                <a:spcPts val="30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4" name="Google Shape;134;p158"/>
          <p:cNvSpPr txBox="1">
            <a:spLocks noGrp="1"/>
          </p:cNvSpPr>
          <p:nvPr>
            <p:ph type="title"/>
          </p:nvPr>
        </p:nvSpPr>
        <p:spPr>
          <a:xfrm>
            <a:off x="-789" y="1327098"/>
            <a:ext cx="9144000" cy="2359267"/>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58"/>
          <p:cNvSpPr txBox="1">
            <a:spLocks noGrp="1"/>
          </p:cNvSpPr>
          <p:nvPr>
            <p:ph type="body" idx="2"/>
          </p:nvPr>
        </p:nvSpPr>
        <p:spPr>
          <a:xfrm>
            <a:off x="0" y="4382184"/>
            <a:ext cx="9144000" cy="3556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1600"/>
              <a:buNone/>
              <a:defRPr sz="1600" cap="none">
                <a:solidFill>
                  <a:schemeClr val="dk1"/>
                </a:solidFill>
                <a:latin typeface="Calibri"/>
                <a:ea typeface="Calibri"/>
                <a:cs typeface="Calibri"/>
                <a:sym typeface="Calibri"/>
              </a:defRPr>
            </a:lvl1pPr>
            <a:lvl2pPr marL="914400" lvl="1" indent="-228600" algn="ctr">
              <a:lnSpc>
                <a:spcPct val="100000"/>
              </a:lnSpc>
              <a:spcBef>
                <a:spcPts val="0"/>
              </a:spcBef>
              <a:spcAft>
                <a:spcPts val="0"/>
              </a:spcAft>
              <a:buClr>
                <a:schemeClr val="lt1"/>
              </a:buClr>
              <a:buSzPts val="2000"/>
              <a:buNone/>
              <a:defRPr>
                <a:solidFill>
                  <a:schemeClr val="lt1"/>
                </a:solidFill>
              </a:defRPr>
            </a:lvl2pPr>
            <a:lvl3pPr marL="1371600" lvl="2" indent="-228600" algn="ctr">
              <a:lnSpc>
                <a:spcPct val="100000"/>
              </a:lnSpc>
              <a:spcBef>
                <a:spcPts val="0"/>
              </a:spcBef>
              <a:spcAft>
                <a:spcPts val="0"/>
              </a:spcAft>
              <a:buClr>
                <a:schemeClr val="lt1"/>
              </a:buClr>
              <a:buSzPts val="1800"/>
              <a:buNone/>
              <a:defRPr>
                <a:solidFill>
                  <a:schemeClr val="lt1"/>
                </a:solidFill>
              </a:defRPr>
            </a:lvl3pPr>
            <a:lvl4pPr marL="1828800" lvl="3" indent="-228600" algn="ctr">
              <a:lnSpc>
                <a:spcPct val="100000"/>
              </a:lnSpc>
              <a:spcBef>
                <a:spcPts val="0"/>
              </a:spcBef>
              <a:spcAft>
                <a:spcPts val="0"/>
              </a:spcAft>
              <a:buClr>
                <a:schemeClr val="lt1"/>
              </a:buClr>
              <a:buSzPts val="1600"/>
              <a:buNone/>
              <a:defRPr>
                <a:solidFill>
                  <a:schemeClr val="lt1"/>
                </a:solidFill>
              </a:defRPr>
            </a:lvl4pPr>
            <a:lvl5pPr marL="2286000" lvl="4" indent="-228600" algn="ctr">
              <a:lnSpc>
                <a:spcPct val="100000"/>
              </a:lnSpc>
              <a:spcBef>
                <a:spcPts val="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6" name="Google Shape;136;p158"/>
          <p:cNvSpPr txBox="1">
            <a:spLocks noGrp="1"/>
          </p:cNvSpPr>
          <p:nvPr>
            <p:ph type="subTitle" idx="3"/>
          </p:nvPr>
        </p:nvSpPr>
        <p:spPr>
          <a:xfrm>
            <a:off x="0" y="3686366"/>
            <a:ext cx="9144000" cy="682402"/>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a:lnSpc>
                <a:spcPct val="100000"/>
              </a:lnSpc>
              <a:spcBef>
                <a:spcPts val="300"/>
              </a:spcBef>
              <a:spcAft>
                <a:spcPts val="0"/>
              </a:spcAft>
              <a:buClr>
                <a:schemeClr val="dk1"/>
              </a:buClr>
              <a:buSzPts val="1125"/>
              <a:buNone/>
              <a:defRPr sz="1125"/>
            </a:lvl2pPr>
            <a:lvl3pPr lvl="2" algn="ctr">
              <a:lnSpc>
                <a:spcPct val="100000"/>
              </a:lnSpc>
              <a:spcBef>
                <a:spcPts val="300"/>
              </a:spcBef>
              <a:spcAft>
                <a:spcPts val="0"/>
              </a:spcAft>
              <a:buClr>
                <a:schemeClr val="dk1"/>
              </a:buClr>
              <a:buSzPts val="1013"/>
              <a:buNone/>
              <a:defRPr sz="1013"/>
            </a:lvl3pPr>
            <a:lvl4pPr lvl="3" algn="ctr">
              <a:lnSpc>
                <a:spcPct val="100000"/>
              </a:lnSpc>
              <a:spcBef>
                <a:spcPts val="300"/>
              </a:spcBef>
              <a:spcAft>
                <a:spcPts val="0"/>
              </a:spcAft>
              <a:buClr>
                <a:schemeClr val="dk1"/>
              </a:buClr>
              <a:buSzPts val="900"/>
              <a:buNone/>
              <a:defRPr sz="900"/>
            </a:lvl4pPr>
            <a:lvl5pPr lvl="4" algn="ctr">
              <a:lnSpc>
                <a:spcPct val="100000"/>
              </a:lnSpc>
              <a:spcBef>
                <a:spcPts val="300"/>
              </a:spcBef>
              <a:spcAft>
                <a:spcPts val="0"/>
              </a:spcAft>
              <a:buClr>
                <a:schemeClr val="dk1"/>
              </a:buClr>
              <a:buSzPts val="900"/>
              <a:buNone/>
              <a:defRPr sz="900"/>
            </a:lvl5pPr>
            <a:lvl6pPr lvl="5" algn="ctr">
              <a:lnSpc>
                <a:spcPct val="100000"/>
              </a:lnSpc>
              <a:spcBef>
                <a:spcPts val="180"/>
              </a:spcBef>
              <a:spcAft>
                <a:spcPts val="0"/>
              </a:spcAft>
              <a:buClr>
                <a:schemeClr val="dk1"/>
              </a:buClr>
              <a:buSzPts val="900"/>
              <a:buNone/>
              <a:defRPr sz="900"/>
            </a:lvl6pPr>
            <a:lvl7pPr lvl="6" algn="ctr">
              <a:lnSpc>
                <a:spcPct val="100000"/>
              </a:lnSpc>
              <a:spcBef>
                <a:spcPts val="180"/>
              </a:spcBef>
              <a:spcAft>
                <a:spcPts val="0"/>
              </a:spcAft>
              <a:buClr>
                <a:schemeClr val="dk1"/>
              </a:buClr>
              <a:buSzPts val="900"/>
              <a:buNone/>
              <a:defRPr sz="900"/>
            </a:lvl7pPr>
            <a:lvl8pPr lvl="7" algn="ctr">
              <a:lnSpc>
                <a:spcPct val="100000"/>
              </a:lnSpc>
              <a:spcBef>
                <a:spcPts val="180"/>
              </a:spcBef>
              <a:spcAft>
                <a:spcPts val="0"/>
              </a:spcAft>
              <a:buClr>
                <a:schemeClr val="dk1"/>
              </a:buClr>
              <a:buSzPts val="900"/>
              <a:buNone/>
              <a:defRPr sz="900"/>
            </a:lvl8pPr>
            <a:lvl9pPr lvl="8" algn="ctr">
              <a:lnSpc>
                <a:spcPct val="100000"/>
              </a:lnSpc>
              <a:spcBef>
                <a:spcPts val="180"/>
              </a:spcBef>
              <a:spcAft>
                <a:spcPts val="0"/>
              </a:spcAft>
              <a:buClr>
                <a:schemeClr val="dk1"/>
              </a:buClr>
              <a:buSzPts val="900"/>
              <a:buNone/>
              <a:defRPr sz="900"/>
            </a:lvl9pPr>
          </a:lstStyle>
          <a:p>
            <a:endParaRPr/>
          </a:p>
        </p:txBody>
      </p:sp>
      <p:pic>
        <p:nvPicPr>
          <p:cNvPr id="137" name="Google Shape;137;p158"/>
          <p:cNvPicPr preferRelativeResize="0"/>
          <p:nvPr/>
        </p:nvPicPr>
        <p:blipFill rotWithShape="1">
          <a:blip r:embed="rId2">
            <a:alphaModFix/>
          </a:blip>
          <a:srcRect/>
          <a:stretch/>
        </p:blipFill>
        <p:spPr>
          <a:xfrm>
            <a:off x="3601027" y="5589835"/>
            <a:ext cx="2046851" cy="685800"/>
          </a:xfrm>
          <a:prstGeom prst="rect">
            <a:avLst/>
          </a:prstGeom>
          <a:noFill/>
          <a:ln>
            <a:noFill/>
          </a:ln>
        </p:spPr>
      </p:pic>
      <p:pic>
        <p:nvPicPr>
          <p:cNvPr id="138" name="Google Shape;138;p158" descr="A close up of a sign&#10;&#10;Description automatically generated"/>
          <p:cNvPicPr preferRelativeResize="0"/>
          <p:nvPr/>
        </p:nvPicPr>
        <p:blipFill rotWithShape="1">
          <a:blip r:embed="rId3">
            <a:alphaModFix/>
          </a:blip>
          <a:srcRect/>
          <a:stretch/>
        </p:blipFill>
        <p:spPr>
          <a:xfrm>
            <a:off x="282333" y="5589835"/>
            <a:ext cx="1804737" cy="685800"/>
          </a:xfrm>
          <a:prstGeom prst="rect">
            <a:avLst/>
          </a:prstGeom>
          <a:noFill/>
          <a:ln>
            <a:noFill/>
          </a:ln>
        </p:spPr>
      </p:pic>
      <p:sp>
        <p:nvSpPr>
          <p:cNvPr id="139" name="Google Shape;139;p158"/>
          <p:cNvSpPr txBox="1">
            <a:spLocks noGrp="1"/>
          </p:cNvSpPr>
          <p:nvPr>
            <p:ph type="ftr" idx="11"/>
          </p:nvPr>
        </p:nvSpPr>
        <p:spPr>
          <a:xfrm>
            <a:off x="282333" y="6601917"/>
            <a:ext cx="6230873" cy="12311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0" name="Google Shape;140;p158" descr="A close up of a screen&#10;&#10;Description automatically generated"/>
          <p:cNvPicPr preferRelativeResize="0"/>
          <p:nvPr/>
        </p:nvPicPr>
        <p:blipFill rotWithShape="1">
          <a:blip r:embed="rId4">
            <a:alphaModFix/>
          </a:blip>
          <a:srcRect l="5882" t="39672" r="70642"/>
          <a:stretch/>
        </p:blipFill>
        <p:spPr>
          <a:xfrm>
            <a:off x="149606" y="132972"/>
            <a:ext cx="2280773" cy="850450"/>
          </a:xfrm>
          <a:prstGeom prst="rect">
            <a:avLst/>
          </a:prstGeom>
          <a:noFill/>
          <a:ln>
            <a:noFill/>
          </a:ln>
        </p:spPr>
      </p:pic>
      <p:pic>
        <p:nvPicPr>
          <p:cNvPr id="141" name="Google Shape;141;p158" descr="A picture containing clipart, object&#10;&#10;Description automatically generated"/>
          <p:cNvPicPr preferRelativeResize="0"/>
          <p:nvPr/>
        </p:nvPicPr>
        <p:blipFill rotWithShape="1">
          <a:blip r:embed="rId5">
            <a:alphaModFix/>
          </a:blip>
          <a:srcRect/>
          <a:stretch/>
        </p:blipFill>
        <p:spPr>
          <a:xfrm>
            <a:off x="2492576" y="5589835"/>
            <a:ext cx="702945" cy="685800"/>
          </a:xfrm>
          <a:prstGeom prst="rect">
            <a:avLst/>
          </a:prstGeom>
          <a:noFill/>
          <a:ln>
            <a:noFill/>
          </a:ln>
        </p:spPr>
      </p:pic>
      <p:pic>
        <p:nvPicPr>
          <p:cNvPr id="142" name="Google Shape;142;p158"/>
          <p:cNvPicPr preferRelativeResize="0"/>
          <p:nvPr/>
        </p:nvPicPr>
        <p:blipFill rotWithShape="1">
          <a:blip r:embed="rId6">
            <a:alphaModFix/>
          </a:blip>
          <a:srcRect/>
          <a:stretch/>
        </p:blipFill>
        <p:spPr>
          <a:xfrm>
            <a:off x="6053385" y="5685655"/>
            <a:ext cx="2808282" cy="49416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43"/>
        <p:cNvGrpSpPr/>
        <p:nvPr/>
      </p:nvGrpSpPr>
      <p:grpSpPr>
        <a:xfrm>
          <a:off x="0" y="0"/>
          <a:ext cx="0" cy="0"/>
          <a:chOff x="0" y="0"/>
          <a:chExt cx="0" cy="0"/>
        </a:xfrm>
      </p:grpSpPr>
      <p:sp>
        <p:nvSpPr>
          <p:cNvPr id="144" name="Google Shape;144;p159"/>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59"/>
          <p:cNvSpPr txBox="1">
            <a:spLocks noGrp="1"/>
          </p:cNvSpPr>
          <p:nvPr>
            <p:ph type="body" idx="1"/>
          </p:nvPr>
        </p:nvSpPr>
        <p:spPr>
          <a:xfrm>
            <a:off x="457200" y="1371600"/>
            <a:ext cx="8229600" cy="4846320"/>
          </a:xfrm>
          <a:prstGeom prst="rect">
            <a:avLst/>
          </a:prstGeom>
          <a:noFill/>
          <a:ln>
            <a:noFill/>
          </a:ln>
        </p:spPr>
        <p:txBody>
          <a:bodyPr spcFirstLastPara="1" wrap="square" lIns="0" tIns="0" rIns="0" bIns="0" anchor="t" anchorCtr="0">
            <a:noAutofit/>
          </a:bodyPr>
          <a:lstStyle>
            <a:lvl1pPr marL="457200" lvl="0" indent="-368300" algn="l">
              <a:lnSpc>
                <a:spcPct val="100000"/>
              </a:lnSpc>
              <a:spcBef>
                <a:spcPts val="2250"/>
              </a:spcBef>
              <a:spcAft>
                <a:spcPts val="0"/>
              </a:spcAft>
              <a:buClr>
                <a:schemeClr val="dk1"/>
              </a:buClr>
              <a:buSzPts val="2200"/>
              <a:buFont typeface="Calibri"/>
              <a:buAutoNum type="arabicPeriod"/>
              <a:defRPr sz="2200"/>
            </a:lvl1pPr>
            <a:lvl2pPr marL="914400" lvl="1" indent="-368300" algn="l">
              <a:lnSpc>
                <a:spcPct val="100000"/>
              </a:lnSpc>
              <a:spcBef>
                <a:spcPts val="900"/>
              </a:spcBef>
              <a:spcAft>
                <a:spcPts val="0"/>
              </a:spcAft>
              <a:buClr>
                <a:schemeClr val="dk1"/>
              </a:buClr>
              <a:buSzPts val="2200"/>
              <a:buFont typeface="Calibri"/>
              <a:buAutoNum type="alphaLcPeriod"/>
              <a:defRPr sz="2200"/>
            </a:lvl2pPr>
            <a:lvl3pPr marL="1371600" lvl="2" indent="-368300" algn="l">
              <a:lnSpc>
                <a:spcPct val="100000"/>
              </a:lnSpc>
              <a:spcBef>
                <a:spcPts val="900"/>
              </a:spcBef>
              <a:spcAft>
                <a:spcPts val="0"/>
              </a:spcAft>
              <a:buClr>
                <a:schemeClr val="dk1"/>
              </a:buClr>
              <a:buSzPts val="2200"/>
              <a:buFont typeface="Calibri"/>
              <a:buAutoNum type="romanLcPeriod"/>
              <a:defRPr sz="2200"/>
            </a:lvl3pPr>
            <a:lvl4pPr marL="1828800" lvl="3" indent="-368300" algn="l">
              <a:lnSpc>
                <a:spcPct val="100000"/>
              </a:lnSpc>
              <a:spcBef>
                <a:spcPts val="900"/>
              </a:spcBef>
              <a:spcAft>
                <a:spcPts val="0"/>
              </a:spcAft>
              <a:buClr>
                <a:schemeClr val="dk1"/>
              </a:buClr>
              <a:buSzPts val="2200"/>
              <a:buFont typeface="Calibri"/>
              <a:buAutoNum type="arabicParenR"/>
              <a:defRPr sz="2200"/>
            </a:lvl4pPr>
            <a:lvl5pPr marL="2286000" lvl="4" indent="-368300" algn="l">
              <a:lnSpc>
                <a:spcPct val="100000"/>
              </a:lnSpc>
              <a:spcBef>
                <a:spcPts val="900"/>
              </a:spcBef>
              <a:spcAft>
                <a:spcPts val="0"/>
              </a:spcAft>
              <a:buClr>
                <a:schemeClr val="dk1"/>
              </a:buClr>
              <a:buSzPts val="2200"/>
              <a:buFont typeface="Calibri"/>
              <a:buAutoNum type="alphaLcParen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p159"/>
          <p:cNvSpPr txBox="1">
            <a:spLocks noGrp="1"/>
          </p:cNvSpPr>
          <p:nvPr>
            <p:ph type="sldNum" idx="12"/>
          </p:nvPr>
        </p:nvSpPr>
        <p:spPr>
          <a:xfrm>
            <a:off x="8536118" y="6592453"/>
            <a:ext cx="150682"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eet the Presenters">
  <p:cSld name="Meet the Presenters">
    <p:spTree>
      <p:nvGrpSpPr>
        <p:cNvPr id="1" name="Shape 147"/>
        <p:cNvGrpSpPr/>
        <p:nvPr/>
      </p:nvGrpSpPr>
      <p:grpSpPr>
        <a:xfrm>
          <a:off x="0" y="0"/>
          <a:ext cx="0" cy="0"/>
          <a:chOff x="0" y="0"/>
          <a:chExt cx="0" cy="0"/>
        </a:xfrm>
      </p:grpSpPr>
      <p:sp>
        <p:nvSpPr>
          <p:cNvPr id="148" name="Google Shape;148;p16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60"/>
          <p:cNvSpPr>
            <a:spLocks noGrp="1"/>
          </p:cNvSpPr>
          <p:nvPr>
            <p:ph type="pic" idx="2"/>
          </p:nvPr>
        </p:nvSpPr>
        <p:spPr>
          <a:xfrm>
            <a:off x="342900" y="1325880"/>
            <a:ext cx="1828800" cy="18288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Google Shape;150;p160"/>
          <p:cNvSpPr txBox="1">
            <a:spLocks noGrp="1"/>
          </p:cNvSpPr>
          <p:nvPr>
            <p:ph type="body" idx="1"/>
          </p:nvPr>
        </p:nvSpPr>
        <p:spPr>
          <a:xfrm>
            <a:off x="342900" y="3307081"/>
            <a:ext cx="1828800" cy="369887"/>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b="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1" name="Google Shape;151;p160"/>
          <p:cNvSpPr txBox="1">
            <a:spLocks noGrp="1"/>
          </p:cNvSpPr>
          <p:nvPr>
            <p:ph type="body" idx="3"/>
          </p:nvPr>
        </p:nvSpPr>
        <p:spPr>
          <a:xfrm>
            <a:off x="342900" y="3848608"/>
            <a:ext cx="1828800" cy="2148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i="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2" name="Google Shape;152;p160"/>
          <p:cNvSpPr>
            <a:spLocks noGrp="1"/>
          </p:cNvSpPr>
          <p:nvPr>
            <p:ph type="pic" idx="4"/>
          </p:nvPr>
        </p:nvSpPr>
        <p:spPr>
          <a:xfrm>
            <a:off x="2567940" y="1325880"/>
            <a:ext cx="1828800" cy="18288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160"/>
          <p:cNvSpPr txBox="1">
            <a:spLocks noGrp="1"/>
          </p:cNvSpPr>
          <p:nvPr>
            <p:ph type="body" idx="5"/>
          </p:nvPr>
        </p:nvSpPr>
        <p:spPr>
          <a:xfrm>
            <a:off x="2567940" y="3307081"/>
            <a:ext cx="1828800" cy="369887"/>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b="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4" name="Google Shape;154;p160"/>
          <p:cNvSpPr txBox="1">
            <a:spLocks noGrp="1"/>
          </p:cNvSpPr>
          <p:nvPr>
            <p:ph type="body" idx="6"/>
          </p:nvPr>
        </p:nvSpPr>
        <p:spPr>
          <a:xfrm>
            <a:off x="2567940" y="3848608"/>
            <a:ext cx="1828800" cy="2148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i="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5" name="Google Shape;155;p160"/>
          <p:cNvSpPr>
            <a:spLocks noGrp="1"/>
          </p:cNvSpPr>
          <p:nvPr>
            <p:ph type="pic" idx="7"/>
          </p:nvPr>
        </p:nvSpPr>
        <p:spPr>
          <a:xfrm>
            <a:off x="4792980" y="1325880"/>
            <a:ext cx="1828800" cy="18288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Google Shape;156;p160"/>
          <p:cNvSpPr txBox="1">
            <a:spLocks noGrp="1"/>
          </p:cNvSpPr>
          <p:nvPr>
            <p:ph type="body" idx="8"/>
          </p:nvPr>
        </p:nvSpPr>
        <p:spPr>
          <a:xfrm>
            <a:off x="4792980" y="3307081"/>
            <a:ext cx="1828800" cy="369887"/>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b="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7" name="Google Shape;157;p160"/>
          <p:cNvSpPr txBox="1">
            <a:spLocks noGrp="1"/>
          </p:cNvSpPr>
          <p:nvPr>
            <p:ph type="body" idx="9"/>
          </p:nvPr>
        </p:nvSpPr>
        <p:spPr>
          <a:xfrm>
            <a:off x="4792980" y="3848608"/>
            <a:ext cx="1828800" cy="2148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i="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8" name="Google Shape;158;p160"/>
          <p:cNvSpPr>
            <a:spLocks noGrp="1"/>
          </p:cNvSpPr>
          <p:nvPr>
            <p:ph type="pic" idx="13"/>
          </p:nvPr>
        </p:nvSpPr>
        <p:spPr>
          <a:xfrm>
            <a:off x="7018020" y="1325880"/>
            <a:ext cx="1828800" cy="18288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Google Shape;159;p160"/>
          <p:cNvSpPr txBox="1">
            <a:spLocks noGrp="1"/>
          </p:cNvSpPr>
          <p:nvPr>
            <p:ph type="body" idx="14"/>
          </p:nvPr>
        </p:nvSpPr>
        <p:spPr>
          <a:xfrm>
            <a:off x="7018020" y="3307081"/>
            <a:ext cx="1828800" cy="369887"/>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b="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0" name="Google Shape;160;p160"/>
          <p:cNvSpPr txBox="1">
            <a:spLocks noGrp="1"/>
          </p:cNvSpPr>
          <p:nvPr>
            <p:ph type="body" idx="15"/>
          </p:nvPr>
        </p:nvSpPr>
        <p:spPr>
          <a:xfrm>
            <a:off x="7018020" y="3848608"/>
            <a:ext cx="1828800" cy="2148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i="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1" name="Google Shape;161;p160"/>
          <p:cNvSpPr txBox="1">
            <a:spLocks noGrp="1"/>
          </p:cNvSpPr>
          <p:nvPr>
            <p:ph type="sldNum" idx="12"/>
          </p:nvPr>
        </p:nvSpPr>
        <p:spPr>
          <a:xfrm>
            <a:off x="8536118" y="6592453"/>
            <a:ext cx="150682"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2"/>
        <p:cNvGrpSpPr/>
        <p:nvPr/>
      </p:nvGrpSpPr>
      <p:grpSpPr>
        <a:xfrm>
          <a:off x="0" y="0"/>
          <a:ext cx="0" cy="0"/>
          <a:chOff x="0" y="0"/>
          <a:chExt cx="0" cy="0"/>
        </a:xfrm>
      </p:grpSpPr>
      <p:sp>
        <p:nvSpPr>
          <p:cNvPr id="163" name="Google Shape;163;p161"/>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4" name="Google Shape;164;p161"/>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161"/>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161"/>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bject With Lead-in Text">
  <p:cSld name="Object With Lead-in Text">
    <p:spTree>
      <p:nvGrpSpPr>
        <p:cNvPr id="1" name="Shape 167"/>
        <p:cNvGrpSpPr/>
        <p:nvPr/>
      </p:nvGrpSpPr>
      <p:grpSpPr>
        <a:xfrm>
          <a:off x="0" y="0"/>
          <a:ext cx="0" cy="0"/>
          <a:chOff x="0" y="0"/>
          <a:chExt cx="0" cy="0"/>
        </a:xfrm>
      </p:grpSpPr>
      <p:sp>
        <p:nvSpPr>
          <p:cNvPr id="168" name="Google Shape;168;p162"/>
          <p:cNvSpPr txBox="1">
            <a:spLocks noGrp="1"/>
          </p:cNvSpPr>
          <p:nvPr>
            <p:ph type="body" idx="1"/>
          </p:nvPr>
        </p:nvSpPr>
        <p:spPr>
          <a:xfrm>
            <a:off x="457200" y="2633472"/>
            <a:ext cx="8229600" cy="33834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38"/>
              </a:spcBef>
              <a:spcAft>
                <a:spcPts val="0"/>
              </a:spcAft>
              <a:buClr>
                <a:schemeClr val="dk1"/>
              </a:buClr>
              <a:buSzPts val="1800"/>
              <a:buChar char="•"/>
              <a:defRPr sz="1800"/>
            </a:lvl1pPr>
            <a:lvl2pPr marL="914400" lvl="1" indent="-342900" algn="l">
              <a:lnSpc>
                <a:spcPct val="105000"/>
              </a:lnSpc>
              <a:spcBef>
                <a:spcPts val="338"/>
              </a:spcBef>
              <a:spcAft>
                <a:spcPts val="0"/>
              </a:spcAft>
              <a:buClr>
                <a:schemeClr val="dk1"/>
              </a:buClr>
              <a:buSzPts val="1800"/>
              <a:buChar char="–"/>
              <a:defRPr sz="1800"/>
            </a:lvl2pPr>
            <a:lvl3pPr marL="1371600" lvl="2" indent="-342900" algn="l">
              <a:lnSpc>
                <a:spcPct val="105000"/>
              </a:lnSpc>
              <a:spcBef>
                <a:spcPts val="338"/>
              </a:spcBef>
              <a:spcAft>
                <a:spcPts val="0"/>
              </a:spcAft>
              <a:buClr>
                <a:schemeClr val="dk1"/>
              </a:buClr>
              <a:buSzPts val="1800"/>
              <a:buChar char="»"/>
              <a:defRPr sz="1800"/>
            </a:lvl3pPr>
            <a:lvl4pPr marL="1828800" lvl="3" indent="-342900" algn="l">
              <a:lnSpc>
                <a:spcPct val="105000"/>
              </a:lnSpc>
              <a:spcBef>
                <a:spcPts val="338"/>
              </a:spcBef>
              <a:spcAft>
                <a:spcPts val="0"/>
              </a:spcAft>
              <a:buClr>
                <a:schemeClr val="dk1"/>
              </a:buClr>
              <a:buSzPts val="1800"/>
              <a:buChar char="◦"/>
              <a:defRPr sz="1800"/>
            </a:lvl4pPr>
            <a:lvl5pPr marL="2286000" lvl="4" indent="-342900" algn="l">
              <a:lnSpc>
                <a:spcPct val="105000"/>
              </a:lnSpc>
              <a:spcBef>
                <a:spcPts val="338"/>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9" name="Google Shape;169;p162"/>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162"/>
          <p:cNvSpPr txBox="1">
            <a:spLocks noGrp="1"/>
          </p:cNvSpPr>
          <p:nvPr>
            <p:ph type="body" idx="2"/>
          </p:nvPr>
        </p:nvSpPr>
        <p:spPr>
          <a:xfrm>
            <a:off x="457200" y="1371600"/>
            <a:ext cx="8229600" cy="1143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292925" algn="l">
              <a:lnSpc>
                <a:spcPct val="100000"/>
              </a:lnSpc>
              <a:spcBef>
                <a:spcPts val="300"/>
              </a:spcBef>
              <a:spcAft>
                <a:spcPts val="0"/>
              </a:spcAft>
              <a:buClr>
                <a:schemeClr val="dk1"/>
              </a:buClr>
              <a:buSzPts val="1013"/>
              <a:buChar char="–"/>
              <a:defRPr sz="1013"/>
            </a:lvl2pPr>
            <a:lvl3pPr marL="1371600" lvl="2" indent="-292925" algn="l">
              <a:lnSpc>
                <a:spcPct val="100000"/>
              </a:lnSpc>
              <a:spcBef>
                <a:spcPts val="300"/>
              </a:spcBef>
              <a:spcAft>
                <a:spcPts val="0"/>
              </a:spcAft>
              <a:buClr>
                <a:schemeClr val="dk1"/>
              </a:buClr>
              <a:buSzPts val="1013"/>
              <a:buChar char="»"/>
              <a:defRPr sz="1013"/>
            </a:lvl3pPr>
            <a:lvl4pPr marL="1828800" lvl="3" indent="-292925" algn="l">
              <a:lnSpc>
                <a:spcPct val="100000"/>
              </a:lnSpc>
              <a:spcBef>
                <a:spcPts val="300"/>
              </a:spcBef>
              <a:spcAft>
                <a:spcPts val="0"/>
              </a:spcAft>
              <a:buClr>
                <a:schemeClr val="dk1"/>
              </a:buClr>
              <a:buSzPts val="1013"/>
              <a:buChar char="◦"/>
              <a:defRPr sz="1013"/>
            </a:lvl4pPr>
            <a:lvl5pPr marL="2286000" lvl="4" indent="-292925" algn="l">
              <a:lnSpc>
                <a:spcPct val="100000"/>
              </a:lnSpc>
              <a:spcBef>
                <a:spcPts val="300"/>
              </a:spcBef>
              <a:spcAft>
                <a:spcPts val="0"/>
              </a:spcAft>
              <a:buClr>
                <a:schemeClr val="dk1"/>
              </a:buClr>
              <a:buSzPts val="1013"/>
              <a:buChar char="›"/>
              <a:defRPr sz="101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1" name="Google Shape;171;p162"/>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2" name="Google Shape;172;p162"/>
          <p:cNvSpPr txBox="1">
            <a:spLocks noGrp="1"/>
          </p:cNvSpPr>
          <p:nvPr>
            <p:ph type="body" idx="3"/>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73"/>
        <p:cNvGrpSpPr/>
        <p:nvPr/>
      </p:nvGrpSpPr>
      <p:grpSpPr>
        <a:xfrm>
          <a:off x="0" y="0"/>
          <a:ext cx="0" cy="0"/>
          <a:chOff x="0" y="0"/>
          <a:chExt cx="0" cy="0"/>
        </a:xfrm>
      </p:grpSpPr>
      <p:sp>
        <p:nvSpPr>
          <p:cNvPr id="174" name="Google Shape;174;p16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63"/>
          <p:cNvSpPr txBox="1">
            <a:spLocks noGrp="1"/>
          </p:cNvSpPr>
          <p:nvPr>
            <p:ph type="body" idx="1"/>
          </p:nvPr>
        </p:nvSpPr>
        <p:spPr>
          <a:xfrm>
            <a:off x="457200" y="1371600"/>
            <a:ext cx="8229600" cy="48462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lvl1pPr>
            <a:lvl2pPr marL="914400" lvl="1" indent="-355600" algn="l">
              <a:lnSpc>
                <a:spcPct val="100000"/>
              </a:lnSpc>
              <a:spcBef>
                <a:spcPts val="300"/>
              </a:spcBef>
              <a:spcAft>
                <a:spcPts val="0"/>
              </a:spcAft>
              <a:buSzPts val="2000"/>
              <a:buChar char="–"/>
              <a:defRPr/>
            </a:lvl2pPr>
            <a:lvl3pPr marL="1371600" lvl="2" indent="-342900" algn="l">
              <a:lnSpc>
                <a:spcPct val="100000"/>
              </a:lnSpc>
              <a:spcBef>
                <a:spcPts val="300"/>
              </a:spcBef>
              <a:spcAft>
                <a:spcPts val="0"/>
              </a:spcAft>
              <a:buSzPts val="1800"/>
              <a:buChar char="»"/>
              <a:defRPr/>
            </a:lvl3pPr>
            <a:lvl4pPr marL="1828800" lvl="3" indent="-330200" algn="l">
              <a:lnSpc>
                <a:spcPct val="100000"/>
              </a:lnSpc>
              <a:spcBef>
                <a:spcPts val="300"/>
              </a:spcBef>
              <a:spcAft>
                <a:spcPts val="0"/>
              </a:spcAft>
              <a:buSzPts val="1600"/>
              <a:buChar char="◦"/>
              <a:defRPr/>
            </a:lvl4pPr>
            <a:lvl5pPr marL="2286000" lvl="4" indent="-317500" algn="l">
              <a:lnSpc>
                <a:spcPct val="100000"/>
              </a:lnSpc>
              <a:spcBef>
                <a:spcPts val="300"/>
              </a:spcBef>
              <a:spcAft>
                <a:spcPts val="0"/>
              </a:spcAft>
              <a:buSzPts val="14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76" name="Google Shape;176;p16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7" name="Google Shape;177;p163"/>
          <p:cNvSpPr txBox="1">
            <a:spLocks noGrp="1"/>
          </p:cNvSpPr>
          <p:nvPr>
            <p:ph type="ftr" idx="11"/>
          </p:nvPr>
        </p:nvSpPr>
        <p:spPr>
          <a:xfrm>
            <a:off x="1118937" y="6601917"/>
            <a:ext cx="0" cy="123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163"/>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179"/>
        <p:cNvGrpSpPr/>
        <p:nvPr/>
      </p:nvGrpSpPr>
      <p:grpSpPr>
        <a:xfrm>
          <a:off x="0" y="0"/>
          <a:ext cx="0" cy="0"/>
          <a:chOff x="0" y="0"/>
          <a:chExt cx="0" cy="0"/>
        </a:xfrm>
      </p:grpSpPr>
      <p:sp>
        <p:nvSpPr>
          <p:cNvPr id="180" name="Google Shape;180;p164"/>
          <p:cNvSpPr txBox="1">
            <a:spLocks noGrp="1"/>
          </p:cNvSpPr>
          <p:nvPr>
            <p:ph type="title"/>
          </p:nvPr>
        </p:nvSpPr>
        <p:spPr>
          <a:xfrm>
            <a:off x="-789" y="1327098"/>
            <a:ext cx="9144000" cy="23592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Calibri"/>
              <a:buNone/>
              <a:defRPr sz="4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164"/>
          <p:cNvSpPr txBox="1">
            <a:spLocks noGrp="1"/>
          </p:cNvSpPr>
          <p:nvPr>
            <p:ph type="subTitle" idx="1"/>
          </p:nvPr>
        </p:nvSpPr>
        <p:spPr>
          <a:xfrm>
            <a:off x="0" y="3686365"/>
            <a:ext cx="9144000" cy="14907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a:lnSpc>
                <a:spcPct val="100000"/>
              </a:lnSpc>
              <a:spcBef>
                <a:spcPts val="300"/>
              </a:spcBef>
              <a:spcAft>
                <a:spcPts val="0"/>
              </a:spcAft>
              <a:buClr>
                <a:schemeClr val="dk1"/>
              </a:buClr>
              <a:buSzPts val="1125"/>
              <a:buNone/>
              <a:defRPr sz="1125"/>
            </a:lvl2pPr>
            <a:lvl3pPr lvl="2" algn="ctr">
              <a:lnSpc>
                <a:spcPct val="100000"/>
              </a:lnSpc>
              <a:spcBef>
                <a:spcPts val="300"/>
              </a:spcBef>
              <a:spcAft>
                <a:spcPts val="0"/>
              </a:spcAft>
              <a:buClr>
                <a:schemeClr val="dk1"/>
              </a:buClr>
              <a:buSzPts val="1013"/>
              <a:buNone/>
              <a:defRPr sz="1013"/>
            </a:lvl3pPr>
            <a:lvl4pPr lvl="3" algn="ctr">
              <a:lnSpc>
                <a:spcPct val="100000"/>
              </a:lnSpc>
              <a:spcBef>
                <a:spcPts val="300"/>
              </a:spcBef>
              <a:spcAft>
                <a:spcPts val="0"/>
              </a:spcAft>
              <a:buClr>
                <a:schemeClr val="dk1"/>
              </a:buClr>
              <a:buSzPts val="900"/>
              <a:buNone/>
              <a:defRPr sz="900"/>
            </a:lvl4pPr>
            <a:lvl5pPr lvl="4" algn="ctr">
              <a:lnSpc>
                <a:spcPct val="100000"/>
              </a:lnSpc>
              <a:spcBef>
                <a:spcPts val="300"/>
              </a:spcBef>
              <a:spcAft>
                <a:spcPts val="0"/>
              </a:spcAft>
              <a:buClr>
                <a:schemeClr val="dk1"/>
              </a:buClr>
              <a:buSzPts val="900"/>
              <a:buNone/>
              <a:defRPr sz="900"/>
            </a:lvl5pPr>
            <a:lvl6pPr lvl="5" algn="ctr">
              <a:lnSpc>
                <a:spcPct val="100000"/>
              </a:lnSpc>
              <a:spcBef>
                <a:spcPts val="180"/>
              </a:spcBef>
              <a:spcAft>
                <a:spcPts val="0"/>
              </a:spcAft>
              <a:buClr>
                <a:schemeClr val="dk1"/>
              </a:buClr>
              <a:buSzPts val="900"/>
              <a:buNone/>
              <a:defRPr sz="900"/>
            </a:lvl6pPr>
            <a:lvl7pPr lvl="6" algn="ctr">
              <a:lnSpc>
                <a:spcPct val="100000"/>
              </a:lnSpc>
              <a:spcBef>
                <a:spcPts val="180"/>
              </a:spcBef>
              <a:spcAft>
                <a:spcPts val="0"/>
              </a:spcAft>
              <a:buClr>
                <a:schemeClr val="dk1"/>
              </a:buClr>
              <a:buSzPts val="900"/>
              <a:buNone/>
              <a:defRPr sz="900"/>
            </a:lvl7pPr>
            <a:lvl8pPr lvl="7" algn="ctr">
              <a:lnSpc>
                <a:spcPct val="100000"/>
              </a:lnSpc>
              <a:spcBef>
                <a:spcPts val="180"/>
              </a:spcBef>
              <a:spcAft>
                <a:spcPts val="0"/>
              </a:spcAft>
              <a:buClr>
                <a:schemeClr val="dk1"/>
              </a:buClr>
              <a:buSzPts val="900"/>
              <a:buNone/>
              <a:defRPr sz="900"/>
            </a:lvl8pPr>
            <a:lvl9pPr lvl="8" algn="ctr">
              <a:lnSpc>
                <a:spcPct val="100000"/>
              </a:lnSpc>
              <a:spcBef>
                <a:spcPts val="180"/>
              </a:spcBef>
              <a:spcAft>
                <a:spcPts val="0"/>
              </a:spcAft>
              <a:buClr>
                <a:schemeClr val="dk1"/>
              </a:buClr>
              <a:buSzPts val="900"/>
              <a:buNone/>
              <a:defRPr sz="900"/>
            </a:lvl9pPr>
          </a:lstStyle>
          <a:p>
            <a:endParaRPr/>
          </a:p>
        </p:txBody>
      </p:sp>
      <p:sp>
        <p:nvSpPr>
          <p:cNvPr id="182" name="Google Shape;182;p164"/>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164"/>
          <p:cNvSpPr/>
          <p:nvPr/>
        </p:nvSpPr>
        <p:spPr>
          <a:xfrm>
            <a:off x="0" y="6398552"/>
            <a:ext cx="9144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84" name="Google Shape;184;p164" descr="A close up of a screen&#10;&#10;Description automatically generated"/>
          <p:cNvPicPr preferRelativeResize="0"/>
          <p:nvPr/>
        </p:nvPicPr>
        <p:blipFill rotWithShape="1">
          <a:blip r:embed="rId2">
            <a:alphaModFix/>
          </a:blip>
          <a:srcRect l="5920" t="39672" r="70602" b="16988"/>
          <a:stretch/>
        </p:blipFill>
        <p:spPr>
          <a:xfrm>
            <a:off x="457199" y="6592453"/>
            <a:ext cx="613069" cy="16421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5"/>
        <p:cNvGrpSpPr/>
        <p:nvPr/>
      </p:nvGrpSpPr>
      <p:grpSpPr>
        <a:xfrm>
          <a:off x="0" y="0"/>
          <a:ext cx="0" cy="0"/>
          <a:chOff x="0" y="0"/>
          <a:chExt cx="0" cy="0"/>
        </a:xfrm>
      </p:grpSpPr>
      <p:sp>
        <p:nvSpPr>
          <p:cNvPr id="186" name="Google Shape;186;p165"/>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165"/>
          <p:cNvSpPr txBox="1">
            <a:spLocks noGrp="1"/>
          </p:cNvSpPr>
          <p:nvPr>
            <p:ph type="body" idx="1"/>
          </p:nvPr>
        </p:nvSpPr>
        <p:spPr>
          <a:xfrm>
            <a:off x="457200" y="1371600"/>
            <a:ext cx="4062300" cy="45720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Clr>
                <a:schemeClr val="dk1"/>
              </a:buClr>
              <a:buSzPts val="24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8" name="Google Shape;188;p165"/>
          <p:cNvSpPr txBox="1">
            <a:spLocks noGrp="1"/>
          </p:cNvSpPr>
          <p:nvPr>
            <p:ph type="body" idx="2"/>
          </p:nvPr>
        </p:nvSpPr>
        <p:spPr>
          <a:xfrm>
            <a:off x="4670298" y="1371600"/>
            <a:ext cx="4016400" cy="45720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Clr>
                <a:schemeClr val="dk1"/>
              </a:buClr>
              <a:buSzPts val="24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9" name="Google Shape;189;p165"/>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p165"/>
          <p:cNvSpPr txBox="1">
            <a:spLocks noGrp="1"/>
          </p:cNvSpPr>
          <p:nvPr>
            <p:ph type="body" idx="3"/>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143"/>
          <p:cNvSpPr txBox="1">
            <a:spLocks noGrp="1"/>
          </p:cNvSpPr>
          <p:nvPr>
            <p:ph type="body" idx="1"/>
          </p:nvPr>
        </p:nvSpPr>
        <p:spPr>
          <a:xfrm>
            <a:off x="457200" y="1371600"/>
            <a:ext cx="8229600" cy="466344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rgbClr val="595959"/>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4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225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43"/>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spAutoFit/>
          </a:bodyPr>
          <a:lstStyle>
            <a:lvl1pPr marL="0" lvl="0" indent="0" algn="r">
              <a:lnSpc>
                <a:spcPct val="100000"/>
              </a:lnSpc>
              <a:spcBef>
                <a:spcPts val="0"/>
              </a:spcBef>
              <a:spcAft>
                <a:spcPts val="0"/>
              </a:spcAft>
              <a:buSzPts val="700"/>
              <a:buNone/>
              <a:defRPr/>
            </a:lvl1pPr>
            <a:lvl2pPr marL="0" lvl="1" indent="0" algn="r">
              <a:lnSpc>
                <a:spcPct val="100000"/>
              </a:lnSpc>
              <a:spcBef>
                <a:spcPts val="0"/>
              </a:spcBef>
              <a:spcAft>
                <a:spcPts val="0"/>
              </a:spcAft>
              <a:buSzPts val="700"/>
              <a:buNone/>
              <a:defRPr/>
            </a:lvl2pPr>
            <a:lvl3pPr marL="0" lvl="2" indent="0" algn="r">
              <a:lnSpc>
                <a:spcPct val="100000"/>
              </a:lnSpc>
              <a:spcBef>
                <a:spcPts val="0"/>
              </a:spcBef>
              <a:spcAft>
                <a:spcPts val="0"/>
              </a:spcAft>
              <a:buSzPts val="700"/>
              <a:buNone/>
              <a:defRPr/>
            </a:lvl3pPr>
            <a:lvl4pPr marL="0" lvl="3" indent="0" algn="r">
              <a:lnSpc>
                <a:spcPct val="100000"/>
              </a:lnSpc>
              <a:spcBef>
                <a:spcPts val="0"/>
              </a:spcBef>
              <a:spcAft>
                <a:spcPts val="0"/>
              </a:spcAft>
              <a:buSzPts val="700"/>
              <a:buNone/>
              <a:defRPr/>
            </a:lvl4pPr>
            <a:lvl5pPr marL="0" lvl="4" indent="0" algn="r">
              <a:lnSpc>
                <a:spcPct val="100000"/>
              </a:lnSpc>
              <a:spcBef>
                <a:spcPts val="0"/>
              </a:spcBef>
              <a:spcAft>
                <a:spcPts val="0"/>
              </a:spcAft>
              <a:buSzPts val="700"/>
              <a:buNone/>
              <a:defRPr/>
            </a:lvl5pPr>
            <a:lvl6pPr marL="0" lvl="5" indent="0" algn="r">
              <a:lnSpc>
                <a:spcPct val="100000"/>
              </a:lnSpc>
              <a:spcBef>
                <a:spcPts val="0"/>
              </a:spcBef>
              <a:spcAft>
                <a:spcPts val="0"/>
              </a:spcAft>
              <a:buSzPts val="700"/>
              <a:buNone/>
              <a:defRPr/>
            </a:lvl6pPr>
            <a:lvl7pPr marL="0" lvl="6" indent="0" algn="r">
              <a:lnSpc>
                <a:spcPct val="100000"/>
              </a:lnSpc>
              <a:spcBef>
                <a:spcPts val="0"/>
              </a:spcBef>
              <a:spcAft>
                <a:spcPts val="0"/>
              </a:spcAft>
              <a:buSzPts val="700"/>
              <a:buNone/>
              <a:defRPr/>
            </a:lvl7pPr>
            <a:lvl8pPr marL="0" lvl="7" indent="0" algn="r">
              <a:lnSpc>
                <a:spcPct val="100000"/>
              </a:lnSpc>
              <a:spcBef>
                <a:spcPts val="0"/>
              </a:spcBef>
              <a:spcAft>
                <a:spcPts val="0"/>
              </a:spcAft>
              <a:buSzPts val="700"/>
              <a:buNone/>
              <a:defRPr/>
            </a:lvl8pPr>
            <a:lvl9pPr marL="0" lvl="8" indent="0" algn="r">
              <a:lnSpc>
                <a:spcPct val="100000"/>
              </a:lnSpc>
              <a:spcBef>
                <a:spcPts val="0"/>
              </a:spcBef>
              <a:spcAft>
                <a:spcPts val="0"/>
              </a:spcAft>
              <a:buSzPts val="700"/>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43"/>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rgbClr val="595959"/>
              </a:buClr>
              <a:buSzPts val="750"/>
              <a:buFont typeface="Arial"/>
              <a:buNone/>
              <a:defRPr sz="750" i="0"/>
            </a:lvl1pPr>
            <a:lvl2pPr marL="914400" lvl="1" indent="-228600" algn="l">
              <a:spcBef>
                <a:spcPts val="225"/>
              </a:spcBef>
              <a:spcAft>
                <a:spcPts val="0"/>
              </a:spcAft>
              <a:buClr>
                <a:schemeClr val="dk1"/>
              </a:buClr>
              <a:buSzPts val="422"/>
              <a:buNone/>
              <a:defRPr sz="421"/>
            </a:lvl2pPr>
            <a:lvl3pPr marL="1371600" lvl="2" indent="-228600" algn="l">
              <a:spcBef>
                <a:spcPts val="225"/>
              </a:spcBef>
              <a:spcAft>
                <a:spcPts val="0"/>
              </a:spcAft>
              <a:buClr>
                <a:schemeClr val="dk1"/>
              </a:buClr>
              <a:buSzPts val="422"/>
              <a:buNone/>
              <a:defRPr sz="421"/>
            </a:lvl3pPr>
            <a:lvl4pPr marL="1828800" lvl="3" indent="-228600" algn="l">
              <a:spcBef>
                <a:spcPts val="225"/>
              </a:spcBef>
              <a:spcAft>
                <a:spcPts val="0"/>
              </a:spcAft>
              <a:buClr>
                <a:schemeClr val="dk1"/>
              </a:buClr>
              <a:buSzPts val="422"/>
              <a:buNone/>
              <a:defRPr sz="421"/>
            </a:lvl4pPr>
            <a:lvl5pPr marL="2286000" lvl="4" indent="-228600" algn="l">
              <a:spcBef>
                <a:spcPts val="225"/>
              </a:spcBef>
              <a:spcAft>
                <a:spcPts val="0"/>
              </a:spcAft>
              <a:buClr>
                <a:schemeClr val="dk1"/>
              </a:buClr>
              <a:buSzPts val="422"/>
              <a:buNone/>
              <a:defRPr sz="421"/>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191"/>
        <p:cNvGrpSpPr/>
        <p:nvPr/>
      </p:nvGrpSpPr>
      <p:grpSpPr>
        <a:xfrm>
          <a:off x="0" y="0"/>
          <a:ext cx="0" cy="0"/>
          <a:chOff x="0" y="0"/>
          <a:chExt cx="0" cy="0"/>
        </a:xfrm>
      </p:grpSpPr>
      <p:sp>
        <p:nvSpPr>
          <p:cNvPr id="192" name="Google Shape;192;p166"/>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166"/>
          <p:cNvSpPr txBox="1">
            <a:spLocks noGrp="1"/>
          </p:cNvSpPr>
          <p:nvPr>
            <p:ph type="body" idx="1"/>
          </p:nvPr>
        </p:nvSpPr>
        <p:spPr>
          <a:xfrm>
            <a:off x="628650" y="1825625"/>
            <a:ext cx="3886200" cy="43512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lvl1pPr>
            <a:lvl2pPr marL="914400" lvl="1" indent="-355600" algn="l">
              <a:lnSpc>
                <a:spcPct val="100000"/>
              </a:lnSpc>
              <a:spcBef>
                <a:spcPts val="300"/>
              </a:spcBef>
              <a:spcAft>
                <a:spcPts val="0"/>
              </a:spcAft>
              <a:buSzPts val="2000"/>
              <a:buChar char="–"/>
              <a:defRPr/>
            </a:lvl2pPr>
            <a:lvl3pPr marL="1371600" lvl="2" indent="-342900" algn="l">
              <a:lnSpc>
                <a:spcPct val="100000"/>
              </a:lnSpc>
              <a:spcBef>
                <a:spcPts val="300"/>
              </a:spcBef>
              <a:spcAft>
                <a:spcPts val="0"/>
              </a:spcAft>
              <a:buSzPts val="1800"/>
              <a:buChar char="»"/>
              <a:defRPr/>
            </a:lvl3pPr>
            <a:lvl4pPr marL="1828800" lvl="3" indent="-330200" algn="l">
              <a:lnSpc>
                <a:spcPct val="100000"/>
              </a:lnSpc>
              <a:spcBef>
                <a:spcPts val="300"/>
              </a:spcBef>
              <a:spcAft>
                <a:spcPts val="0"/>
              </a:spcAft>
              <a:buSzPts val="1600"/>
              <a:buChar char="◦"/>
              <a:defRPr/>
            </a:lvl4pPr>
            <a:lvl5pPr marL="2286000" lvl="4" indent="-317500" algn="l">
              <a:lnSpc>
                <a:spcPct val="100000"/>
              </a:lnSpc>
              <a:spcBef>
                <a:spcPts val="300"/>
              </a:spcBef>
              <a:spcAft>
                <a:spcPts val="0"/>
              </a:spcAft>
              <a:buSzPts val="14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94" name="Google Shape;194;p166"/>
          <p:cNvSpPr txBox="1">
            <a:spLocks noGrp="1"/>
          </p:cNvSpPr>
          <p:nvPr>
            <p:ph type="body" idx="2"/>
          </p:nvPr>
        </p:nvSpPr>
        <p:spPr>
          <a:xfrm>
            <a:off x="4629150" y="1825625"/>
            <a:ext cx="3886200" cy="43512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lvl1pPr>
            <a:lvl2pPr marL="914400" lvl="1" indent="-355600" algn="l">
              <a:lnSpc>
                <a:spcPct val="100000"/>
              </a:lnSpc>
              <a:spcBef>
                <a:spcPts val="300"/>
              </a:spcBef>
              <a:spcAft>
                <a:spcPts val="0"/>
              </a:spcAft>
              <a:buSzPts val="2000"/>
              <a:buChar char="–"/>
              <a:defRPr/>
            </a:lvl2pPr>
            <a:lvl3pPr marL="1371600" lvl="2" indent="-342900" algn="l">
              <a:lnSpc>
                <a:spcPct val="100000"/>
              </a:lnSpc>
              <a:spcBef>
                <a:spcPts val="300"/>
              </a:spcBef>
              <a:spcAft>
                <a:spcPts val="0"/>
              </a:spcAft>
              <a:buSzPts val="1800"/>
              <a:buChar char="»"/>
              <a:defRPr/>
            </a:lvl3pPr>
            <a:lvl4pPr marL="1828800" lvl="3" indent="-330200" algn="l">
              <a:lnSpc>
                <a:spcPct val="100000"/>
              </a:lnSpc>
              <a:spcBef>
                <a:spcPts val="300"/>
              </a:spcBef>
              <a:spcAft>
                <a:spcPts val="0"/>
              </a:spcAft>
              <a:buSzPts val="1600"/>
              <a:buChar char="◦"/>
              <a:defRPr/>
            </a:lvl4pPr>
            <a:lvl5pPr marL="2286000" lvl="4" indent="-317500" algn="l">
              <a:lnSpc>
                <a:spcPct val="100000"/>
              </a:lnSpc>
              <a:spcBef>
                <a:spcPts val="300"/>
              </a:spcBef>
              <a:spcAft>
                <a:spcPts val="0"/>
              </a:spcAft>
              <a:buSzPts val="14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95" name="Google Shape;195;p16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6" name="Google Shape;196;p166"/>
          <p:cNvSpPr txBox="1">
            <a:spLocks noGrp="1"/>
          </p:cNvSpPr>
          <p:nvPr>
            <p:ph type="ftr" idx="11"/>
          </p:nvPr>
        </p:nvSpPr>
        <p:spPr>
          <a:xfrm>
            <a:off x="1118937" y="6601917"/>
            <a:ext cx="0" cy="123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166"/>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198"/>
        <p:cNvGrpSpPr/>
        <p:nvPr/>
      </p:nvGrpSpPr>
      <p:grpSpPr>
        <a:xfrm>
          <a:off x="0" y="0"/>
          <a:ext cx="0" cy="0"/>
          <a:chOff x="0" y="0"/>
          <a:chExt cx="0" cy="0"/>
        </a:xfrm>
      </p:grpSpPr>
      <p:sp>
        <p:nvSpPr>
          <p:cNvPr id="199" name="Google Shape;199;p167"/>
          <p:cNvSpPr txBox="1">
            <a:spLocks noGrp="1"/>
          </p:cNvSpPr>
          <p:nvPr>
            <p:ph type="body" idx="1"/>
          </p:nvPr>
        </p:nvSpPr>
        <p:spPr>
          <a:xfrm>
            <a:off x="457200" y="1371600"/>
            <a:ext cx="8229600" cy="493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400"/>
              </a:spcBef>
              <a:spcAft>
                <a:spcPts val="0"/>
              </a:spcAft>
              <a:buClr>
                <a:schemeClr val="dk1"/>
              </a:buClr>
              <a:buSzPts val="1800"/>
              <a:buNone/>
              <a:defRPr sz="1800" i="0">
                <a:solidFill>
                  <a:schemeClr val="dk1"/>
                </a:solidFill>
              </a:defRPr>
            </a:lvl1pPr>
            <a:lvl2pPr marL="914400" lvl="1" indent="-314325" algn="l">
              <a:lnSpc>
                <a:spcPct val="100000"/>
              </a:lnSpc>
              <a:spcBef>
                <a:spcPts val="300"/>
              </a:spcBef>
              <a:spcAft>
                <a:spcPts val="0"/>
              </a:spcAft>
              <a:buClr>
                <a:schemeClr val="dk1"/>
              </a:buClr>
              <a:buSzPts val="1350"/>
              <a:buChar char="–"/>
              <a:defRPr sz="1350"/>
            </a:lvl2pPr>
            <a:lvl3pPr marL="1371600" lvl="2" indent="-314325" algn="l">
              <a:lnSpc>
                <a:spcPct val="100000"/>
              </a:lnSpc>
              <a:spcBef>
                <a:spcPts val="300"/>
              </a:spcBef>
              <a:spcAft>
                <a:spcPts val="0"/>
              </a:spcAft>
              <a:buClr>
                <a:schemeClr val="dk1"/>
              </a:buClr>
              <a:buSzPts val="1350"/>
              <a:buChar char="»"/>
              <a:defRPr sz="1350"/>
            </a:lvl3pPr>
            <a:lvl4pPr marL="1828800" lvl="3" indent="-314325" algn="l">
              <a:lnSpc>
                <a:spcPct val="100000"/>
              </a:lnSpc>
              <a:spcBef>
                <a:spcPts val="300"/>
              </a:spcBef>
              <a:spcAft>
                <a:spcPts val="0"/>
              </a:spcAft>
              <a:buClr>
                <a:schemeClr val="dk1"/>
              </a:buClr>
              <a:buSzPts val="1350"/>
              <a:buChar char="◦"/>
              <a:defRPr sz="1350"/>
            </a:lvl4pPr>
            <a:lvl5pPr marL="2286000" lvl="4" indent="-314325" algn="l">
              <a:lnSpc>
                <a:spcPct val="100000"/>
              </a:lnSpc>
              <a:spcBef>
                <a:spcPts val="300"/>
              </a:spcBef>
              <a:spcAft>
                <a:spcPts val="0"/>
              </a:spcAft>
              <a:buClr>
                <a:schemeClr val="dk1"/>
              </a:buClr>
              <a:buSzPts val="1350"/>
              <a:buChar char="›"/>
              <a:defRPr sz="135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0" name="Google Shape;200;p167"/>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1" name="Google Shape;201;p16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6"/>
        <p:cNvGrpSpPr/>
        <p:nvPr/>
      </p:nvGrpSpPr>
      <p:grpSpPr>
        <a:xfrm>
          <a:off x="0" y="0"/>
          <a:ext cx="0" cy="0"/>
          <a:chOff x="0" y="0"/>
          <a:chExt cx="0" cy="0"/>
        </a:xfrm>
      </p:grpSpPr>
      <p:sp>
        <p:nvSpPr>
          <p:cNvPr id="207" name="Google Shape;207;gcf655a2a91_1_351"/>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pic>
        <p:nvPicPr>
          <p:cNvPr id="208" name="Google Shape;208;gcf655a2a91_1_351"/>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Left">
  <p:cSld name="CUSTOM_1">
    <p:spTree>
      <p:nvGrpSpPr>
        <p:cNvPr id="1" name="Shape 209"/>
        <p:cNvGrpSpPr/>
        <p:nvPr/>
      </p:nvGrpSpPr>
      <p:grpSpPr>
        <a:xfrm>
          <a:off x="0" y="0"/>
          <a:ext cx="0" cy="0"/>
          <a:chOff x="0" y="0"/>
          <a:chExt cx="0" cy="0"/>
        </a:xfrm>
      </p:grpSpPr>
      <p:sp>
        <p:nvSpPr>
          <p:cNvPr id="210" name="Google Shape;210;gcf655a2a91_1_354"/>
          <p:cNvSpPr txBox="1">
            <a:spLocks noGrp="1"/>
          </p:cNvSpPr>
          <p:nvPr>
            <p:ph type="title"/>
          </p:nvPr>
        </p:nvSpPr>
        <p:spPr>
          <a:xfrm>
            <a:off x="5932575" y="593367"/>
            <a:ext cx="2899800" cy="3404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11" name="Google Shape;211;gcf655a2a91_1_354"/>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3408">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2"/>
        <p:cNvGrpSpPr/>
        <p:nvPr/>
      </p:nvGrpSpPr>
      <p:grpSpPr>
        <a:xfrm>
          <a:off x="0" y="0"/>
          <a:ext cx="0" cy="0"/>
          <a:chOff x="0" y="0"/>
          <a:chExt cx="0" cy="0"/>
        </a:xfrm>
      </p:grpSpPr>
      <p:sp>
        <p:nvSpPr>
          <p:cNvPr id="213" name="Google Shape;213;gcf655a2a91_1_35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4" name="Google Shape;214;gcf655a2a91_1_35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215" name="Google Shape;215;gcf655a2a91_1_357"/>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6"/>
        <p:cNvGrpSpPr/>
        <p:nvPr/>
      </p:nvGrpSpPr>
      <p:grpSpPr>
        <a:xfrm>
          <a:off x="0" y="0"/>
          <a:ext cx="0" cy="0"/>
          <a:chOff x="0" y="0"/>
          <a:chExt cx="0" cy="0"/>
        </a:xfrm>
      </p:grpSpPr>
      <p:sp>
        <p:nvSpPr>
          <p:cNvPr id="217" name="Google Shape;217;gcf655a2a91_1_361"/>
          <p:cNvSpPr/>
          <p:nvPr/>
        </p:nvSpPr>
        <p:spPr>
          <a:xfrm>
            <a:off x="-60475" y="-112600"/>
            <a:ext cx="9273000" cy="7092000"/>
          </a:xfrm>
          <a:prstGeom prst="rect">
            <a:avLst/>
          </a:prstGeom>
          <a:solidFill>
            <a:srgbClr val="7C6992">
              <a:alpha val="8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 name="Google Shape;218;gcf655a2a91_1_361"/>
          <p:cNvPicPr preferRelativeResize="0"/>
          <p:nvPr/>
        </p:nvPicPr>
        <p:blipFill rotWithShape="1">
          <a:blip r:embed="rId2">
            <a:alphaModFix/>
          </a:blip>
          <a:srcRect/>
          <a:stretch/>
        </p:blipFill>
        <p:spPr>
          <a:xfrm>
            <a:off x="8453399" y="5934214"/>
            <a:ext cx="538200" cy="540439"/>
          </a:xfrm>
          <a:prstGeom prst="rect">
            <a:avLst/>
          </a:prstGeom>
          <a:noFill/>
          <a:ln>
            <a:noFill/>
          </a:ln>
        </p:spPr>
      </p:pic>
      <p:sp>
        <p:nvSpPr>
          <p:cNvPr id="219" name="Google Shape;219;gcf655a2a91_1_361"/>
          <p:cNvSpPr txBox="1">
            <a:spLocks noGrp="1"/>
          </p:cNvSpPr>
          <p:nvPr>
            <p:ph type="title"/>
          </p:nvPr>
        </p:nvSpPr>
        <p:spPr>
          <a:xfrm>
            <a:off x="1176050" y="600200"/>
            <a:ext cx="6367800" cy="3673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2000"/>
              <a:buNone/>
              <a:defRPr sz="2000">
                <a:solidFill>
                  <a:srgbClr val="FFFFFF"/>
                </a:solidFill>
              </a:defRPr>
            </a:lvl1pPr>
            <a:lvl2pPr lvl="1"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2pPr>
            <a:lvl3pPr lvl="2"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3pPr>
            <a:lvl4pPr lvl="3"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4pPr>
            <a:lvl5pPr lvl="4"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5pPr>
            <a:lvl6pPr lvl="5"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6pPr>
            <a:lvl7pPr lvl="6"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7pPr>
            <a:lvl8pPr lvl="7"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8pPr>
            <a:lvl9pPr lvl="8"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hoto Right">
  <p:cSld name="CUSTOM_2">
    <p:spTree>
      <p:nvGrpSpPr>
        <p:cNvPr id="1" name="Shape 220"/>
        <p:cNvGrpSpPr/>
        <p:nvPr/>
      </p:nvGrpSpPr>
      <p:grpSpPr>
        <a:xfrm>
          <a:off x="0" y="0"/>
          <a:ext cx="0" cy="0"/>
          <a:chOff x="0" y="0"/>
          <a:chExt cx="0" cy="0"/>
        </a:xfrm>
      </p:grpSpPr>
      <p:sp>
        <p:nvSpPr>
          <p:cNvPr id="221" name="Google Shape;221;gcf655a2a91_1_365"/>
          <p:cNvSpPr txBox="1">
            <a:spLocks noGrp="1"/>
          </p:cNvSpPr>
          <p:nvPr>
            <p:ph type="title"/>
          </p:nvPr>
        </p:nvSpPr>
        <p:spPr>
          <a:xfrm>
            <a:off x="553050" y="593367"/>
            <a:ext cx="2665200" cy="49419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22" name="Google Shape;222;gcf655a2a91_1_365"/>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2438">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3"/>
        <p:cNvGrpSpPr/>
        <p:nvPr/>
      </p:nvGrpSpPr>
      <p:grpSpPr>
        <a:xfrm>
          <a:off x="0" y="0"/>
          <a:ext cx="0" cy="0"/>
          <a:chOff x="0" y="0"/>
          <a:chExt cx="0" cy="0"/>
        </a:xfrm>
      </p:grpSpPr>
      <p:pic>
        <p:nvPicPr>
          <p:cNvPr id="224" name="Google Shape;224;gcf655a2a91_1_368"/>
          <p:cNvPicPr preferRelativeResize="0"/>
          <p:nvPr/>
        </p:nvPicPr>
        <p:blipFill rotWithShape="1">
          <a:blip r:embed="rId2">
            <a:alphaModFix amt="48000"/>
          </a:blip>
          <a:srcRect t="209" b="219"/>
          <a:stretch/>
        </p:blipFill>
        <p:spPr>
          <a:xfrm>
            <a:off x="6416400" y="3963800"/>
            <a:ext cx="3509550" cy="3489799"/>
          </a:xfrm>
          <a:prstGeom prst="rect">
            <a:avLst/>
          </a:prstGeom>
          <a:noFill/>
          <a:ln>
            <a:noFill/>
          </a:ln>
        </p:spPr>
      </p:pic>
      <p:sp>
        <p:nvSpPr>
          <p:cNvPr id="225" name="Google Shape;225;gcf655a2a91_1_368"/>
          <p:cNvSpPr txBox="1">
            <a:spLocks noGrp="1"/>
          </p:cNvSpPr>
          <p:nvPr>
            <p:ph type="ctrTitle"/>
          </p:nvPr>
        </p:nvSpPr>
        <p:spPr>
          <a:xfrm>
            <a:off x="311700" y="3557700"/>
            <a:ext cx="8520600" cy="931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003594"/>
              </a:buClr>
              <a:buSzPts val="3000"/>
              <a:buNone/>
              <a:defRPr sz="3000" b="1">
                <a:solidFill>
                  <a:srgbClr val="003594"/>
                </a:solidFill>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26" name="Google Shape;226;gcf655a2a91_1_368"/>
          <p:cNvSpPr txBox="1">
            <a:spLocks noGrp="1"/>
          </p:cNvSpPr>
          <p:nvPr>
            <p:ph type="subTitle" idx="1"/>
          </p:nvPr>
        </p:nvSpPr>
        <p:spPr>
          <a:xfrm>
            <a:off x="311700" y="4635433"/>
            <a:ext cx="85206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27" name="Google Shape;227;gcf655a2a91_1_368"/>
          <p:cNvPicPr preferRelativeResize="0"/>
          <p:nvPr/>
        </p:nvPicPr>
        <p:blipFill rotWithShape="1">
          <a:blip r:embed="rId2">
            <a:alphaModFix amt="19000"/>
          </a:blip>
          <a:srcRect t="209" b="219"/>
          <a:stretch/>
        </p:blipFill>
        <p:spPr>
          <a:xfrm rot="5400000">
            <a:off x="-2635212" y="-4098545"/>
            <a:ext cx="6360599" cy="6324825"/>
          </a:xfrm>
          <a:prstGeom prst="rect">
            <a:avLst/>
          </a:prstGeom>
          <a:noFill/>
          <a:ln>
            <a:noFill/>
          </a:ln>
        </p:spPr>
      </p:pic>
      <p:pic>
        <p:nvPicPr>
          <p:cNvPr id="228" name="Google Shape;228;gcf655a2a91_1_368"/>
          <p:cNvPicPr preferRelativeResize="0"/>
          <p:nvPr/>
        </p:nvPicPr>
        <p:blipFill rotWithShape="1">
          <a:blip r:embed="rId3">
            <a:alphaModFix/>
          </a:blip>
          <a:srcRect/>
          <a:stretch/>
        </p:blipFill>
        <p:spPr>
          <a:xfrm>
            <a:off x="3648400" y="686433"/>
            <a:ext cx="1847199" cy="18548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9"/>
        <p:cNvGrpSpPr/>
        <p:nvPr/>
      </p:nvGrpSpPr>
      <p:grpSpPr>
        <a:xfrm>
          <a:off x="0" y="0"/>
          <a:ext cx="0" cy="0"/>
          <a:chOff x="0" y="0"/>
          <a:chExt cx="0" cy="0"/>
        </a:xfrm>
      </p:grpSpPr>
      <p:sp>
        <p:nvSpPr>
          <p:cNvPr id="230" name="Google Shape;230;gcf655a2a91_1_374"/>
          <p:cNvSpPr/>
          <p:nvPr/>
        </p:nvSpPr>
        <p:spPr>
          <a:xfrm>
            <a:off x="0" y="5036600"/>
            <a:ext cx="9144000" cy="1855500"/>
          </a:xfrm>
          <a:prstGeom prst="rect">
            <a:avLst/>
          </a:prstGeom>
          <a:solidFill>
            <a:srgbClr val="003594">
              <a:alpha val="7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gcf655a2a91_1_374"/>
          <p:cNvPicPr preferRelativeResize="0"/>
          <p:nvPr/>
        </p:nvPicPr>
        <p:blipFill rotWithShape="1">
          <a:blip r:embed="rId2">
            <a:alphaModFix amt="21000"/>
          </a:blip>
          <a:srcRect t="209" b="219"/>
          <a:stretch/>
        </p:blipFill>
        <p:spPr>
          <a:xfrm>
            <a:off x="4337800" y="1923684"/>
            <a:ext cx="6360599" cy="6324825"/>
          </a:xfrm>
          <a:prstGeom prst="rect">
            <a:avLst/>
          </a:prstGeom>
          <a:noFill/>
          <a:ln>
            <a:noFill/>
          </a:ln>
        </p:spPr>
      </p:pic>
      <p:sp>
        <p:nvSpPr>
          <p:cNvPr id="232" name="Google Shape;232;gcf655a2a91_1_374"/>
          <p:cNvSpPr txBox="1">
            <a:spLocks noGrp="1"/>
          </p:cNvSpPr>
          <p:nvPr>
            <p:ph type="title"/>
          </p:nvPr>
        </p:nvSpPr>
        <p:spPr>
          <a:xfrm>
            <a:off x="311700" y="5809600"/>
            <a:ext cx="8520600" cy="11223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rgbClr val="FFFFFF"/>
              </a:buClr>
              <a:buSzPts val="4800"/>
              <a:buNone/>
              <a:defRPr sz="4800" b="1">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3"/>
        <p:cNvGrpSpPr/>
        <p:nvPr/>
      </p:nvGrpSpPr>
      <p:grpSpPr>
        <a:xfrm>
          <a:off x="0" y="0"/>
          <a:ext cx="0" cy="0"/>
          <a:chOff x="0" y="0"/>
          <a:chExt cx="0" cy="0"/>
        </a:xfrm>
      </p:grpSpPr>
      <p:sp>
        <p:nvSpPr>
          <p:cNvPr id="234" name="Google Shape;234;gcf655a2a91_1_37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5" name="Google Shape;235;gcf655a2a91_1_378"/>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36" name="Google Shape;236;gcf655a2a91_1_378"/>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237" name="Google Shape;237;gcf655a2a91_1_378"/>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30"/>
        <p:cNvGrpSpPr/>
        <p:nvPr/>
      </p:nvGrpSpPr>
      <p:grpSpPr>
        <a:xfrm>
          <a:off x="0" y="0"/>
          <a:ext cx="0" cy="0"/>
          <a:chOff x="0" y="0"/>
          <a:chExt cx="0" cy="0"/>
        </a:xfrm>
      </p:grpSpPr>
      <p:sp>
        <p:nvSpPr>
          <p:cNvPr id="31" name="Google Shape;31;p144"/>
          <p:cNvSpPr txBox="1">
            <a:spLocks noGrp="1"/>
          </p:cNvSpPr>
          <p:nvPr>
            <p:ph type="title"/>
          </p:nvPr>
        </p:nvSpPr>
        <p:spPr>
          <a:xfrm>
            <a:off x="-789" y="1327099"/>
            <a:ext cx="9144000" cy="2359267"/>
          </a:xfrm>
          <a:prstGeom prst="rect">
            <a:avLst/>
          </a:prstGeom>
          <a:solidFill>
            <a:srgbClr val="1B4997"/>
          </a:solid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3000"/>
              <a:buFont typeface="Calibri"/>
              <a:buNone/>
              <a:defRPr sz="30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44"/>
          <p:cNvSpPr txBox="1">
            <a:spLocks noGrp="1"/>
          </p:cNvSpPr>
          <p:nvPr>
            <p:ph type="subTitle" idx="1"/>
          </p:nvPr>
        </p:nvSpPr>
        <p:spPr>
          <a:xfrm>
            <a:off x="0" y="3686366"/>
            <a:ext cx="9144000" cy="1490833"/>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1350"/>
              <a:buNone/>
              <a:defRPr sz="1350" b="0" i="0" cap="none">
                <a:solidFill>
                  <a:schemeClr val="dk1"/>
                </a:solidFill>
                <a:latin typeface="Calibri"/>
                <a:ea typeface="Calibri"/>
                <a:cs typeface="Calibri"/>
                <a:sym typeface="Calibri"/>
              </a:defRPr>
            </a:lvl1pPr>
            <a:lvl2pPr lvl="1" algn="ctr">
              <a:spcBef>
                <a:spcPts val="225"/>
              </a:spcBef>
              <a:spcAft>
                <a:spcPts val="0"/>
              </a:spcAft>
              <a:buClr>
                <a:schemeClr val="dk1"/>
              </a:buClr>
              <a:buSzPts val="844"/>
              <a:buNone/>
              <a:defRPr sz="843"/>
            </a:lvl2pPr>
            <a:lvl3pPr lvl="2" algn="ctr">
              <a:spcBef>
                <a:spcPts val="225"/>
              </a:spcBef>
              <a:spcAft>
                <a:spcPts val="0"/>
              </a:spcAft>
              <a:buClr>
                <a:schemeClr val="dk1"/>
              </a:buClr>
              <a:buSzPts val="760"/>
              <a:buNone/>
              <a:defRPr sz="760"/>
            </a:lvl3pPr>
            <a:lvl4pPr lvl="3" algn="ctr">
              <a:spcBef>
                <a:spcPts val="225"/>
              </a:spcBef>
              <a:spcAft>
                <a:spcPts val="0"/>
              </a:spcAft>
              <a:buClr>
                <a:schemeClr val="dk1"/>
              </a:buClr>
              <a:buSzPts val="675"/>
              <a:buNone/>
              <a:defRPr sz="675"/>
            </a:lvl4pPr>
            <a:lvl5pPr lvl="4" algn="ctr">
              <a:spcBef>
                <a:spcPts val="225"/>
              </a:spcBef>
              <a:spcAft>
                <a:spcPts val="0"/>
              </a:spcAft>
              <a:buClr>
                <a:schemeClr val="dk1"/>
              </a:buClr>
              <a:buSzPts val="675"/>
              <a:buNone/>
              <a:defRPr sz="675"/>
            </a:lvl5pPr>
            <a:lvl6pPr lvl="5" algn="ctr">
              <a:spcBef>
                <a:spcPts val="135"/>
              </a:spcBef>
              <a:spcAft>
                <a:spcPts val="0"/>
              </a:spcAft>
              <a:buClr>
                <a:schemeClr val="dk1"/>
              </a:buClr>
              <a:buSzPts val="675"/>
              <a:buNone/>
              <a:defRPr sz="675"/>
            </a:lvl6pPr>
            <a:lvl7pPr lvl="6" algn="ctr">
              <a:spcBef>
                <a:spcPts val="135"/>
              </a:spcBef>
              <a:spcAft>
                <a:spcPts val="0"/>
              </a:spcAft>
              <a:buClr>
                <a:schemeClr val="dk1"/>
              </a:buClr>
              <a:buSzPts val="675"/>
              <a:buNone/>
              <a:defRPr sz="675"/>
            </a:lvl7pPr>
            <a:lvl8pPr lvl="7" algn="ctr">
              <a:spcBef>
                <a:spcPts val="135"/>
              </a:spcBef>
              <a:spcAft>
                <a:spcPts val="0"/>
              </a:spcAft>
              <a:buClr>
                <a:schemeClr val="dk1"/>
              </a:buClr>
              <a:buSzPts val="675"/>
              <a:buNone/>
              <a:defRPr sz="675"/>
            </a:lvl8pPr>
            <a:lvl9pPr lvl="8" algn="ctr">
              <a:spcBef>
                <a:spcPts val="135"/>
              </a:spcBef>
              <a:spcAft>
                <a:spcPts val="0"/>
              </a:spcAft>
              <a:buClr>
                <a:schemeClr val="dk1"/>
              </a:buClr>
              <a:buSzPts val="675"/>
              <a:buNone/>
              <a:defRPr sz="675"/>
            </a:lvl9pPr>
          </a:lstStyle>
          <a:p>
            <a:endParaRPr/>
          </a:p>
        </p:txBody>
      </p:sp>
      <p:sp>
        <p:nvSpPr>
          <p:cNvPr id="33" name="Google Shape;33;p144"/>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spAutoFit/>
          </a:bodyPr>
          <a:lstStyle>
            <a:lvl1pPr marL="0" lvl="0" indent="0" algn="r">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144"/>
          <p:cNvSpPr/>
          <p:nvPr/>
        </p:nvSpPr>
        <p:spPr>
          <a:xfrm>
            <a:off x="0" y="6398552"/>
            <a:ext cx="9144000" cy="64384"/>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13" b="0" i="0" u="none" strike="noStrike" cap="none">
              <a:solidFill>
                <a:schemeClr val="lt1"/>
              </a:solidFill>
              <a:latin typeface="Calibri"/>
              <a:ea typeface="Calibri"/>
              <a:cs typeface="Calibri"/>
              <a:sym typeface="Calibri"/>
            </a:endParaRPr>
          </a:p>
        </p:txBody>
      </p:sp>
      <p:pic>
        <p:nvPicPr>
          <p:cNvPr id="35" name="Google Shape;35;p144" descr="A close up of a screen&#10;&#10;Description automatically generated"/>
          <p:cNvPicPr preferRelativeResize="0"/>
          <p:nvPr/>
        </p:nvPicPr>
        <p:blipFill rotWithShape="1">
          <a:blip r:embed="rId2">
            <a:alphaModFix/>
          </a:blip>
          <a:srcRect l="5922" t="39672" r="70601" b="16989"/>
          <a:stretch/>
        </p:blipFill>
        <p:spPr>
          <a:xfrm>
            <a:off x="457201" y="6592453"/>
            <a:ext cx="613069" cy="16421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8"/>
        <p:cNvGrpSpPr/>
        <p:nvPr/>
      </p:nvGrpSpPr>
      <p:grpSpPr>
        <a:xfrm>
          <a:off x="0" y="0"/>
          <a:ext cx="0" cy="0"/>
          <a:chOff x="0" y="0"/>
          <a:chExt cx="0" cy="0"/>
        </a:xfrm>
      </p:grpSpPr>
      <p:sp>
        <p:nvSpPr>
          <p:cNvPr id="239" name="Google Shape;239;gcf655a2a91_1_38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40" name="Google Shape;240;gcf655a2a91_1_383"/>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1"/>
        <p:cNvGrpSpPr/>
        <p:nvPr/>
      </p:nvGrpSpPr>
      <p:grpSpPr>
        <a:xfrm>
          <a:off x="0" y="0"/>
          <a:ext cx="0" cy="0"/>
          <a:chOff x="0" y="0"/>
          <a:chExt cx="0" cy="0"/>
        </a:xfrm>
      </p:grpSpPr>
      <p:sp>
        <p:nvSpPr>
          <p:cNvPr id="242" name="Google Shape;242;gcf655a2a91_1_386"/>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43" name="Google Shape;243;gcf655a2a91_1_38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44" name="Google Shape;244;gcf655a2a91_1_386"/>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kinny Header">
  <p:cSld name="CUSTOM">
    <p:spTree>
      <p:nvGrpSpPr>
        <p:cNvPr id="1" name="Shape 245"/>
        <p:cNvGrpSpPr/>
        <p:nvPr/>
      </p:nvGrpSpPr>
      <p:grpSpPr>
        <a:xfrm>
          <a:off x="0" y="0"/>
          <a:ext cx="0" cy="0"/>
          <a:chOff x="0" y="0"/>
          <a:chExt cx="0" cy="0"/>
        </a:xfrm>
      </p:grpSpPr>
      <p:sp>
        <p:nvSpPr>
          <p:cNvPr id="246" name="Google Shape;246;gcf655a2a91_1_390"/>
          <p:cNvSpPr/>
          <p:nvPr/>
        </p:nvSpPr>
        <p:spPr>
          <a:xfrm>
            <a:off x="0" y="1475733"/>
            <a:ext cx="9144000" cy="893700"/>
          </a:xfrm>
          <a:prstGeom prst="rect">
            <a:avLst/>
          </a:prstGeom>
          <a:solidFill>
            <a:srgbClr val="7C6992">
              <a:alpha val="8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cf655a2a91_1_390"/>
          <p:cNvSpPr txBox="1">
            <a:spLocks noGrp="1"/>
          </p:cNvSpPr>
          <p:nvPr>
            <p:ph type="title"/>
          </p:nvPr>
        </p:nvSpPr>
        <p:spPr>
          <a:xfrm>
            <a:off x="100300" y="1540733"/>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3000">
                <a:solidFill>
                  <a:srgbClr val="FFFFFF"/>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48" name="Google Shape;248;gcf655a2a91_1_390"/>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9"/>
        <p:cNvGrpSpPr/>
        <p:nvPr/>
      </p:nvGrpSpPr>
      <p:grpSpPr>
        <a:xfrm>
          <a:off x="0" y="0"/>
          <a:ext cx="0" cy="0"/>
          <a:chOff x="0" y="0"/>
          <a:chExt cx="0" cy="0"/>
        </a:xfrm>
      </p:grpSpPr>
      <p:sp>
        <p:nvSpPr>
          <p:cNvPr id="250" name="Google Shape;250;gcf655a2a91_1_39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cf655a2a91_1_394"/>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003594"/>
              </a:buClr>
              <a:buSzPts val="2400"/>
              <a:buNone/>
              <a:defRPr sz="2400" b="1">
                <a:solidFill>
                  <a:srgbClr val="003594"/>
                </a:solidFill>
              </a:defRPr>
            </a:lvl1pPr>
            <a:lvl2pPr lvl="1" algn="ctr" rtl="0">
              <a:lnSpc>
                <a:spcPct val="100000"/>
              </a:lnSpc>
              <a:spcBef>
                <a:spcPts val="0"/>
              </a:spcBef>
              <a:spcAft>
                <a:spcPts val="0"/>
              </a:spcAft>
              <a:buClr>
                <a:srgbClr val="003594"/>
              </a:buClr>
              <a:buSzPts val="2400"/>
              <a:buNone/>
              <a:defRPr sz="2400" b="1">
                <a:solidFill>
                  <a:srgbClr val="003594"/>
                </a:solidFill>
              </a:defRPr>
            </a:lvl2pPr>
            <a:lvl3pPr lvl="2" algn="ctr" rtl="0">
              <a:lnSpc>
                <a:spcPct val="100000"/>
              </a:lnSpc>
              <a:spcBef>
                <a:spcPts val="0"/>
              </a:spcBef>
              <a:spcAft>
                <a:spcPts val="0"/>
              </a:spcAft>
              <a:buClr>
                <a:srgbClr val="003594"/>
              </a:buClr>
              <a:buSzPts val="2400"/>
              <a:buNone/>
              <a:defRPr sz="2400" b="1">
                <a:solidFill>
                  <a:srgbClr val="003594"/>
                </a:solidFill>
              </a:defRPr>
            </a:lvl3pPr>
            <a:lvl4pPr lvl="3" algn="ctr" rtl="0">
              <a:lnSpc>
                <a:spcPct val="100000"/>
              </a:lnSpc>
              <a:spcBef>
                <a:spcPts val="0"/>
              </a:spcBef>
              <a:spcAft>
                <a:spcPts val="0"/>
              </a:spcAft>
              <a:buClr>
                <a:srgbClr val="003594"/>
              </a:buClr>
              <a:buSzPts val="2400"/>
              <a:buNone/>
              <a:defRPr sz="2400" b="1">
                <a:solidFill>
                  <a:srgbClr val="003594"/>
                </a:solidFill>
              </a:defRPr>
            </a:lvl4pPr>
            <a:lvl5pPr lvl="4" algn="ctr" rtl="0">
              <a:lnSpc>
                <a:spcPct val="100000"/>
              </a:lnSpc>
              <a:spcBef>
                <a:spcPts val="0"/>
              </a:spcBef>
              <a:spcAft>
                <a:spcPts val="0"/>
              </a:spcAft>
              <a:buClr>
                <a:srgbClr val="003594"/>
              </a:buClr>
              <a:buSzPts val="2400"/>
              <a:buNone/>
              <a:defRPr sz="2400" b="1">
                <a:solidFill>
                  <a:srgbClr val="003594"/>
                </a:solidFill>
              </a:defRPr>
            </a:lvl5pPr>
            <a:lvl6pPr lvl="5" algn="ctr" rtl="0">
              <a:lnSpc>
                <a:spcPct val="100000"/>
              </a:lnSpc>
              <a:spcBef>
                <a:spcPts val="0"/>
              </a:spcBef>
              <a:spcAft>
                <a:spcPts val="0"/>
              </a:spcAft>
              <a:buClr>
                <a:srgbClr val="003594"/>
              </a:buClr>
              <a:buSzPts val="2400"/>
              <a:buNone/>
              <a:defRPr sz="2400" b="1">
                <a:solidFill>
                  <a:srgbClr val="003594"/>
                </a:solidFill>
              </a:defRPr>
            </a:lvl6pPr>
            <a:lvl7pPr lvl="6" algn="ctr" rtl="0">
              <a:lnSpc>
                <a:spcPct val="100000"/>
              </a:lnSpc>
              <a:spcBef>
                <a:spcPts val="0"/>
              </a:spcBef>
              <a:spcAft>
                <a:spcPts val="0"/>
              </a:spcAft>
              <a:buClr>
                <a:srgbClr val="003594"/>
              </a:buClr>
              <a:buSzPts val="2400"/>
              <a:buNone/>
              <a:defRPr sz="2400" b="1">
                <a:solidFill>
                  <a:srgbClr val="003594"/>
                </a:solidFill>
              </a:defRPr>
            </a:lvl7pPr>
            <a:lvl8pPr lvl="7" algn="ctr" rtl="0">
              <a:lnSpc>
                <a:spcPct val="100000"/>
              </a:lnSpc>
              <a:spcBef>
                <a:spcPts val="0"/>
              </a:spcBef>
              <a:spcAft>
                <a:spcPts val="0"/>
              </a:spcAft>
              <a:buClr>
                <a:srgbClr val="003594"/>
              </a:buClr>
              <a:buSzPts val="2400"/>
              <a:buNone/>
              <a:defRPr sz="2400" b="1">
                <a:solidFill>
                  <a:srgbClr val="003594"/>
                </a:solidFill>
              </a:defRPr>
            </a:lvl8pPr>
            <a:lvl9pPr lvl="8" algn="ctr" rtl="0">
              <a:lnSpc>
                <a:spcPct val="100000"/>
              </a:lnSpc>
              <a:spcBef>
                <a:spcPts val="0"/>
              </a:spcBef>
              <a:spcAft>
                <a:spcPts val="0"/>
              </a:spcAft>
              <a:buClr>
                <a:srgbClr val="003594"/>
              </a:buClr>
              <a:buSzPts val="2400"/>
              <a:buNone/>
              <a:defRPr sz="2400" b="1">
                <a:solidFill>
                  <a:srgbClr val="003594"/>
                </a:solidFill>
              </a:defRPr>
            </a:lvl9pPr>
          </a:lstStyle>
          <a:p>
            <a:endParaRPr/>
          </a:p>
        </p:txBody>
      </p:sp>
      <p:sp>
        <p:nvSpPr>
          <p:cNvPr id="252" name="Google Shape;252;gcf655a2a91_1_394"/>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3" name="Google Shape;253;gcf655a2a91_1_394"/>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254" name="Google Shape;254;gcf655a2a91_1_394"/>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5"/>
        <p:cNvGrpSpPr/>
        <p:nvPr/>
      </p:nvGrpSpPr>
      <p:grpSpPr>
        <a:xfrm>
          <a:off x="0" y="0"/>
          <a:ext cx="0" cy="0"/>
          <a:chOff x="0" y="0"/>
          <a:chExt cx="0" cy="0"/>
        </a:xfrm>
      </p:grpSpPr>
      <p:sp>
        <p:nvSpPr>
          <p:cNvPr id="256" name="Google Shape;256;gcf655a2a91_1_400"/>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003594"/>
              </a:buClr>
              <a:buSzPts val="12000"/>
              <a:buNone/>
              <a:defRPr sz="12000" b="1">
                <a:solidFill>
                  <a:srgbClr val="003594"/>
                </a:solidFill>
              </a:defRPr>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257" name="Google Shape;257;gcf655a2a91_1_400"/>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pic>
        <p:nvPicPr>
          <p:cNvPr id="258" name="Google Shape;258;gcf655a2a91_1_400"/>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259"/>
        <p:cNvGrpSpPr/>
        <p:nvPr/>
      </p:nvGrpSpPr>
      <p:grpSpPr>
        <a:xfrm>
          <a:off x="0" y="0"/>
          <a:ext cx="0" cy="0"/>
          <a:chOff x="0" y="0"/>
          <a:chExt cx="0" cy="0"/>
        </a:xfrm>
      </p:grpSpPr>
      <p:pic>
        <p:nvPicPr>
          <p:cNvPr id="260" name="Google Shape;260;gcf655a2a91_1_404"/>
          <p:cNvPicPr preferRelativeResize="0"/>
          <p:nvPr/>
        </p:nvPicPr>
        <p:blipFill rotWithShape="1">
          <a:blip r:embed="rId2">
            <a:alphaModFix/>
          </a:blip>
          <a:srcRect/>
          <a:stretch/>
        </p:blipFill>
        <p:spPr>
          <a:xfrm>
            <a:off x="4028018" y="3545833"/>
            <a:ext cx="1087950" cy="1087950"/>
          </a:xfrm>
          <a:prstGeom prst="rect">
            <a:avLst/>
          </a:prstGeom>
          <a:noFill/>
          <a:ln>
            <a:noFill/>
          </a:ln>
        </p:spPr>
      </p:pic>
      <p:pic>
        <p:nvPicPr>
          <p:cNvPr id="261" name="Google Shape;261;gcf655a2a91_1_404"/>
          <p:cNvPicPr preferRelativeResize="0"/>
          <p:nvPr/>
        </p:nvPicPr>
        <p:blipFill rotWithShape="1">
          <a:blip r:embed="rId3">
            <a:alphaModFix amt="19000"/>
          </a:blip>
          <a:srcRect t="209" b="219"/>
          <a:stretch/>
        </p:blipFill>
        <p:spPr>
          <a:xfrm rot="5400000">
            <a:off x="-2635212" y="-4098545"/>
            <a:ext cx="6360599" cy="6324825"/>
          </a:xfrm>
          <a:prstGeom prst="rect">
            <a:avLst/>
          </a:prstGeom>
          <a:noFill/>
          <a:ln>
            <a:noFill/>
          </a:ln>
        </p:spPr>
      </p:pic>
      <p:pic>
        <p:nvPicPr>
          <p:cNvPr id="262" name="Google Shape;262;gcf655a2a91_1_404"/>
          <p:cNvPicPr preferRelativeResize="0"/>
          <p:nvPr/>
        </p:nvPicPr>
        <p:blipFill rotWithShape="1">
          <a:blip r:embed="rId3">
            <a:alphaModFix amt="48000"/>
          </a:blip>
          <a:srcRect t="209" b="219"/>
          <a:stretch/>
        </p:blipFill>
        <p:spPr>
          <a:xfrm>
            <a:off x="6416400" y="3963800"/>
            <a:ext cx="3509550" cy="3489799"/>
          </a:xfrm>
          <a:prstGeom prst="rect">
            <a:avLst/>
          </a:prstGeom>
          <a:noFill/>
          <a:ln>
            <a:noFill/>
          </a:ln>
        </p:spPr>
      </p:pic>
      <p:pic>
        <p:nvPicPr>
          <p:cNvPr id="263" name="Google Shape;263;gcf655a2a91_1_404"/>
          <p:cNvPicPr preferRelativeResize="0"/>
          <p:nvPr/>
        </p:nvPicPr>
        <p:blipFill rotWithShape="1">
          <a:blip r:embed="rId4">
            <a:alphaModFix/>
          </a:blip>
          <a:srcRect/>
          <a:stretch/>
        </p:blipFill>
        <p:spPr>
          <a:xfrm>
            <a:off x="3589313" y="914400"/>
            <a:ext cx="1965375" cy="1973576"/>
          </a:xfrm>
          <a:prstGeom prst="rect">
            <a:avLst/>
          </a:prstGeom>
          <a:noFill/>
          <a:ln>
            <a:noFill/>
          </a:ln>
        </p:spPr>
      </p:pic>
      <p:sp>
        <p:nvSpPr>
          <p:cNvPr id="264" name="Google Shape;264;gcf655a2a91_1_404"/>
          <p:cNvSpPr txBox="1">
            <a:spLocks noGrp="1"/>
          </p:cNvSpPr>
          <p:nvPr>
            <p:ph type="title"/>
          </p:nvPr>
        </p:nvSpPr>
        <p:spPr>
          <a:xfrm>
            <a:off x="3239413" y="4792067"/>
            <a:ext cx="2665200" cy="4941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Google Shape;270;gcf655a2a91_1_791"/>
          <p:cNvSpPr/>
          <p:nvPr/>
        </p:nvSpPr>
        <p:spPr>
          <a:xfrm>
            <a:off x="0" y="5036600"/>
            <a:ext cx="9144000" cy="1855500"/>
          </a:xfrm>
          <a:prstGeom prst="rect">
            <a:avLst/>
          </a:prstGeom>
          <a:solidFill>
            <a:srgbClr val="003594">
              <a:alpha val="784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1" name="Google Shape;271;gcf655a2a91_1_791"/>
          <p:cNvPicPr preferRelativeResize="0"/>
          <p:nvPr/>
        </p:nvPicPr>
        <p:blipFill rotWithShape="1">
          <a:blip r:embed="rId2">
            <a:alphaModFix amt="21000"/>
          </a:blip>
          <a:srcRect t="209" b="219"/>
          <a:stretch/>
        </p:blipFill>
        <p:spPr>
          <a:xfrm>
            <a:off x="4337800" y="1923684"/>
            <a:ext cx="6360599" cy="6324825"/>
          </a:xfrm>
          <a:prstGeom prst="rect">
            <a:avLst/>
          </a:prstGeom>
          <a:noFill/>
          <a:ln>
            <a:noFill/>
          </a:ln>
        </p:spPr>
      </p:pic>
      <p:sp>
        <p:nvSpPr>
          <p:cNvPr id="272" name="Google Shape;272;gcf655a2a91_1_791"/>
          <p:cNvSpPr txBox="1">
            <a:spLocks noGrp="1"/>
          </p:cNvSpPr>
          <p:nvPr>
            <p:ph type="title"/>
          </p:nvPr>
        </p:nvSpPr>
        <p:spPr>
          <a:xfrm>
            <a:off x="311700" y="5809600"/>
            <a:ext cx="8520600" cy="11223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rgbClr val="FFFFFF"/>
              </a:buClr>
              <a:buSzPts val="3000"/>
              <a:buNone/>
              <a:defRPr sz="3000" b="1">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3"/>
        <p:cNvGrpSpPr/>
        <p:nvPr/>
      </p:nvGrpSpPr>
      <p:grpSpPr>
        <a:xfrm>
          <a:off x="0" y="0"/>
          <a:ext cx="0" cy="0"/>
          <a:chOff x="0" y="0"/>
          <a:chExt cx="0" cy="0"/>
        </a:xfrm>
      </p:grpSpPr>
      <p:sp>
        <p:nvSpPr>
          <p:cNvPr id="274" name="Google Shape;274;gcf655a2a91_1_79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75" name="Google Shape;275;gcf655a2a91_1_795"/>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6"/>
        <p:cNvGrpSpPr/>
        <p:nvPr/>
      </p:nvGrpSpPr>
      <p:grpSpPr>
        <a:xfrm>
          <a:off x="0" y="0"/>
          <a:ext cx="0" cy="0"/>
          <a:chOff x="0" y="0"/>
          <a:chExt cx="0" cy="0"/>
        </a:xfrm>
      </p:grpSpPr>
      <p:sp>
        <p:nvSpPr>
          <p:cNvPr id="277" name="Google Shape;277;gcf655a2a91_1_79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78" name="Google Shape;278;gcf655a2a91_1_798"/>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79" name="Google Shape;279;gcf655a2a91_1_798"/>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280" name="Google Shape;280;gcf655a2a91_1_798"/>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G Presentations" type="tx">
  <p:cSld name="TITLE_AND_BODY">
    <p:spTree>
      <p:nvGrpSpPr>
        <p:cNvPr id="1" name="Shape 281"/>
        <p:cNvGrpSpPr/>
        <p:nvPr/>
      </p:nvGrpSpPr>
      <p:grpSpPr>
        <a:xfrm>
          <a:off x="0" y="0"/>
          <a:ext cx="0" cy="0"/>
          <a:chOff x="0" y="0"/>
          <a:chExt cx="0" cy="0"/>
        </a:xfrm>
      </p:grpSpPr>
      <p:sp>
        <p:nvSpPr>
          <p:cNvPr id="282" name="Google Shape;282;gcf655a2a91_1_80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83" name="Google Shape;283;gcf655a2a91_1_80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284" name="Google Shape;284;gcf655a2a91_1_803"/>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eet the Presenters">
  <p:cSld name="1_Meet the Presenters">
    <p:spTree>
      <p:nvGrpSpPr>
        <p:cNvPr id="1" name="Shape 36"/>
        <p:cNvGrpSpPr/>
        <p:nvPr/>
      </p:nvGrpSpPr>
      <p:grpSpPr>
        <a:xfrm>
          <a:off x="0" y="0"/>
          <a:ext cx="0" cy="0"/>
          <a:chOff x="0" y="0"/>
          <a:chExt cx="0" cy="0"/>
        </a:xfrm>
      </p:grpSpPr>
      <p:sp>
        <p:nvSpPr>
          <p:cNvPr id="37" name="Google Shape;37;p145"/>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30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5"/>
          <p:cNvSpPr>
            <a:spLocks noGrp="1"/>
          </p:cNvSpPr>
          <p:nvPr>
            <p:ph type="pic" idx="2"/>
          </p:nvPr>
        </p:nvSpPr>
        <p:spPr>
          <a:xfrm>
            <a:off x="342900" y="1485363"/>
            <a:ext cx="1371600" cy="1371600"/>
          </a:xfrm>
          <a:prstGeom prst="ellipse">
            <a:avLst/>
          </a:prstGeom>
          <a:noFill/>
          <a:ln>
            <a:noFill/>
          </a:ln>
        </p:spPr>
        <p:txBody>
          <a:bodyPr spcFirstLastPara="1" wrap="square" lIns="0" tIns="0" rIns="0" bIns="0" anchor="t" anchorCtr="0">
            <a:norm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145"/>
          <p:cNvSpPr txBox="1">
            <a:spLocks noGrp="1"/>
          </p:cNvSpPr>
          <p:nvPr>
            <p:ph type="body" idx="1"/>
          </p:nvPr>
        </p:nvSpPr>
        <p:spPr>
          <a:xfrm>
            <a:off x="342900" y="3128895"/>
            <a:ext cx="1371600" cy="29532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145"/>
          <p:cNvSpPr txBox="1">
            <a:spLocks noGrp="1"/>
          </p:cNvSpPr>
          <p:nvPr>
            <p:ph type="body" idx="3"/>
          </p:nvPr>
        </p:nvSpPr>
        <p:spPr>
          <a:xfrm>
            <a:off x="342900" y="3670421"/>
            <a:ext cx="1371600" cy="171568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145"/>
          <p:cNvSpPr>
            <a:spLocks noGrp="1"/>
          </p:cNvSpPr>
          <p:nvPr>
            <p:ph type="pic" idx="4"/>
          </p:nvPr>
        </p:nvSpPr>
        <p:spPr>
          <a:xfrm>
            <a:off x="2114550" y="1485363"/>
            <a:ext cx="1371600" cy="1371600"/>
          </a:xfrm>
          <a:prstGeom prst="ellipse">
            <a:avLst/>
          </a:prstGeom>
          <a:noFill/>
          <a:ln>
            <a:noFill/>
          </a:ln>
        </p:spPr>
        <p:txBody>
          <a:bodyPr spcFirstLastPara="1" wrap="square" lIns="0" tIns="0" rIns="0" bIns="0" anchor="t" anchorCtr="0">
            <a:norm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Google Shape;42;p145"/>
          <p:cNvSpPr txBox="1">
            <a:spLocks noGrp="1"/>
          </p:cNvSpPr>
          <p:nvPr>
            <p:ph type="body" idx="5"/>
          </p:nvPr>
        </p:nvSpPr>
        <p:spPr>
          <a:xfrm>
            <a:off x="2114550" y="3128895"/>
            <a:ext cx="1371600" cy="29532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145"/>
          <p:cNvSpPr txBox="1">
            <a:spLocks noGrp="1"/>
          </p:cNvSpPr>
          <p:nvPr>
            <p:ph type="body" idx="6"/>
          </p:nvPr>
        </p:nvSpPr>
        <p:spPr>
          <a:xfrm>
            <a:off x="2114550" y="3670421"/>
            <a:ext cx="1371600" cy="171568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145"/>
          <p:cNvSpPr>
            <a:spLocks noGrp="1"/>
          </p:cNvSpPr>
          <p:nvPr>
            <p:ph type="pic" idx="7"/>
          </p:nvPr>
        </p:nvSpPr>
        <p:spPr>
          <a:xfrm>
            <a:off x="3886200" y="1485363"/>
            <a:ext cx="1371600" cy="1371600"/>
          </a:xfrm>
          <a:prstGeom prst="ellipse">
            <a:avLst/>
          </a:prstGeom>
          <a:noFill/>
          <a:ln>
            <a:noFill/>
          </a:ln>
        </p:spPr>
        <p:txBody>
          <a:bodyPr spcFirstLastPara="1" wrap="square" lIns="0" tIns="0" rIns="0" bIns="0" anchor="t" anchorCtr="0">
            <a:norm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Google Shape;45;p145"/>
          <p:cNvSpPr txBox="1">
            <a:spLocks noGrp="1"/>
          </p:cNvSpPr>
          <p:nvPr>
            <p:ph type="body" idx="8"/>
          </p:nvPr>
        </p:nvSpPr>
        <p:spPr>
          <a:xfrm>
            <a:off x="3886200" y="3128895"/>
            <a:ext cx="1371600" cy="29532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145"/>
          <p:cNvSpPr txBox="1">
            <a:spLocks noGrp="1"/>
          </p:cNvSpPr>
          <p:nvPr>
            <p:ph type="body" idx="9"/>
          </p:nvPr>
        </p:nvSpPr>
        <p:spPr>
          <a:xfrm>
            <a:off x="3886200" y="3670421"/>
            <a:ext cx="1371600" cy="171568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145"/>
          <p:cNvSpPr>
            <a:spLocks noGrp="1"/>
          </p:cNvSpPr>
          <p:nvPr>
            <p:ph type="pic" idx="13"/>
          </p:nvPr>
        </p:nvSpPr>
        <p:spPr>
          <a:xfrm>
            <a:off x="5657850" y="1485363"/>
            <a:ext cx="1371600" cy="1371600"/>
          </a:xfrm>
          <a:prstGeom prst="ellipse">
            <a:avLst/>
          </a:prstGeom>
          <a:noFill/>
          <a:ln>
            <a:noFill/>
          </a:ln>
        </p:spPr>
        <p:txBody>
          <a:bodyPr spcFirstLastPara="1" wrap="square" lIns="0" tIns="0" rIns="0" bIns="0" anchor="t" anchorCtr="0">
            <a:norm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145"/>
          <p:cNvSpPr txBox="1">
            <a:spLocks noGrp="1"/>
          </p:cNvSpPr>
          <p:nvPr>
            <p:ph type="body" idx="14"/>
          </p:nvPr>
        </p:nvSpPr>
        <p:spPr>
          <a:xfrm>
            <a:off x="5657850" y="3128895"/>
            <a:ext cx="1371600" cy="29532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 name="Google Shape;49;p145"/>
          <p:cNvSpPr txBox="1">
            <a:spLocks noGrp="1"/>
          </p:cNvSpPr>
          <p:nvPr>
            <p:ph type="body" idx="15"/>
          </p:nvPr>
        </p:nvSpPr>
        <p:spPr>
          <a:xfrm>
            <a:off x="5657850" y="3670421"/>
            <a:ext cx="1371600" cy="171568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 name="Google Shape;50;p145"/>
          <p:cNvSpPr>
            <a:spLocks noGrp="1"/>
          </p:cNvSpPr>
          <p:nvPr>
            <p:ph type="pic" idx="16"/>
          </p:nvPr>
        </p:nvSpPr>
        <p:spPr>
          <a:xfrm>
            <a:off x="7429500" y="1485363"/>
            <a:ext cx="1371600" cy="1371600"/>
          </a:xfrm>
          <a:prstGeom prst="ellipse">
            <a:avLst/>
          </a:prstGeom>
          <a:noFill/>
          <a:ln>
            <a:noFill/>
          </a:ln>
        </p:spPr>
        <p:txBody>
          <a:bodyPr spcFirstLastPara="1" wrap="square" lIns="0" tIns="0" rIns="0" bIns="0" anchor="t" anchorCtr="0">
            <a:norm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45"/>
          <p:cNvSpPr txBox="1">
            <a:spLocks noGrp="1"/>
          </p:cNvSpPr>
          <p:nvPr>
            <p:ph type="body" idx="17"/>
          </p:nvPr>
        </p:nvSpPr>
        <p:spPr>
          <a:xfrm>
            <a:off x="7429500" y="3128895"/>
            <a:ext cx="1371600" cy="29532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145"/>
          <p:cNvSpPr txBox="1">
            <a:spLocks noGrp="1"/>
          </p:cNvSpPr>
          <p:nvPr>
            <p:ph type="body" idx="18"/>
          </p:nvPr>
        </p:nvSpPr>
        <p:spPr>
          <a:xfrm>
            <a:off x="7429500" y="3670421"/>
            <a:ext cx="1371600" cy="171568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 name="Google Shape;53;p145"/>
          <p:cNvSpPr txBox="1">
            <a:spLocks noGrp="1"/>
          </p:cNvSpPr>
          <p:nvPr>
            <p:ph type="sldNum" idx="12"/>
          </p:nvPr>
        </p:nvSpPr>
        <p:spPr>
          <a:xfrm>
            <a:off x="7910035" y="6592453"/>
            <a:ext cx="776765" cy="153888"/>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p:spTree>
      <p:nvGrpSpPr>
        <p:cNvPr id="1" name="Shape 285"/>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
        <p:cNvGrpSpPr/>
        <p:nvPr/>
      </p:nvGrpSpPr>
      <p:grpSpPr>
        <a:xfrm>
          <a:off x="0" y="0"/>
          <a:ext cx="0" cy="0"/>
          <a:chOff x="0" y="0"/>
          <a:chExt cx="0" cy="0"/>
        </a:xfrm>
      </p:grpSpPr>
      <p:pic>
        <p:nvPicPr>
          <p:cNvPr id="287" name="Google Shape;287;gcf655a2a91_1_808"/>
          <p:cNvPicPr preferRelativeResize="0"/>
          <p:nvPr/>
        </p:nvPicPr>
        <p:blipFill rotWithShape="1">
          <a:blip r:embed="rId2">
            <a:alphaModFix amt="48000"/>
          </a:blip>
          <a:srcRect t="209" b="219"/>
          <a:stretch/>
        </p:blipFill>
        <p:spPr>
          <a:xfrm>
            <a:off x="6416400" y="3963800"/>
            <a:ext cx="3509550" cy="3489799"/>
          </a:xfrm>
          <a:prstGeom prst="rect">
            <a:avLst/>
          </a:prstGeom>
          <a:noFill/>
          <a:ln>
            <a:noFill/>
          </a:ln>
        </p:spPr>
      </p:pic>
      <p:sp>
        <p:nvSpPr>
          <p:cNvPr id="288" name="Google Shape;288;gcf655a2a91_1_808"/>
          <p:cNvSpPr txBox="1">
            <a:spLocks noGrp="1"/>
          </p:cNvSpPr>
          <p:nvPr>
            <p:ph type="ctrTitle"/>
          </p:nvPr>
        </p:nvSpPr>
        <p:spPr>
          <a:xfrm>
            <a:off x="311700" y="3557700"/>
            <a:ext cx="8520600" cy="931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003594"/>
              </a:buClr>
              <a:buSzPts val="3600"/>
              <a:buNone/>
              <a:defRPr sz="3600">
                <a:solidFill>
                  <a:srgbClr val="003594"/>
                </a:solidFill>
              </a:defRPr>
            </a:lvl1pPr>
            <a:lvl2pPr lvl="1" algn="ctr" rtl="0">
              <a:lnSpc>
                <a:spcPct val="100000"/>
              </a:lnSpc>
              <a:spcBef>
                <a:spcPts val="0"/>
              </a:spcBef>
              <a:spcAft>
                <a:spcPts val="0"/>
              </a:spcAft>
              <a:buSzPts val="3600"/>
              <a:buFont typeface="Montserrat"/>
              <a:buNone/>
              <a:defRPr sz="3600" b="1">
                <a:latin typeface="Montserrat"/>
                <a:ea typeface="Montserrat"/>
                <a:cs typeface="Montserrat"/>
                <a:sym typeface="Montserrat"/>
              </a:defRPr>
            </a:lvl2pPr>
            <a:lvl3pPr lvl="2" algn="ctr" rtl="0">
              <a:lnSpc>
                <a:spcPct val="100000"/>
              </a:lnSpc>
              <a:spcBef>
                <a:spcPts val="0"/>
              </a:spcBef>
              <a:spcAft>
                <a:spcPts val="0"/>
              </a:spcAft>
              <a:buSzPts val="3600"/>
              <a:buFont typeface="Montserrat"/>
              <a:buNone/>
              <a:defRPr sz="3600" b="1">
                <a:latin typeface="Montserrat"/>
                <a:ea typeface="Montserrat"/>
                <a:cs typeface="Montserrat"/>
                <a:sym typeface="Montserrat"/>
              </a:defRPr>
            </a:lvl3pPr>
            <a:lvl4pPr lvl="3" algn="ctr" rtl="0">
              <a:lnSpc>
                <a:spcPct val="100000"/>
              </a:lnSpc>
              <a:spcBef>
                <a:spcPts val="0"/>
              </a:spcBef>
              <a:spcAft>
                <a:spcPts val="0"/>
              </a:spcAft>
              <a:buSzPts val="3600"/>
              <a:buFont typeface="Montserrat"/>
              <a:buNone/>
              <a:defRPr sz="3600" b="1">
                <a:latin typeface="Montserrat"/>
                <a:ea typeface="Montserrat"/>
                <a:cs typeface="Montserrat"/>
                <a:sym typeface="Montserrat"/>
              </a:defRPr>
            </a:lvl4pPr>
            <a:lvl5pPr lvl="4" algn="ctr" rtl="0">
              <a:lnSpc>
                <a:spcPct val="100000"/>
              </a:lnSpc>
              <a:spcBef>
                <a:spcPts val="0"/>
              </a:spcBef>
              <a:spcAft>
                <a:spcPts val="0"/>
              </a:spcAft>
              <a:buSzPts val="3600"/>
              <a:buFont typeface="Montserrat"/>
              <a:buNone/>
              <a:defRPr sz="3600" b="1">
                <a:latin typeface="Montserrat"/>
                <a:ea typeface="Montserrat"/>
                <a:cs typeface="Montserrat"/>
                <a:sym typeface="Montserrat"/>
              </a:defRPr>
            </a:lvl5pPr>
            <a:lvl6pPr lvl="5" algn="ctr" rtl="0">
              <a:lnSpc>
                <a:spcPct val="100000"/>
              </a:lnSpc>
              <a:spcBef>
                <a:spcPts val="0"/>
              </a:spcBef>
              <a:spcAft>
                <a:spcPts val="0"/>
              </a:spcAft>
              <a:buSzPts val="3600"/>
              <a:buFont typeface="Montserrat"/>
              <a:buNone/>
              <a:defRPr sz="3600" b="1">
                <a:latin typeface="Montserrat"/>
                <a:ea typeface="Montserrat"/>
                <a:cs typeface="Montserrat"/>
                <a:sym typeface="Montserrat"/>
              </a:defRPr>
            </a:lvl6pPr>
            <a:lvl7pPr lvl="6" algn="ctr" rtl="0">
              <a:lnSpc>
                <a:spcPct val="100000"/>
              </a:lnSpc>
              <a:spcBef>
                <a:spcPts val="0"/>
              </a:spcBef>
              <a:spcAft>
                <a:spcPts val="0"/>
              </a:spcAft>
              <a:buSzPts val="3600"/>
              <a:buFont typeface="Montserrat"/>
              <a:buNone/>
              <a:defRPr sz="3600" b="1">
                <a:latin typeface="Montserrat"/>
                <a:ea typeface="Montserrat"/>
                <a:cs typeface="Montserrat"/>
                <a:sym typeface="Montserrat"/>
              </a:defRPr>
            </a:lvl7pPr>
            <a:lvl8pPr lvl="7" algn="ctr" rtl="0">
              <a:lnSpc>
                <a:spcPct val="100000"/>
              </a:lnSpc>
              <a:spcBef>
                <a:spcPts val="0"/>
              </a:spcBef>
              <a:spcAft>
                <a:spcPts val="0"/>
              </a:spcAft>
              <a:buSzPts val="3600"/>
              <a:buFont typeface="Montserrat"/>
              <a:buNone/>
              <a:defRPr sz="3600" b="1">
                <a:latin typeface="Montserrat"/>
                <a:ea typeface="Montserrat"/>
                <a:cs typeface="Montserrat"/>
                <a:sym typeface="Montserrat"/>
              </a:defRPr>
            </a:lvl8pPr>
            <a:lvl9pPr lvl="8" algn="ctr" rtl="0">
              <a:lnSpc>
                <a:spcPct val="100000"/>
              </a:lnSpc>
              <a:spcBef>
                <a:spcPts val="0"/>
              </a:spcBef>
              <a:spcAft>
                <a:spcPts val="0"/>
              </a:spcAft>
              <a:buSzPts val="3600"/>
              <a:buFont typeface="Montserrat"/>
              <a:buNone/>
              <a:defRPr sz="3600" b="1">
                <a:latin typeface="Montserrat"/>
                <a:ea typeface="Montserrat"/>
                <a:cs typeface="Montserrat"/>
                <a:sym typeface="Montserrat"/>
              </a:defRPr>
            </a:lvl9pPr>
          </a:lstStyle>
          <a:p>
            <a:endParaRPr/>
          </a:p>
        </p:txBody>
      </p:sp>
      <p:sp>
        <p:nvSpPr>
          <p:cNvPr id="289" name="Google Shape;289;gcf655a2a91_1_808"/>
          <p:cNvSpPr txBox="1">
            <a:spLocks noGrp="1"/>
          </p:cNvSpPr>
          <p:nvPr>
            <p:ph type="subTitle" idx="1"/>
          </p:nvPr>
        </p:nvSpPr>
        <p:spPr>
          <a:xfrm>
            <a:off x="311700" y="5575033"/>
            <a:ext cx="85206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90" name="Google Shape;290;gcf655a2a91_1_808"/>
          <p:cNvPicPr preferRelativeResize="0"/>
          <p:nvPr/>
        </p:nvPicPr>
        <p:blipFill rotWithShape="1">
          <a:blip r:embed="rId2">
            <a:alphaModFix amt="19000"/>
          </a:blip>
          <a:srcRect t="209" b="219"/>
          <a:stretch/>
        </p:blipFill>
        <p:spPr>
          <a:xfrm rot="5400000">
            <a:off x="-2635212" y="-4098545"/>
            <a:ext cx="6360599" cy="6324825"/>
          </a:xfrm>
          <a:prstGeom prst="rect">
            <a:avLst/>
          </a:prstGeom>
          <a:noFill/>
          <a:ln>
            <a:noFill/>
          </a:ln>
        </p:spPr>
      </p:pic>
      <p:pic>
        <p:nvPicPr>
          <p:cNvPr id="291" name="Google Shape;291;gcf655a2a91_1_808"/>
          <p:cNvPicPr preferRelativeResize="0"/>
          <p:nvPr/>
        </p:nvPicPr>
        <p:blipFill rotWithShape="1">
          <a:blip r:embed="rId3">
            <a:alphaModFix/>
          </a:blip>
          <a:srcRect/>
          <a:stretch/>
        </p:blipFill>
        <p:spPr>
          <a:xfrm>
            <a:off x="3648400" y="686433"/>
            <a:ext cx="1847199" cy="1854899"/>
          </a:xfrm>
          <a:prstGeom prst="rect">
            <a:avLst/>
          </a:prstGeom>
          <a:noFill/>
          <a:ln>
            <a:noFill/>
          </a:ln>
        </p:spPr>
      </p:pic>
      <p:cxnSp>
        <p:nvCxnSpPr>
          <p:cNvPr id="292" name="Google Shape;292;gcf655a2a91_1_808"/>
          <p:cNvCxnSpPr/>
          <p:nvPr/>
        </p:nvCxnSpPr>
        <p:spPr>
          <a:xfrm>
            <a:off x="4136550" y="5270233"/>
            <a:ext cx="870900" cy="0"/>
          </a:xfrm>
          <a:prstGeom prst="straightConnector1">
            <a:avLst/>
          </a:prstGeom>
          <a:noFill/>
          <a:ln w="76200" cap="flat" cmpd="sng">
            <a:solidFill>
              <a:srgbClr val="FBD872"/>
            </a:solidFill>
            <a:prstDash val="solid"/>
            <a:round/>
            <a:headEnd type="none" w="sm" len="sm"/>
            <a:tailEnd type="none" w="sm" len="sm"/>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3"/>
        <p:cNvGrpSpPr/>
        <p:nvPr/>
      </p:nvGrpSpPr>
      <p:grpSpPr>
        <a:xfrm>
          <a:off x="0" y="0"/>
          <a:ext cx="0" cy="0"/>
          <a:chOff x="0" y="0"/>
          <a:chExt cx="0" cy="0"/>
        </a:xfrm>
      </p:grpSpPr>
      <p:sp>
        <p:nvSpPr>
          <p:cNvPr id="294" name="Google Shape;294;gcf655a2a91_1_815"/>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95" name="Google Shape;295;gcf655a2a91_1_81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296" name="Google Shape;296;gcf655a2a91_1_815"/>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7"/>
        <p:cNvGrpSpPr/>
        <p:nvPr/>
      </p:nvGrpSpPr>
      <p:grpSpPr>
        <a:xfrm>
          <a:off x="0" y="0"/>
          <a:ext cx="0" cy="0"/>
          <a:chOff x="0" y="0"/>
          <a:chExt cx="0" cy="0"/>
        </a:xfrm>
      </p:grpSpPr>
      <p:sp>
        <p:nvSpPr>
          <p:cNvPr id="298" name="Google Shape;298;gcf655a2a91_1_819"/>
          <p:cNvSpPr/>
          <p:nvPr/>
        </p:nvSpPr>
        <p:spPr>
          <a:xfrm>
            <a:off x="-60475" y="-112600"/>
            <a:ext cx="9273000" cy="7092000"/>
          </a:xfrm>
          <a:prstGeom prst="rect">
            <a:avLst/>
          </a:prstGeom>
          <a:solidFill>
            <a:srgbClr val="7C6992">
              <a:alpha val="886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9" name="Google Shape;299;gcf655a2a91_1_819"/>
          <p:cNvPicPr preferRelativeResize="0"/>
          <p:nvPr/>
        </p:nvPicPr>
        <p:blipFill rotWithShape="1">
          <a:blip r:embed="rId2">
            <a:alphaModFix/>
          </a:blip>
          <a:srcRect/>
          <a:stretch/>
        </p:blipFill>
        <p:spPr>
          <a:xfrm>
            <a:off x="8453399" y="5934214"/>
            <a:ext cx="538200" cy="540439"/>
          </a:xfrm>
          <a:prstGeom prst="rect">
            <a:avLst/>
          </a:prstGeom>
          <a:noFill/>
          <a:ln>
            <a:noFill/>
          </a:ln>
        </p:spPr>
      </p:pic>
      <p:sp>
        <p:nvSpPr>
          <p:cNvPr id="300" name="Google Shape;300;gcf655a2a91_1_819"/>
          <p:cNvSpPr txBox="1">
            <a:spLocks noGrp="1"/>
          </p:cNvSpPr>
          <p:nvPr>
            <p:ph type="title"/>
          </p:nvPr>
        </p:nvSpPr>
        <p:spPr>
          <a:xfrm>
            <a:off x="1176050" y="600200"/>
            <a:ext cx="6367800" cy="3673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2000"/>
              <a:buNone/>
              <a:defRPr sz="2000">
                <a:solidFill>
                  <a:srgbClr val="FFFFFF"/>
                </a:solidFill>
              </a:defRPr>
            </a:lvl1pPr>
            <a:lvl2pPr lvl="1"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2pPr>
            <a:lvl3pPr lvl="2"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3pPr>
            <a:lvl4pPr lvl="3"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4pPr>
            <a:lvl5pPr lvl="4"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5pPr>
            <a:lvl6pPr lvl="5"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6pPr>
            <a:lvl7pPr lvl="6"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7pPr>
            <a:lvl8pPr lvl="7"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8pPr>
            <a:lvl9pPr lvl="8"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9pPr>
          </a:lstStyle>
          <a:p>
            <a:endParaRPr/>
          </a:p>
        </p:txBody>
      </p:sp>
      <p:cxnSp>
        <p:nvCxnSpPr>
          <p:cNvPr id="301" name="Google Shape;301;gcf655a2a91_1_819"/>
          <p:cNvCxnSpPr/>
          <p:nvPr/>
        </p:nvCxnSpPr>
        <p:spPr>
          <a:xfrm>
            <a:off x="1264775" y="4584433"/>
            <a:ext cx="870900" cy="0"/>
          </a:xfrm>
          <a:prstGeom prst="straightConnector1">
            <a:avLst/>
          </a:prstGeom>
          <a:noFill/>
          <a:ln w="76200" cap="flat" cmpd="sng">
            <a:solidFill>
              <a:srgbClr val="FBD872"/>
            </a:solidFill>
            <a:prstDash val="solid"/>
            <a:round/>
            <a:headEnd type="none" w="sm" len="sm"/>
            <a:tailEnd type="none" w="sm" len="sm"/>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kinny Header">
  <p:cSld name="CUSTOM">
    <p:spTree>
      <p:nvGrpSpPr>
        <p:cNvPr id="1" name="Shape 302"/>
        <p:cNvGrpSpPr/>
        <p:nvPr/>
      </p:nvGrpSpPr>
      <p:grpSpPr>
        <a:xfrm>
          <a:off x="0" y="0"/>
          <a:ext cx="0" cy="0"/>
          <a:chOff x="0" y="0"/>
          <a:chExt cx="0" cy="0"/>
        </a:xfrm>
      </p:grpSpPr>
      <p:sp>
        <p:nvSpPr>
          <p:cNvPr id="303" name="Google Shape;303;gcf655a2a91_1_824"/>
          <p:cNvSpPr/>
          <p:nvPr/>
        </p:nvSpPr>
        <p:spPr>
          <a:xfrm>
            <a:off x="0" y="1475733"/>
            <a:ext cx="9144000" cy="893700"/>
          </a:xfrm>
          <a:prstGeom prst="rect">
            <a:avLst/>
          </a:prstGeom>
          <a:solidFill>
            <a:srgbClr val="7C6992">
              <a:alpha val="886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cf655a2a91_1_824"/>
          <p:cNvSpPr txBox="1">
            <a:spLocks noGrp="1"/>
          </p:cNvSpPr>
          <p:nvPr>
            <p:ph type="title"/>
          </p:nvPr>
        </p:nvSpPr>
        <p:spPr>
          <a:xfrm>
            <a:off x="100300" y="1540733"/>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400"/>
              <a:buNone/>
              <a:defRPr sz="3000">
                <a:solidFill>
                  <a:srgbClr val="FFFFFF"/>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305" name="Google Shape;305;gcf655a2a91_1_824"/>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
        <p:cNvGrpSpPr/>
        <p:nvPr/>
      </p:nvGrpSpPr>
      <p:grpSpPr>
        <a:xfrm>
          <a:off x="0" y="0"/>
          <a:ext cx="0" cy="0"/>
          <a:chOff x="0" y="0"/>
          <a:chExt cx="0" cy="0"/>
        </a:xfrm>
      </p:grpSpPr>
      <p:sp>
        <p:nvSpPr>
          <p:cNvPr id="307" name="Google Shape;307;gcf655a2a91_1_828"/>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cf655a2a91_1_828"/>
          <p:cNvSpPr txBox="1">
            <a:spLocks noGrp="1"/>
          </p:cNvSpPr>
          <p:nvPr>
            <p:ph type="title"/>
          </p:nvPr>
        </p:nvSpPr>
        <p:spPr>
          <a:xfrm>
            <a:off x="265500" y="965433"/>
            <a:ext cx="4045200" cy="1076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ctr" rtl="0">
              <a:lnSpc>
                <a:spcPct val="100000"/>
              </a:lnSpc>
              <a:spcBef>
                <a:spcPts val="0"/>
              </a:spcBef>
              <a:spcAft>
                <a:spcPts val="0"/>
              </a:spcAft>
              <a:buClr>
                <a:srgbClr val="003594"/>
              </a:buClr>
              <a:buSzPts val="2400"/>
              <a:buNone/>
              <a:defRPr sz="2400" b="1">
                <a:solidFill>
                  <a:srgbClr val="003594"/>
                </a:solidFill>
              </a:defRPr>
            </a:lvl2pPr>
            <a:lvl3pPr lvl="2" algn="ctr" rtl="0">
              <a:lnSpc>
                <a:spcPct val="100000"/>
              </a:lnSpc>
              <a:spcBef>
                <a:spcPts val="0"/>
              </a:spcBef>
              <a:spcAft>
                <a:spcPts val="0"/>
              </a:spcAft>
              <a:buClr>
                <a:srgbClr val="003594"/>
              </a:buClr>
              <a:buSzPts val="2400"/>
              <a:buNone/>
              <a:defRPr sz="2400" b="1">
                <a:solidFill>
                  <a:srgbClr val="003594"/>
                </a:solidFill>
              </a:defRPr>
            </a:lvl3pPr>
            <a:lvl4pPr lvl="3" algn="ctr" rtl="0">
              <a:lnSpc>
                <a:spcPct val="100000"/>
              </a:lnSpc>
              <a:spcBef>
                <a:spcPts val="0"/>
              </a:spcBef>
              <a:spcAft>
                <a:spcPts val="0"/>
              </a:spcAft>
              <a:buClr>
                <a:srgbClr val="003594"/>
              </a:buClr>
              <a:buSzPts val="2400"/>
              <a:buNone/>
              <a:defRPr sz="2400" b="1">
                <a:solidFill>
                  <a:srgbClr val="003594"/>
                </a:solidFill>
              </a:defRPr>
            </a:lvl4pPr>
            <a:lvl5pPr lvl="4" algn="ctr" rtl="0">
              <a:lnSpc>
                <a:spcPct val="100000"/>
              </a:lnSpc>
              <a:spcBef>
                <a:spcPts val="0"/>
              </a:spcBef>
              <a:spcAft>
                <a:spcPts val="0"/>
              </a:spcAft>
              <a:buClr>
                <a:srgbClr val="003594"/>
              </a:buClr>
              <a:buSzPts val="2400"/>
              <a:buNone/>
              <a:defRPr sz="2400" b="1">
                <a:solidFill>
                  <a:srgbClr val="003594"/>
                </a:solidFill>
              </a:defRPr>
            </a:lvl5pPr>
            <a:lvl6pPr lvl="5" algn="ctr" rtl="0">
              <a:lnSpc>
                <a:spcPct val="100000"/>
              </a:lnSpc>
              <a:spcBef>
                <a:spcPts val="0"/>
              </a:spcBef>
              <a:spcAft>
                <a:spcPts val="0"/>
              </a:spcAft>
              <a:buClr>
                <a:srgbClr val="003594"/>
              </a:buClr>
              <a:buSzPts val="2400"/>
              <a:buNone/>
              <a:defRPr sz="2400" b="1">
                <a:solidFill>
                  <a:srgbClr val="003594"/>
                </a:solidFill>
              </a:defRPr>
            </a:lvl6pPr>
            <a:lvl7pPr lvl="6" algn="ctr" rtl="0">
              <a:lnSpc>
                <a:spcPct val="100000"/>
              </a:lnSpc>
              <a:spcBef>
                <a:spcPts val="0"/>
              </a:spcBef>
              <a:spcAft>
                <a:spcPts val="0"/>
              </a:spcAft>
              <a:buClr>
                <a:srgbClr val="003594"/>
              </a:buClr>
              <a:buSzPts val="2400"/>
              <a:buNone/>
              <a:defRPr sz="2400" b="1">
                <a:solidFill>
                  <a:srgbClr val="003594"/>
                </a:solidFill>
              </a:defRPr>
            </a:lvl7pPr>
            <a:lvl8pPr lvl="7" algn="ctr" rtl="0">
              <a:lnSpc>
                <a:spcPct val="100000"/>
              </a:lnSpc>
              <a:spcBef>
                <a:spcPts val="0"/>
              </a:spcBef>
              <a:spcAft>
                <a:spcPts val="0"/>
              </a:spcAft>
              <a:buClr>
                <a:srgbClr val="003594"/>
              </a:buClr>
              <a:buSzPts val="2400"/>
              <a:buNone/>
              <a:defRPr sz="2400" b="1">
                <a:solidFill>
                  <a:srgbClr val="003594"/>
                </a:solidFill>
              </a:defRPr>
            </a:lvl8pPr>
            <a:lvl9pPr lvl="8" algn="ctr" rtl="0">
              <a:lnSpc>
                <a:spcPct val="100000"/>
              </a:lnSpc>
              <a:spcBef>
                <a:spcPts val="0"/>
              </a:spcBef>
              <a:spcAft>
                <a:spcPts val="0"/>
              </a:spcAft>
              <a:buClr>
                <a:srgbClr val="003594"/>
              </a:buClr>
              <a:buSzPts val="2400"/>
              <a:buNone/>
              <a:defRPr sz="2400" b="1">
                <a:solidFill>
                  <a:srgbClr val="003594"/>
                </a:solidFill>
              </a:defRPr>
            </a:lvl9pPr>
          </a:lstStyle>
          <a:p>
            <a:endParaRPr/>
          </a:p>
        </p:txBody>
      </p:sp>
      <p:sp>
        <p:nvSpPr>
          <p:cNvPr id="309" name="Google Shape;309;gcf655a2a91_1_828"/>
          <p:cNvSpPr txBox="1">
            <a:spLocks noGrp="1"/>
          </p:cNvSpPr>
          <p:nvPr>
            <p:ph type="body" idx="1"/>
          </p:nvPr>
        </p:nvSpPr>
        <p:spPr>
          <a:xfrm>
            <a:off x="4939500" y="965433"/>
            <a:ext cx="3837000" cy="49269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310" name="Google Shape;310;gcf655a2a91_1_828"/>
          <p:cNvPicPr preferRelativeResize="0"/>
          <p:nvPr/>
        </p:nvPicPr>
        <p:blipFill rotWithShape="1">
          <a:blip r:embed="rId2">
            <a:alphaModFix/>
          </a:blip>
          <a:srcRect/>
          <a:stretch/>
        </p:blipFill>
        <p:spPr>
          <a:xfrm>
            <a:off x="8453399" y="5934214"/>
            <a:ext cx="538200" cy="540439"/>
          </a:xfrm>
          <a:prstGeom prst="rect">
            <a:avLst/>
          </a:prstGeom>
          <a:noFill/>
          <a:ln>
            <a:noFill/>
          </a:ln>
        </p:spPr>
      </p:pic>
      <p:cxnSp>
        <p:nvCxnSpPr>
          <p:cNvPr id="311" name="Google Shape;311;gcf655a2a91_1_828"/>
          <p:cNvCxnSpPr/>
          <p:nvPr/>
        </p:nvCxnSpPr>
        <p:spPr>
          <a:xfrm>
            <a:off x="343000" y="2418800"/>
            <a:ext cx="870900" cy="0"/>
          </a:xfrm>
          <a:prstGeom prst="straightConnector1">
            <a:avLst/>
          </a:prstGeom>
          <a:noFill/>
          <a:ln w="76200" cap="flat" cmpd="sng">
            <a:solidFill>
              <a:srgbClr val="FBD872"/>
            </a:solidFill>
            <a:prstDash val="solid"/>
            <a:round/>
            <a:headEnd type="none" w="sm" len="sm"/>
            <a:tailEnd type="none" w="sm" len="sm"/>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hoto Left">
  <p:cSld name="CUSTOM_1">
    <p:spTree>
      <p:nvGrpSpPr>
        <p:cNvPr id="1" name="Shape 312"/>
        <p:cNvGrpSpPr/>
        <p:nvPr/>
      </p:nvGrpSpPr>
      <p:grpSpPr>
        <a:xfrm>
          <a:off x="0" y="0"/>
          <a:ext cx="0" cy="0"/>
          <a:chOff x="0" y="0"/>
          <a:chExt cx="0" cy="0"/>
        </a:xfrm>
      </p:grpSpPr>
      <p:sp>
        <p:nvSpPr>
          <p:cNvPr id="313" name="Google Shape;313;gcf655a2a91_1_834"/>
          <p:cNvSpPr txBox="1">
            <a:spLocks noGrp="1"/>
          </p:cNvSpPr>
          <p:nvPr>
            <p:ph type="title"/>
          </p:nvPr>
        </p:nvSpPr>
        <p:spPr>
          <a:xfrm>
            <a:off x="5932575" y="593367"/>
            <a:ext cx="2899800" cy="3404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314" name="Google Shape;314;gcf655a2a91_1_834"/>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3408">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hoto Right">
  <p:cSld name="CUSTOM_2">
    <p:spTree>
      <p:nvGrpSpPr>
        <p:cNvPr id="1" name="Shape 315"/>
        <p:cNvGrpSpPr/>
        <p:nvPr/>
      </p:nvGrpSpPr>
      <p:grpSpPr>
        <a:xfrm>
          <a:off x="0" y="0"/>
          <a:ext cx="0" cy="0"/>
          <a:chOff x="0" y="0"/>
          <a:chExt cx="0" cy="0"/>
        </a:xfrm>
      </p:grpSpPr>
      <p:sp>
        <p:nvSpPr>
          <p:cNvPr id="316" name="Google Shape;316;gcf655a2a91_1_837"/>
          <p:cNvSpPr txBox="1">
            <a:spLocks noGrp="1"/>
          </p:cNvSpPr>
          <p:nvPr>
            <p:ph type="title"/>
          </p:nvPr>
        </p:nvSpPr>
        <p:spPr>
          <a:xfrm>
            <a:off x="553050" y="593367"/>
            <a:ext cx="2665200" cy="49419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317" name="Google Shape;317;gcf655a2a91_1_837"/>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2438">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8"/>
        <p:cNvGrpSpPr/>
        <p:nvPr/>
      </p:nvGrpSpPr>
      <p:grpSpPr>
        <a:xfrm>
          <a:off x="0" y="0"/>
          <a:ext cx="0" cy="0"/>
          <a:chOff x="0" y="0"/>
          <a:chExt cx="0" cy="0"/>
        </a:xfrm>
      </p:grpSpPr>
      <p:sp>
        <p:nvSpPr>
          <p:cNvPr id="319" name="Google Shape;319;gcf655a2a91_1_840"/>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pic>
        <p:nvPicPr>
          <p:cNvPr id="320" name="Google Shape;320;gcf655a2a91_1_840"/>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1"/>
        <p:cNvGrpSpPr/>
        <p:nvPr/>
      </p:nvGrpSpPr>
      <p:grpSpPr>
        <a:xfrm>
          <a:off x="0" y="0"/>
          <a:ext cx="0" cy="0"/>
          <a:chOff x="0" y="0"/>
          <a:chExt cx="0" cy="0"/>
        </a:xfrm>
      </p:grpSpPr>
      <p:sp>
        <p:nvSpPr>
          <p:cNvPr id="322" name="Google Shape;322;gcf655a2a91_1_843"/>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003594"/>
              </a:buClr>
              <a:buSzPts val="12000"/>
              <a:buNone/>
              <a:defRPr sz="12000" b="1">
                <a:solidFill>
                  <a:srgbClr val="003594"/>
                </a:solidFill>
              </a:defRPr>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323" name="Google Shape;323;gcf655a2a91_1_843"/>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pic>
        <p:nvPicPr>
          <p:cNvPr id="324" name="Google Shape;324;gcf655a2a91_1_843"/>
          <p:cNvPicPr preferRelativeResize="0"/>
          <p:nvPr/>
        </p:nvPicPr>
        <p:blipFill rotWithShape="1">
          <a:blip r:embed="rId2">
            <a:alphaModFix/>
          </a:blip>
          <a:srcRect/>
          <a:stretch/>
        </p:blipFill>
        <p:spPr>
          <a:xfrm>
            <a:off x="8453399" y="5934214"/>
            <a:ext cx="538200" cy="54043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54"/>
        <p:cNvGrpSpPr/>
        <p:nvPr/>
      </p:nvGrpSpPr>
      <p:grpSpPr>
        <a:xfrm>
          <a:off x="0" y="0"/>
          <a:ext cx="0" cy="0"/>
          <a:chOff x="0" y="0"/>
          <a:chExt cx="0" cy="0"/>
        </a:xfrm>
      </p:grpSpPr>
      <p:sp>
        <p:nvSpPr>
          <p:cNvPr id="55" name="Google Shape;55;p146"/>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6"/>
          <p:cNvSpPr txBox="1">
            <a:spLocks noGrp="1"/>
          </p:cNvSpPr>
          <p:nvPr>
            <p:ph type="body" idx="1"/>
          </p:nvPr>
        </p:nvSpPr>
        <p:spPr>
          <a:xfrm>
            <a:off x="457200" y="1371600"/>
            <a:ext cx="8229600" cy="48462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55600" algn="l">
              <a:lnSpc>
                <a:spcPct val="100000"/>
              </a:lnSpc>
              <a:spcBef>
                <a:spcPts val="300"/>
              </a:spcBef>
              <a:spcAft>
                <a:spcPts val="0"/>
              </a:spcAft>
              <a:buClr>
                <a:schemeClr val="dk1"/>
              </a:buClr>
              <a:buSzPts val="20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30200" algn="l">
              <a:lnSpc>
                <a:spcPct val="100000"/>
              </a:lnSpc>
              <a:spcBef>
                <a:spcPts val="300"/>
              </a:spcBef>
              <a:spcAft>
                <a:spcPts val="0"/>
              </a:spcAft>
              <a:buClr>
                <a:schemeClr val="dk1"/>
              </a:buClr>
              <a:buSzPts val="16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
        <p:nvSpPr>
          <p:cNvPr id="57" name="Google Shape;57;p146"/>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G PRESENTATIONS" type="blank">
  <p:cSld name="BLANK">
    <p:spTree>
      <p:nvGrpSpPr>
        <p:cNvPr id="1" name="Shape 325"/>
        <p:cNvGrpSpPr/>
        <p:nvPr/>
      </p:nvGrpSpPr>
      <p:grpSpPr>
        <a:xfrm>
          <a:off x="0" y="0"/>
          <a:ext cx="0" cy="0"/>
          <a:chOff x="0" y="0"/>
          <a:chExt cx="0" cy="0"/>
        </a:xfrm>
      </p:grpSpPr>
      <p:pic>
        <p:nvPicPr>
          <p:cNvPr id="326" name="Google Shape;326;gcf655a2a91_1_847"/>
          <p:cNvPicPr preferRelativeResize="0"/>
          <p:nvPr/>
        </p:nvPicPr>
        <p:blipFill rotWithShape="1">
          <a:blip r:embed="rId2">
            <a:alphaModFix/>
          </a:blip>
          <a:srcRect/>
          <a:stretch/>
        </p:blipFill>
        <p:spPr>
          <a:xfrm>
            <a:off x="4028018" y="3545833"/>
            <a:ext cx="1087950" cy="1087950"/>
          </a:xfrm>
          <a:prstGeom prst="rect">
            <a:avLst/>
          </a:prstGeom>
          <a:noFill/>
          <a:ln>
            <a:noFill/>
          </a:ln>
        </p:spPr>
      </p:pic>
      <p:pic>
        <p:nvPicPr>
          <p:cNvPr id="327" name="Google Shape;327;gcf655a2a91_1_847"/>
          <p:cNvPicPr preferRelativeResize="0"/>
          <p:nvPr/>
        </p:nvPicPr>
        <p:blipFill rotWithShape="1">
          <a:blip r:embed="rId3">
            <a:alphaModFix amt="19000"/>
          </a:blip>
          <a:srcRect t="209" b="219"/>
          <a:stretch/>
        </p:blipFill>
        <p:spPr>
          <a:xfrm rot="5400000">
            <a:off x="-2635212" y="-4098545"/>
            <a:ext cx="6360599" cy="6324825"/>
          </a:xfrm>
          <a:prstGeom prst="rect">
            <a:avLst/>
          </a:prstGeom>
          <a:noFill/>
          <a:ln>
            <a:noFill/>
          </a:ln>
        </p:spPr>
      </p:pic>
      <p:pic>
        <p:nvPicPr>
          <p:cNvPr id="328" name="Google Shape;328;gcf655a2a91_1_847"/>
          <p:cNvPicPr preferRelativeResize="0"/>
          <p:nvPr/>
        </p:nvPicPr>
        <p:blipFill rotWithShape="1">
          <a:blip r:embed="rId3">
            <a:alphaModFix amt="48000"/>
          </a:blip>
          <a:srcRect t="209" b="219"/>
          <a:stretch/>
        </p:blipFill>
        <p:spPr>
          <a:xfrm>
            <a:off x="6416400" y="3963800"/>
            <a:ext cx="3509550" cy="3489799"/>
          </a:xfrm>
          <a:prstGeom prst="rect">
            <a:avLst/>
          </a:prstGeom>
          <a:noFill/>
          <a:ln>
            <a:noFill/>
          </a:ln>
        </p:spPr>
      </p:pic>
      <p:pic>
        <p:nvPicPr>
          <p:cNvPr id="329" name="Google Shape;329;gcf655a2a91_1_847"/>
          <p:cNvPicPr preferRelativeResize="0"/>
          <p:nvPr/>
        </p:nvPicPr>
        <p:blipFill rotWithShape="1">
          <a:blip r:embed="rId4">
            <a:alphaModFix/>
          </a:blip>
          <a:srcRect/>
          <a:stretch/>
        </p:blipFill>
        <p:spPr>
          <a:xfrm>
            <a:off x="3589313" y="914400"/>
            <a:ext cx="1965375" cy="1973576"/>
          </a:xfrm>
          <a:prstGeom prst="rect">
            <a:avLst/>
          </a:prstGeom>
          <a:noFill/>
          <a:ln>
            <a:noFill/>
          </a:ln>
        </p:spPr>
      </p:pic>
      <p:sp>
        <p:nvSpPr>
          <p:cNvPr id="330" name="Google Shape;330;gcf655a2a91_1_847"/>
          <p:cNvSpPr txBox="1">
            <a:spLocks noGrp="1"/>
          </p:cNvSpPr>
          <p:nvPr>
            <p:ph type="title"/>
          </p:nvPr>
        </p:nvSpPr>
        <p:spPr>
          <a:xfrm>
            <a:off x="3239413" y="4792067"/>
            <a:ext cx="2665200" cy="4941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1400">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331"/>
        <p:cNvGrpSpPr/>
        <p:nvPr/>
      </p:nvGrpSpPr>
      <p:grpSpPr>
        <a:xfrm>
          <a:off x="0" y="0"/>
          <a:ext cx="0" cy="0"/>
          <a:chOff x="0" y="0"/>
          <a:chExt cx="0" cy="0"/>
        </a:xfrm>
      </p:grpSpPr>
      <p:sp>
        <p:nvSpPr>
          <p:cNvPr id="332" name="Google Shape;332;gcf655a2a91_1_85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_2">
  <p:cSld name="BLANK_2">
    <p:spTree>
      <p:nvGrpSpPr>
        <p:cNvPr id="1" name="Shape 333"/>
        <p:cNvGrpSpPr/>
        <p:nvPr/>
      </p:nvGrpSpPr>
      <p:grpSpPr>
        <a:xfrm>
          <a:off x="0" y="0"/>
          <a:ext cx="0" cy="0"/>
          <a:chOff x="0" y="0"/>
          <a:chExt cx="0" cy="0"/>
        </a:xfrm>
      </p:grpSpPr>
      <p:sp>
        <p:nvSpPr>
          <p:cNvPr id="334" name="Google Shape;334;gcf655a2a91_1_85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5"/>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_3">
  <p:cSld name="BLANK_3">
    <p:spTree>
      <p:nvGrpSpPr>
        <p:cNvPr id="1" name="Shape 336"/>
        <p:cNvGrpSpPr/>
        <p:nvPr/>
      </p:nvGrpSpPr>
      <p:grpSpPr>
        <a:xfrm>
          <a:off x="0" y="0"/>
          <a:ext cx="0" cy="0"/>
          <a:chOff x="0" y="0"/>
          <a:chExt cx="0" cy="0"/>
        </a:xfrm>
      </p:grpSpPr>
      <p:sp>
        <p:nvSpPr>
          <p:cNvPr id="337" name="Google Shape;337;gcf655a2a91_1_85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338"/>
        <p:cNvGrpSpPr/>
        <p:nvPr/>
      </p:nvGrpSpPr>
      <p:grpSpPr>
        <a:xfrm>
          <a:off x="0" y="0"/>
          <a:ext cx="0" cy="0"/>
          <a:chOff x="0" y="0"/>
          <a:chExt cx="0" cy="0"/>
        </a:xfrm>
      </p:grpSpPr>
      <p:pic>
        <p:nvPicPr>
          <p:cNvPr id="339" name="Google Shape;339;gcf655a2a91_1_860" descr="34.jpg"/>
          <p:cNvPicPr preferRelativeResize="0"/>
          <p:nvPr/>
        </p:nvPicPr>
        <p:blipFill rotWithShape="1">
          <a:blip r:embed="rId2">
            <a:alphaModFix/>
          </a:blip>
          <a:srcRect r="1224" b="318"/>
          <a:stretch/>
        </p:blipFill>
        <p:spPr>
          <a:xfrm>
            <a:off x="0" y="0"/>
            <a:ext cx="9141618" cy="5143500"/>
          </a:xfrm>
          <a:prstGeom prst="rect">
            <a:avLst/>
          </a:prstGeom>
          <a:noFill/>
          <a:ln>
            <a:noFill/>
          </a:ln>
        </p:spPr>
      </p:pic>
      <p:sp>
        <p:nvSpPr>
          <p:cNvPr id="340" name="Google Shape;340;gcf655a2a91_1_860"/>
          <p:cNvSpPr txBox="1">
            <a:spLocks noGrp="1"/>
          </p:cNvSpPr>
          <p:nvPr>
            <p:ph type="title"/>
          </p:nvPr>
        </p:nvSpPr>
        <p:spPr>
          <a:xfrm>
            <a:off x="-1191" y="0"/>
            <a:ext cx="8229600" cy="837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1F47B7"/>
              </a:buClr>
              <a:buSzPts val="2100"/>
              <a:buFont typeface="Montserrat Black"/>
              <a:buNone/>
              <a:defRPr>
                <a:solidFill>
                  <a:srgbClr val="1F47B7"/>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1" name="Google Shape;341;gcf655a2a91_1_860"/>
          <p:cNvSpPr txBox="1">
            <a:spLocks noGrp="1"/>
          </p:cNvSpPr>
          <p:nvPr>
            <p:ph type="body" idx="1"/>
          </p:nvPr>
        </p:nvSpPr>
        <p:spPr>
          <a:xfrm>
            <a:off x="284634" y="990604"/>
            <a:ext cx="8229600" cy="4526100"/>
          </a:xfrm>
          <a:prstGeom prst="rect">
            <a:avLst/>
          </a:prstGeom>
          <a:noFill/>
          <a:ln>
            <a:noFill/>
          </a:ln>
        </p:spPr>
        <p:txBody>
          <a:bodyPr spcFirstLastPara="1" wrap="square" lIns="68575" tIns="34275" rIns="68575" bIns="34275" anchor="t" anchorCtr="0">
            <a:noAutofit/>
          </a:bodyPr>
          <a:lstStyle>
            <a:lvl1pPr marL="457200" lvl="0" indent="-317500" algn="l" rtl="0">
              <a:lnSpc>
                <a:spcPct val="115000"/>
              </a:lnSpc>
              <a:spcBef>
                <a:spcPts val="300"/>
              </a:spcBef>
              <a:spcAft>
                <a:spcPts val="0"/>
              </a:spcAft>
              <a:buClr>
                <a:schemeClr val="dk1"/>
              </a:buClr>
              <a:buSzPts val="1400"/>
              <a:buChar char="●"/>
              <a:defRPr/>
            </a:lvl1pPr>
            <a:lvl2pPr marL="914400" lvl="1" indent="-228600" algn="l" rtl="0">
              <a:lnSpc>
                <a:spcPct val="115000"/>
              </a:lnSpc>
              <a:spcBef>
                <a:spcPts val="1600"/>
              </a:spcBef>
              <a:spcAft>
                <a:spcPts val="0"/>
              </a:spcAft>
              <a:buClr>
                <a:schemeClr val="dk1"/>
              </a:buClr>
              <a:buSzPts val="2100"/>
              <a:buNone/>
              <a:defRPr/>
            </a:lvl2pPr>
            <a:lvl3pPr marL="1371600" lvl="2" indent="-317500" algn="l" rtl="0">
              <a:lnSpc>
                <a:spcPct val="115000"/>
              </a:lnSpc>
              <a:spcBef>
                <a:spcPts val="1600"/>
              </a:spcBef>
              <a:spcAft>
                <a:spcPts val="0"/>
              </a:spcAft>
              <a:buClr>
                <a:schemeClr val="dk1"/>
              </a:buClr>
              <a:buSzPts val="1400"/>
              <a:buChar char="■"/>
              <a:defRPr/>
            </a:lvl3pPr>
            <a:lvl4pPr marL="1828800" lvl="3" indent="-228600" algn="l" rtl="0">
              <a:lnSpc>
                <a:spcPct val="115000"/>
              </a:lnSpc>
              <a:spcBef>
                <a:spcPts val="1600"/>
              </a:spcBef>
              <a:spcAft>
                <a:spcPts val="0"/>
              </a:spcAft>
              <a:buClr>
                <a:schemeClr val="dk1"/>
              </a:buClr>
              <a:buSzPts val="1500"/>
              <a:buNone/>
              <a:defRPr/>
            </a:lvl4pPr>
            <a:lvl5pPr marL="2286000" lvl="4" indent="-228600" algn="l" rtl="0">
              <a:lnSpc>
                <a:spcPct val="115000"/>
              </a:lnSpc>
              <a:spcBef>
                <a:spcPts val="1600"/>
              </a:spcBef>
              <a:spcAft>
                <a:spcPts val="0"/>
              </a:spcAft>
              <a:buClr>
                <a:schemeClr val="dk1"/>
              </a:buClr>
              <a:buSzPts val="1500"/>
              <a:buNone/>
              <a:defRPr/>
            </a:lvl5pPr>
            <a:lvl6pPr marL="2743200" lvl="5" indent="-317500" algn="l" rtl="0">
              <a:lnSpc>
                <a:spcPct val="115000"/>
              </a:lnSpc>
              <a:spcBef>
                <a:spcPts val="1600"/>
              </a:spcBef>
              <a:spcAft>
                <a:spcPts val="0"/>
              </a:spcAft>
              <a:buClr>
                <a:schemeClr val="dk1"/>
              </a:buClr>
              <a:buSzPts val="1400"/>
              <a:buChar char="■"/>
              <a:defRPr/>
            </a:lvl6pPr>
            <a:lvl7pPr marL="3200400" lvl="6" indent="-317500" algn="l" rtl="0">
              <a:lnSpc>
                <a:spcPct val="115000"/>
              </a:lnSpc>
              <a:spcBef>
                <a:spcPts val="1600"/>
              </a:spcBef>
              <a:spcAft>
                <a:spcPts val="0"/>
              </a:spcAft>
              <a:buClr>
                <a:schemeClr val="dk1"/>
              </a:buClr>
              <a:buSzPts val="1400"/>
              <a:buChar char="●"/>
              <a:defRPr/>
            </a:lvl7pPr>
            <a:lvl8pPr marL="3657600" lvl="7" indent="-317500" algn="l" rtl="0">
              <a:lnSpc>
                <a:spcPct val="115000"/>
              </a:lnSpc>
              <a:spcBef>
                <a:spcPts val="1600"/>
              </a:spcBef>
              <a:spcAft>
                <a:spcPts val="0"/>
              </a:spcAft>
              <a:buClr>
                <a:schemeClr val="dk1"/>
              </a:buClr>
              <a:buSzPts val="1400"/>
              <a:buChar char="○"/>
              <a:defRPr/>
            </a:lvl8pPr>
            <a:lvl9pPr marL="4114800" lvl="8" indent="-317500" algn="l" rtl="0">
              <a:lnSpc>
                <a:spcPct val="115000"/>
              </a:lnSpc>
              <a:spcBef>
                <a:spcPts val="1600"/>
              </a:spcBef>
              <a:spcAft>
                <a:spcPts val="1600"/>
              </a:spcAft>
              <a:buClr>
                <a:schemeClr val="dk1"/>
              </a:buClr>
              <a:buSzPts val="14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and Content">
  <p:cSld name="OBJECT_1">
    <p:spTree>
      <p:nvGrpSpPr>
        <p:cNvPr id="1" name="Shape 342"/>
        <p:cNvGrpSpPr/>
        <p:nvPr/>
      </p:nvGrpSpPr>
      <p:grpSpPr>
        <a:xfrm>
          <a:off x="0" y="0"/>
          <a:ext cx="0" cy="0"/>
          <a:chOff x="0" y="0"/>
          <a:chExt cx="0" cy="0"/>
        </a:xfrm>
      </p:grpSpPr>
      <p:pic>
        <p:nvPicPr>
          <p:cNvPr id="343" name="Google Shape;343;gcf655a2a91_1_864"/>
          <p:cNvPicPr preferRelativeResize="0"/>
          <p:nvPr/>
        </p:nvPicPr>
        <p:blipFill rotWithShape="1">
          <a:blip r:embed="rId2">
            <a:alphaModFix/>
          </a:blip>
          <a:srcRect/>
          <a:stretch/>
        </p:blipFill>
        <p:spPr>
          <a:xfrm>
            <a:off x="5956" y="5668967"/>
            <a:ext cx="9136856" cy="892969"/>
          </a:xfrm>
          <a:prstGeom prst="rect">
            <a:avLst/>
          </a:prstGeom>
          <a:noFill/>
          <a:ln>
            <a:noFill/>
          </a:ln>
        </p:spPr>
      </p:pic>
      <p:sp>
        <p:nvSpPr>
          <p:cNvPr id="344" name="Google Shape;344;gcf655a2a91_1_864"/>
          <p:cNvSpPr txBox="1">
            <a:spLocks noGrp="1"/>
          </p:cNvSpPr>
          <p:nvPr>
            <p:ph type="title"/>
          </p:nvPr>
        </p:nvSpPr>
        <p:spPr>
          <a:xfrm>
            <a:off x="-1191" y="0"/>
            <a:ext cx="8229600" cy="837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1F47B7"/>
              </a:buClr>
              <a:buSzPts val="2100"/>
              <a:buFont typeface="Montserrat Black"/>
              <a:buNone/>
              <a:defRPr>
                <a:solidFill>
                  <a:srgbClr val="1F47B7"/>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5" name="Google Shape;345;gcf655a2a91_1_864"/>
          <p:cNvSpPr txBox="1">
            <a:spLocks noGrp="1"/>
          </p:cNvSpPr>
          <p:nvPr>
            <p:ph type="body" idx="1"/>
          </p:nvPr>
        </p:nvSpPr>
        <p:spPr>
          <a:xfrm>
            <a:off x="284634" y="990604"/>
            <a:ext cx="8229600" cy="4526100"/>
          </a:xfrm>
          <a:prstGeom prst="rect">
            <a:avLst/>
          </a:prstGeom>
          <a:noFill/>
          <a:ln>
            <a:noFill/>
          </a:ln>
        </p:spPr>
        <p:txBody>
          <a:bodyPr spcFirstLastPara="1" wrap="square" lIns="68575" tIns="34275" rIns="68575" bIns="34275" anchor="t" anchorCtr="0">
            <a:noAutofit/>
          </a:bodyPr>
          <a:lstStyle>
            <a:lvl1pPr marL="457200" lvl="0" indent="-317500" algn="l" rtl="0">
              <a:lnSpc>
                <a:spcPct val="115000"/>
              </a:lnSpc>
              <a:spcBef>
                <a:spcPts val="300"/>
              </a:spcBef>
              <a:spcAft>
                <a:spcPts val="0"/>
              </a:spcAft>
              <a:buClr>
                <a:schemeClr val="dk1"/>
              </a:buClr>
              <a:buSzPts val="1400"/>
              <a:buChar char="●"/>
              <a:defRPr/>
            </a:lvl1pPr>
            <a:lvl2pPr marL="914400" lvl="1" indent="-228600" algn="l" rtl="0">
              <a:lnSpc>
                <a:spcPct val="115000"/>
              </a:lnSpc>
              <a:spcBef>
                <a:spcPts val="1600"/>
              </a:spcBef>
              <a:spcAft>
                <a:spcPts val="0"/>
              </a:spcAft>
              <a:buClr>
                <a:schemeClr val="dk1"/>
              </a:buClr>
              <a:buSzPts val="2100"/>
              <a:buNone/>
              <a:defRPr/>
            </a:lvl2pPr>
            <a:lvl3pPr marL="1371600" lvl="2" indent="-317500" algn="l" rtl="0">
              <a:lnSpc>
                <a:spcPct val="115000"/>
              </a:lnSpc>
              <a:spcBef>
                <a:spcPts val="1600"/>
              </a:spcBef>
              <a:spcAft>
                <a:spcPts val="0"/>
              </a:spcAft>
              <a:buClr>
                <a:schemeClr val="dk1"/>
              </a:buClr>
              <a:buSzPts val="1400"/>
              <a:buChar char="■"/>
              <a:defRPr/>
            </a:lvl3pPr>
            <a:lvl4pPr marL="1828800" lvl="3" indent="-228600" algn="l" rtl="0">
              <a:lnSpc>
                <a:spcPct val="115000"/>
              </a:lnSpc>
              <a:spcBef>
                <a:spcPts val="1600"/>
              </a:spcBef>
              <a:spcAft>
                <a:spcPts val="0"/>
              </a:spcAft>
              <a:buClr>
                <a:schemeClr val="dk1"/>
              </a:buClr>
              <a:buSzPts val="1500"/>
              <a:buNone/>
              <a:defRPr/>
            </a:lvl4pPr>
            <a:lvl5pPr marL="2286000" lvl="4" indent="-228600" algn="l" rtl="0">
              <a:lnSpc>
                <a:spcPct val="115000"/>
              </a:lnSpc>
              <a:spcBef>
                <a:spcPts val="1600"/>
              </a:spcBef>
              <a:spcAft>
                <a:spcPts val="0"/>
              </a:spcAft>
              <a:buClr>
                <a:schemeClr val="dk1"/>
              </a:buClr>
              <a:buSzPts val="1500"/>
              <a:buNone/>
              <a:defRPr/>
            </a:lvl5pPr>
            <a:lvl6pPr marL="2743200" lvl="5" indent="-317500" algn="l" rtl="0">
              <a:lnSpc>
                <a:spcPct val="115000"/>
              </a:lnSpc>
              <a:spcBef>
                <a:spcPts val="1600"/>
              </a:spcBef>
              <a:spcAft>
                <a:spcPts val="0"/>
              </a:spcAft>
              <a:buClr>
                <a:schemeClr val="dk1"/>
              </a:buClr>
              <a:buSzPts val="1400"/>
              <a:buChar char="■"/>
              <a:defRPr/>
            </a:lvl6pPr>
            <a:lvl7pPr marL="3200400" lvl="6" indent="-317500" algn="l" rtl="0">
              <a:lnSpc>
                <a:spcPct val="115000"/>
              </a:lnSpc>
              <a:spcBef>
                <a:spcPts val="1600"/>
              </a:spcBef>
              <a:spcAft>
                <a:spcPts val="0"/>
              </a:spcAft>
              <a:buClr>
                <a:schemeClr val="dk1"/>
              </a:buClr>
              <a:buSzPts val="1400"/>
              <a:buChar char="●"/>
              <a:defRPr/>
            </a:lvl7pPr>
            <a:lvl8pPr marL="3657600" lvl="7" indent="-317500" algn="l" rtl="0">
              <a:lnSpc>
                <a:spcPct val="115000"/>
              </a:lnSpc>
              <a:spcBef>
                <a:spcPts val="1600"/>
              </a:spcBef>
              <a:spcAft>
                <a:spcPts val="0"/>
              </a:spcAft>
              <a:buClr>
                <a:schemeClr val="dk1"/>
              </a:buClr>
              <a:buSzPts val="1400"/>
              <a:buChar char="○"/>
              <a:defRPr/>
            </a:lvl8pPr>
            <a:lvl9pPr marL="4114800" lvl="8" indent="-317500" algn="l" rtl="0">
              <a:lnSpc>
                <a:spcPct val="115000"/>
              </a:lnSpc>
              <a:spcBef>
                <a:spcPts val="1600"/>
              </a:spcBef>
              <a:spcAft>
                <a:spcPts val="1600"/>
              </a:spcAft>
              <a:buClr>
                <a:schemeClr val="dk1"/>
              </a:buClr>
              <a:buSzPts val="1400"/>
              <a:buChar char="■"/>
              <a:defRPr/>
            </a:lvl9pPr>
          </a:lstStyle>
          <a:p>
            <a:endParaRPr/>
          </a:p>
        </p:txBody>
      </p:sp>
      <p:sp>
        <p:nvSpPr>
          <p:cNvPr id="346" name="Google Shape;346;gcf655a2a91_1_864"/>
          <p:cNvSpPr txBox="1">
            <a:spLocks noGrp="1"/>
          </p:cNvSpPr>
          <p:nvPr>
            <p:ph type="sldNum" idx="12"/>
          </p:nvPr>
        </p:nvSpPr>
        <p:spPr>
          <a:xfrm>
            <a:off x="8737892" y="6492879"/>
            <a:ext cx="400200" cy="3651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and Content 1">
  <p:cSld name="OBJECT_2">
    <p:spTree>
      <p:nvGrpSpPr>
        <p:cNvPr id="1" name="Shape 347"/>
        <p:cNvGrpSpPr/>
        <p:nvPr/>
      </p:nvGrpSpPr>
      <p:grpSpPr>
        <a:xfrm>
          <a:off x="0" y="0"/>
          <a:ext cx="0" cy="0"/>
          <a:chOff x="0" y="0"/>
          <a:chExt cx="0" cy="0"/>
        </a:xfrm>
      </p:grpSpPr>
      <p:pic>
        <p:nvPicPr>
          <p:cNvPr id="348" name="Google Shape;348;gcf655a2a91_1_869"/>
          <p:cNvPicPr preferRelativeResize="0"/>
          <p:nvPr/>
        </p:nvPicPr>
        <p:blipFill rotWithShape="1">
          <a:blip r:embed="rId2">
            <a:alphaModFix/>
          </a:blip>
          <a:srcRect/>
          <a:stretch/>
        </p:blipFill>
        <p:spPr>
          <a:xfrm>
            <a:off x="5956" y="5668967"/>
            <a:ext cx="9136856" cy="892969"/>
          </a:xfrm>
          <a:prstGeom prst="rect">
            <a:avLst/>
          </a:prstGeom>
          <a:noFill/>
          <a:ln>
            <a:noFill/>
          </a:ln>
        </p:spPr>
      </p:pic>
      <p:sp>
        <p:nvSpPr>
          <p:cNvPr id="349" name="Google Shape;349;gcf655a2a91_1_869"/>
          <p:cNvSpPr txBox="1">
            <a:spLocks noGrp="1"/>
          </p:cNvSpPr>
          <p:nvPr>
            <p:ph type="title"/>
          </p:nvPr>
        </p:nvSpPr>
        <p:spPr>
          <a:xfrm>
            <a:off x="-1191" y="0"/>
            <a:ext cx="8229600" cy="837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1F47B7"/>
              </a:buClr>
              <a:buSzPts val="2100"/>
              <a:buFont typeface="Montserrat Black"/>
              <a:buNone/>
              <a:defRPr>
                <a:solidFill>
                  <a:srgbClr val="1F47B7"/>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50" name="Google Shape;350;gcf655a2a91_1_869"/>
          <p:cNvSpPr txBox="1">
            <a:spLocks noGrp="1"/>
          </p:cNvSpPr>
          <p:nvPr>
            <p:ph type="body" idx="1"/>
          </p:nvPr>
        </p:nvSpPr>
        <p:spPr>
          <a:xfrm>
            <a:off x="284634" y="990604"/>
            <a:ext cx="8229600" cy="4526100"/>
          </a:xfrm>
          <a:prstGeom prst="rect">
            <a:avLst/>
          </a:prstGeom>
          <a:noFill/>
          <a:ln>
            <a:noFill/>
          </a:ln>
        </p:spPr>
        <p:txBody>
          <a:bodyPr spcFirstLastPara="1" wrap="square" lIns="68575" tIns="34275" rIns="68575" bIns="34275" anchor="t" anchorCtr="0">
            <a:noAutofit/>
          </a:bodyPr>
          <a:lstStyle>
            <a:lvl1pPr marL="457200" lvl="0" indent="-317500" algn="l" rtl="0">
              <a:lnSpc>
                <a:spcPct val="115000"/>
              </a:lnSpc>
              <a:spcBef>
                <a:spcPts val="300"/>
              </a:spcBef>
              <a:spcAft>
                <a:spcPts val="0"/>
              </a:spcAft>
              <a:buClr>
                <a:schemeClr val="dk1"/>
              </a:buClr>
              <a:buSzPts val="1400"/>
              <a:buChar char="●"/>
              <a:defRPr/>
            </a:lvl1pPr>
            <a:lvl2pPr marL="914400" lvl="1" indent="-228600" algn="l" rtl="0">
              <a:lnSpc>
                <a:spcPct val="115000"/>
              </a:lnSpc>
              <a:spcBef>
                <a:spcPts val="1600"/>
              </a:spcBef>
              <a:spcAft>
                <a:spcPts val="0"/>
              </a:spcAft>
              <a:buClr>
                <a:schemeClr val="dk1"/>
              </a:buClr>
              <a:buSzPts val="2100"/>
              <a:buNone/>
              <a:defRPr/>
            </a:lvl2pPr>
            <a:lvl3pPr marL="1371600" lvl="2" indent="-317500" algn="l" rtl="0">
              <a:lnSpc>
                <a:spcPct val="115000"/>
              </a:lnSpc>
              <a:spcBef>
                <a:spcPts val="1600"/>
              </a:spcBef>
              <a:spcAft>
                <a:spcPts val="0"/>
              </a:spcAft>
              <a:buClr>
                <a:schemeClr val="dk1"/>
              </a:buClr>
              <a:buSzPts val="1400"/>
              <a:buChar char="■"/>
              <a:defRPr/>
            </a:lvl3pPr>
            <a:lvl4pPr marL="1828800" lvl="3" indent="-228600" algn="l" rtl="0">
              <a:lnSpc>
                <a:spcPct val="115000"/>
              </a:lnSpc>
              <a:spcBef>
                <a:spcPts val="1600"/>
              </a:spcBef>
              <a:spcAft>
                <a:spcPts val="0"/>
              </a:spcAft>
              <a:buClr>
                <a:schemeClr val="dk1"/>
              </a:buClr>
              <a:buSzPts val="1500"/>
              <a:buNone/>
              <a:defRPr/>
            </a:lvl4pPr>
            <a:lvl5pPr marL="2286000" lvl="4" indent="-228600" algn="l" rtl="0">
              <a:lnSpc>
                <a:spcPct val="115000"/>
              </a:lnSpc>
              <a:spcBef>
                <a:spcPts val="1600"/>
              </a:spcBef>
              <a:spcAft>
                <a:spcPts val="0"/>
              </a:spcAft>
              <a:buClr>
                <a:schemeClr val="dk1"/>
              </a:buClr>
              <a:buSzPts val="1500"/>
              <a:buNone/>
              <a:defRPr/>
            </a:lvl5pPr>
            <a:lvl6pPr marL="2743200" lvl="5" indent="-317500" algn="l" rtl="0">
              <a:lnSpc>
                <a:spcPct val="115000"/>
              </a:lnSpc>
              <a:spcBef>
                <a:spcPts val="1600"/>
              </a:spcBef>
              <a:spcAft>
                <a:spcPts val="0"/>
              </a:spcAft>
              <a:buClr>
                <a:schemeClr val="dk1"/>
              </a:buClr>
              <a:buSzPts val="1400"/>
              <a:buChar char="■"/>
              <a:defRPr/>
            </a:lvl6pPr>
            <a:lvl7pPr marL="3200400" lvl="6" indent="-317500" algn="l" rtl="0">
              <a:lnSpc>
                <a:spcPct val="115000"/>
              </a:lnSpc>
              <a:spcBef>
                <a:spcPts val="1600"/>
              </a:spcBef>
              <a:spcAft>
                <a:spcPts val="0"/>
              </a:spcAft>
              <a:buClr>
                <a:schemeClr val="dk1"/>
              </a:buClr>
              <a:buSzPts val="1400"/>
              <a:buChar char="●"/>
              <a:defRPr/>
            </a:lvl7pPr>
            <a:lvl8pPr marL="3657600" lvl="7" indent="-317500" algn="l" rtl="0">
              <a:lnSpc>
                <a:spcPct val="115000"/>
              </a:lnSpc>
              <a:spcBef>
                <a:spcPts val="1600"/>
              </a:spcBef>
              <a:spcAft>
                <a:spcPts val="0"/>
              </a:spcAft>
              <a:buClr>
                <a:schemeClr val="dk1"/>
              </a:buClr>
              <a:buSzPts val="1400"/>
              <a:buChar char="○"/>
              <a:defRPr/>
            </a:lvl8pPr>
            <a:lvl9pPr marL="4114800" lvl="8" indent="-317500" algn="l" rtl="0">
              <a:lnSpc>
                <a:spcPct val="115000"/>
              </a:lnSpc>
              <a:spcBef>
                <a:spcPts val="1600"/>
              </a:spcBef>
              <a:spcAft>
                <a:spcPts val="1600"/>
              </a:spcAft>
              <a:buClr>
                <a:schemeClr val="dk1"/>
              </a:buClr>
              <a:buSzPts val="1400"/>
              <a:buChar char="■"/>
              <a:defRPr/>
            </a:lvl9pPr>
          </a:lstStyle>
          <a:p>
            <a:endParaRPr/>
          </a:p>
        </p:txBody>
      </p:sp>
      <p:sp>
        <p:nvSpPr>
          <p:cNvPr id="351" name="Google Shape;351;gcf655a2a91_1_869"/>
          <p:cNvSpPr txBox="1">
            <a:spLocks noGrp="1"/>
          </p:cNvSpPr>
          <p:nvPr>
            <p:ph type="sldNum" idx="12"/>
          </p:nvPr>
        </p:nvSpPr>
        <p:spPr>
          <a:xfrm>
            <a:off x="8737892" y="6492879"/>
            <a:ext cx="400200" cy="3651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Title and Content 3">
  <p:cSld name="1_Title and Content_1">
    <p:spTree>
      <p:nvGrpSpPr>
        <p:cNvPr id="1" name="Shape 352"/>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2">
  <p:cSld name="OBJECT_3">
    <p:spTree>
      <p:nvGrpSpPr>
        <p:cNvPr id="1" name="Shape 353"/>
        <p:cNvGrpSpPr/>
        <p:nvPr/>
      </p:nvGrpSpPr>
      <p:grpSpPr>
        <a:xfrm>
          <a:off x="0" y="0"/>
          <a:ext cx="0" cy="0"/>
          <a:chOff x="0" y="0"/>
          <a:chExt cx="0" cy="0"/>
        </a:xfrm>
      </p:grpSpPr>
      <p:sp>
        <p:nvSpPr>
          <p:cNvPr id="354" name="Google Shape;354;gcf655a2a91_1_875"/>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55" name="Google Shape;355;gcf655a2a91_1_875"/>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356" name="Google Shape;356;gcf655a2a91_1_875"/>
          <p:cNvSpPr txBox="1">
            <a:spLocks noGrp="1"/>
          </p:cNvSpPr>
          <p:nvPr>
            <p:ph type="dt" idx="10"/>
          </p:nvPr>
        </p:nvSpPr>
        <p:spPr>
          <a:xfrm>
            <a:off x="628650" y="6356351"/>
            <a:ext cx="20574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7" name="Google Shape;357;gcf655a2a91_1_875"/>
          <p:cNvSpPr txBox="1">
            <a:spLocks noGrp="1"/>
          </p:cNvSpPr>
          <p:nvPr>
            <p:ph type="ftr" idx="11"/>
          </p:nvPr>
        </p:nvSpPr>
        <p:spPr>
          <a:xfrm>
            <a:off x="3028950" y="6356351"/>
            <a:ext cx="30861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8" name="Google Shape;358;gcf655a2a91_1_875"/>
          <p:cNvSpPr txBox="1">
            <a:spLocks noGrp="1"/>
          </p:cNvSpPr>
          <p:nvPr>
            <p:ph type="sldNum" idx="12"/>
          </p:nvPr>
        </p:nvSpPr>
        <p:spPr>
          <a:xfrm>
            <a:off x="6457950" y="6356351"/>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8"/>
        <p:cNvGrpSpPr/>
        <p:nvPr/>
      </p:nvGrpSpPr>
      <p:grpSpPr>
        <a:xfrm>
          <a:off x="0" y="0"/>
          <a:ext cx="0" cy="0"/>
          <a:chOff x="0" y="0"/>
          <a:chExt cx="0" cy="0"/>
        </a:xfrm>
      </p:grpSpPr>
      <p:sp>
        <p:nvSpPr>
          <p:cNvPr id="59" name="Google Shape;59;p14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7"/>
          <p:cNvSpPr txBox="1">
            <a:spLocks noGrp="1"/>
          </p:cNvSpPr>
          <p:nvPr>
            <p:ph type="body" idx="1"/>
          </p:nvPr>
        </p:nvSpPr>
        <p:spPr>
          <a:xfrm>
            <a:off x="457200" y="1371600"/>
            <a:ext cx="4062222" cy="4572000"/>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600"/>
              </a:spcBef>
              <a:spcAft>
                <a:spcPts val="0"/>
              </a:spcAft>
              <a:buClr>
                <a:schemeClr val="dk1"/>
              </a:buClr>
              <a:buSzPts val="2400"/>
              <a:buChar char="•"/>
              <a:defRPr>
                <a:latin typeface="Calibri"/>
                <a:ea typeface="Calibri"/>
                <a:cs typeface="Calibri"/>
                <a:sym typeface="Calibri"/>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147"/>
          <p:cNvSpPr txBox="1">
            <a:spLocks noGrp="1"/>
          </p:cNvSpPr>
          <p:nvPr>
            <p:ph type="body" idx="2"/>
          </p:nvPr>
        </p:nvSpPr>
        <p:spPr>
          <a:xfrm>
            <a:off x="4670298" y="1371600"/>
            <a:ext cx="4016502" cy="4572000"/>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600"/>
              </a:spcBef>
              <a:spcAft>
                <a:spcPts val="0"/>
              </a:spcAft>
              <a:buClr>
                <a:schemeClr val="dk1"/>
              </a:buClr>
              <a:buSzPts val="2400"/>
              <a:buChar char="•"/>
              <a:defRPr>
                <a:latin typeface="Calibri"/>
                <a:ea typeface="Calibri"/>
                <a:cs typeface="Calibri"/>
                <a:sym typeface="Calibri"/>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 name="Google Shape;62;p147"/>
          <p:cNvSpPr txBox="1">
            <a:spLocks noGrp="1"/>
          </p:cNvSpPr>
          <p:nvPr>
            <p:ph type="sldNum" idx="12"/>
          </p:nvPr>
        </p:nvSpPr>
        <p:spPr>
          <a:xfrm>
            <a:off x="8226436" y="6592453"/>
            <a:ext cx="460364"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147"/>
          <p:cNvSpPr txBox="1">
            <a:spLocks noGrp="1"/>
          </p:cNvSpPr>
          <p:nvPr>
            <p:ph type="body" idx="3"/>
          </p:nvPr>
        </p:nvSpPr>
        <p:spPr>
          <a:xfrm>
            <a:off x="457200" y="6135624"/>
            <a:ext cx="8229600" cy="192024"/>
          </a:xfrm>
          <a:prstGeom prst="rect">
            <a:avLst/>
          </a:prstGeom>
          <a:noFill/>
          <a:ln>
            <a:noFill/>
          </a:ln>
        </p:spPr>
        <p:txBody>
          <a:bodyPr spcFirstLastPara="1" wrap="square" lIns="0" tIns="0" rIns="0" bIns="0" anchor="b" anchorCtr="0">
            <a:normAutofit/>
          </a:bodyPr>
          <a:lstStyle>
            <a:lvl1pPr marL="457200" marR="0" lvl="0" indent="-228600" algn="l">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_4">
  <p:cSld name="BLANK_4">
    <p:spTree>
      <p:nvGrpSpPr>
        <p:cNvPr id="1" name="Shape 359"/>
        <p:cNvGrpSpPr/>
        <p:nvPr/>
      </p:nvGrpSpPr>
      <p:grpSpPr>
        <a:xfrm>
          <a:off x="0" y="0"/>
          <a:ext cx="0" cy="0"/>
          <a:chOff x="0" y="0"/>
          <a:chExt cx="0" cy="0"/>
        </a:xfrm>
      </p:grpSpPr>
      <p:sp>
        <p:nvSpPr>
          <p:cNvPr id="360" name="Google Shape;360;gcf655a2a91_1_88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67"/>
        <p:cNvGrpSpPr/>
        <p:nvPr/>
      </p:nvGrpSpPr>
      <p:grpSpPr>
        <a:xfrm>
          <a:off x="0" y="0"/>
          <a:ext cx="0" cy="0"/>
          <a:chOff x="0" y="0"/>
          <a:chExt cx="0" cy="0"/>
        </a:xfrm>
      </p:grpSpPr>
      <p:sp>
        <p:nvSpPr>
          <p:cNvPr id="368" name="Google Shape;368;gd04cb32b27_0_128"/>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42900" algn="l" rtl="0">
              <a:lnSpc>
                <a:spcPct val="90000"/>
              </a:lnSpc>
              <a:spcBef>
                <a:spcPts val="600"/>
              </a:spcBef>
              <a:spcAft>
                <a:spcPts val="0"/>
              </a:spcAft>
              <a:buClr>
                <a:schemeClr val="dk1"/>
              </a:buClr>
              <a:buSzPts val="1800"/>
              <a:buChar char="•"/>
              <a:defRPr/>
            </a:lvl1pPr>
            <a:lvl2pPr marL="914400" lvl="1" indent="-342900" algn="l" rtl="0">
              <a:lnSpc>
                <a:spcPct val="90000"/>
              </a:lnSpc>
              <a:spcBef>
                <a:spcPts val="300"/>
              </a:spcBef>
              <a:spcAft>
                <a:spcPts val="0"/>
              </a:spcAft>
              <a:buClr>
                <a:schemeClr val="dk1"/>
              </a:buClr>
              <a:buSzPts val="1800"/>
              <a:buChar char="–"/>
              <a:defRPr/>
            </a:lvl2pPr>
            <a:lvl3pPr marL="1371600" lvl="2" indent="-342900" algn="l" rtl="0">
              <a:lnSpc>
                <a:spcPct val="90000"/>
              </a:lnSpc>
              <a:spcBef>
                <a:spcPts val="300"/>
              </a:spcBef>
              <a:spcAft>
                <a:spcPts val="0"/>
              </a:spcAft>
              <a:buClr>
                <a:schemeClr val="dk1"/>
              </a:buClr>
              <a:buSzPts val="1800"/>
              <a:buChar char="»"/>
              <a:defRPr/>
            </a:lvl3pPr>
            <a:lvl4pPr marL="1828800" lvl="3" indent="-342900" algn="l" rtl="0">
              <a:lnSpc>
                <a:spcPct val="90000"/>
              </a:lnSpc>
              <a:spcBef>
                <a:spcPts val="300"/>
              </a:spcBef>
              <a:spcAft>
                <a:spcPts val="0"/>
              </a:spcAft>
              <a:buClr>
                <a:schemeClr val="dk1"/>
              </a:buClr>
              <a:buSzPts val="1800"/>
              <a:buChar char="◦"/>
              <a:defRPr/>
            </a:lvl4pPr>
            <a:lvl5pPr marL="2286000" lvl="4" indent="-342900" algn="l" rtl="0">
              <a:lnSpc>
                <a:spcPct val="90000"/>
              </a:lnSpc>
              <a:spcBef>
                <a:spcPts val="300"/>
              </a:spcBef>
              <a:spcAft>
                <a:spcPts val="0"/>
              </a:spcAft>
              <a:buClr>
                <a:schemeClr val="dk1"/>
              </a:buClr>
              <a:buSzPts val="1800"/>
              <a:buChar char="›"/>
              <a:defRPr/>
            </a:lvl5pPr>
            <a:lvl6pPr marL="2743200" lvl="5" indent="-342900" algn="l" rtl="0">
              <a:lnSpc>
                <a:spcPct val="90000"/>
              </a:lnSpc>
              <a:spcBef>
                <a:spcPts val="360"/>
              </a:spcBef>
              <a:spcAft>
                <a:spcPts val="0"/>
              </a:spcAft>
              <a:buClr>
                <a:schemeClr val="dk1"/>
              </a:buClr>
              <a:buSzPts val="1800"/>
              <a:buChar char="•"/>
              <a:defRPr/>
            </a:lvl6pPr>
            <a:lvl7pPr marL="3200400" lvl="6" indent="-342900" algn="l" rtl="0">
              <a:lnSpc>
                <a:spcPct val="90000"/>
              </a:lnSpc>
              <a:spcBef>
                <a:spcPts val="360"/>
              </a:spcBef>
              <a:spcAft>
                <a:spcPts val="0"/>
              </a:spcAft>
              <a:buClr>
                <a:schemeClr val="dk1"/>
              </a:buClr>
              <a:buSzPts val="1800"/>
              <a:buChar char="•"/>
              <a:defRPr/>
            </a:lvl7pPr>
            <a:lvl8pPr marL="3657600" lvl="7" indent="-342900" algn="l" rtl="0">
              <a:lnSpc>
                <a:spcPct val="90000"/>
              </a:lnSpc>
              <a:spcBef>
                <a:spcPts val="360"/>
              </a:spcBef>
              <a:spcAft>
                <a:spcPts val="0"/>
              </a:spcAft>
              <a:buClr>
                <a:schemeClr val="dk1"/>
              </a:buClr>
              <a:buSzPts val="1800"/>
              <a:buChar char="•"/>
              <a:defRPr/>
            </a:lvl8pPr>
            <a:lvl9pPr marL="4114800" lvl="8" indent="-342900" algn="l" rtl="0">
              <a:lnSpc>
                <a:spcPct val="90000"/>
              </a:lnSpc>
              <a:spcBef>
                <a:spcPts val="360"/>
              </a:spcBef>
              <a:spcAft>
                <a:spcPts val="0"/>
              </a:spcAft>
              <a:buClr>
                <a:schemeClr val="dk1"/>
              </a:buClr>
              <a:buSzPts val="1800"/>
              <a:buChar char="•"/>
              <a:defRPr/>
            </a:lvl9pPr>
          </a:lstStyle>
          <a:p>
            <a:endParaRPr/>
          </a:p>
        </p:txBody>
      </p:sp>
      <p:sp>
        <p:nvSpPr>
          <p:cNvPr id="369" name="Google Shape;369;gd04cb32b27_0_12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0" name="Google Shape;370;gd04cb32b27_0_128"/>
          <p:cNvSpPr txBox="1">
            <a:spLocks noGrp="1"/>
          </p:cNvSpPr>
          <p:nvPr>
            <p:ph type="sldNum" idx="12"/>
          </p:nvPr>
        </p:nvSpPr>
        <p:spPr>
          <a:xfrm>
            <a:off x="8757499" y="6597616"/>
            <a:ext cx="1509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1"/>
        <p:cNvGrpSpPr/>
        <p:nvPr/>
      </p:nvGrpSpPr>
      <p:grpSpPr>
        <a:xfrm>
          <a:off x="0" y="0"/>
          <a:ext cx="0" cy="0"/>
          <a:chOff x="0" y="0"/>
          <a:chExt cx="0" cy="0"/>
        </a:xfrm>
      </p:grpSpPr>
      <p:sp>
        <p:nvSpPr>
          <p:cNvPr id="372" name="Google Shape;372;gd04cb32b27_0_132"/>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3" name="Google Shape;373;gd04cb32b27_0_132"/>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74" name="Google Shape;374;gd04cb32b27_0_13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5" name="Google Shape;375;gd04cb32b27_0_13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6" name="Google Shape;376;gd04cb32b27_0_13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377"/>
        <p:cNvGrpSpPr/>
        <p:nvPr/>
      </p:nvGrpSpPr>
      <p:grpSpPr>
        <a:xfrm>
          <a:off x="0" y="0"/>
          <a:ext cx="0" cy="0"/>
          <a:chOff x="0" y="0"/>
          <a:chExt cx="0" cy="0"/>
        </a:xfrm>
      </p:grpSpPr>
      <p:sp>
        <p:nvSpPr>
          <p:cNvPr id="378" name="Google Shape;378;gd04cb32b27_0_13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9" name="Google Shape;379;gd04cb32b27_0_138"/>
          <p:cNvSpPr txBox="1">
            <a:spLocks noGrp="1"/>
          </p:cNvSpPr>
          <p:nvPr>
            <p:ph type="body" idx="1"/>
          </p:nvPr>
        </p:nvSpPr>
        <p:spPr>
          <a:xfrm>
            <a:off x="457200" y="1371600"/>
            <a:ext cx="4062300" cy="4572000"/>
          </a:xfrm>
          <a:prstGeom prst="rect">
            <a:avLst/>
          </a:prstGeom>
          <a:noFill/>
          <a:ln>
            <a:noFill/>
          </a:ln>
        </p:spPr>
        <p:txBody>
          <a:bodyPr spcFirstLastPara="1" wrap="square" lIns="0" tIns="0" rIns="0" bIns="0" anchor="t" anchorCtr="0">
            <a:noAutofit/>
          </a:bodyPr>
          <a:lstStyle>
            <a:lvl1pPr marL="457200" lvl="0" indent="-381000" algn="l" rtl="0">
              <a:lnSpc>
                <a:spcPct val="90000"/>
              </a:lnSpc>
              <a:spcBef>
                <a:spcPts val="600"/>
              </a:spcBef>
              <a:spcAft>
                <a:spcPts val="0"/>
              </a:spcAft>
              <a:buClr>
                <a:schemeClr val="dk1"/>
              </a:buClr>
              <a:buSzPts val="2400"/>
              <a:buChar char="•"/>
              <a:defRPr/>
            </a:lvl1pPr>
            <a:lvl2pPr marL="914400" lvl="1" indent="-342900" algn="l" rtl="0">
              <a:lnSpc>
                <a:spcPct val="90000"/>
              </a:lnSpc>
              <a:spcBef>
                <a:spcPts val="300"/>
              </a:spcBef>
              <a:spcAft>
                <a:spcPts val="0"/>
              </a:spcAft>
              <a:buClr>
                <a:schemeClr val="dk1"/>
              </a:buClr>
              <a:buSzPts val="1800"/>
              <a:buChar char="–"/>
              <a:defRPr/>
            </a:lvl2pPr>
            <a:lvl3pPr marL="1371600" lvl="2" indent="-342900" algn="l" rtl="0">
              <a:lnSpc>
                <a:spcPct val="90000"/>
              </a:lnSpc>
              <a:spcBef>
                <a:spcPts val="300"/>
              </a:spcBef>
              <a:spcAft>
                <a:spcPts val="0"/>
              </a:spcAft>
              <a:buClr>
                <a:schemeClr val="dk1"/>
              </a:buClr>
              <a:buSzPts val="1800"/>
              <a:buChar char="»"/>
              <a:defRPr/>
            </a:lvl3pPr>
            <a:lvl4pPr marL="1828800" lvl="3" indent="-342900" algn="l" rtl="0">
              <a:lnSpc>
                <a:spcPct val="90000"/>
              </a:lnSpc>
              <a:spcBef>
                <a:spcPts val="300"/>
              </a:spcBef>
              <a:spcAft>
                <a:spcPts val="0"/>
              </a:spcAft>
              <a:buClr>
                <a:schemeClr val="dk1"/>
              </a:buClr>
              <a:buSzPts val="1800"/>
              <a:buChar char="◦"/>
              <a:defRPr/>
            </a:lvl4pPr>
            <a:lvl5pPr marL="2286000" lvl="4" indent="-342900" algn="l" rtl="0">
              <a:lnSpc>
                <a:spcPct val="90000"/>
              </a:lnSpc>
              <a:spcBef>
                <a:spcPts val="300"/>
              </a:spcBef>
              <a:spcAft>
                <a:spcPts val="0"/>
              </a:spcAft>
              <a:buClr>
                <a:schemeClr val="dk1"/>
              </a:buClr>
              <a:buSzPts val="1800"/>
              <a:buChar char="›"/>
              <a:defRPr/>
            </a:lvl5pPr>
            <a:lvl6pPr marL="2743200" lvl="5" indent="-292100" algn="l" rtl="0">
              <a:lnSpc>
                <a:spcPct val="90000"/>
              </a:lnSpc>
              <a:spcBef>
                <a:spcPts val="360"/>
              </a:spcBef>
              <a:spcAft>
                <a:spcPts val="0"/>
              </a:spcAft>
              <a:buClr>
                <a:schemeClr val="dk1"/>
              </a:buClr>
              <a:buSzPts val="1000"/>
              <a:buChar char="•"/>
              <a:defRPr sz="1200"/>
            </a:lvl6pPr>
            <a:lvl7pPr marL="3200400" lvl="6" indent="-292100" algn="l" rtl="0">
              <a:lnSpc>
                <a:spcPct val="90000"/>
              </a:lnSpc>
              <a:spcBef>
                <a:spcPts val="360"/>
              </a:spcBef>
              <a:spcAft>
                <a:spcPts val="0"/>
              </a:spcAft>
              <a:buClr>
                <a:schemeClr val="dk1"/>
              </a:buClr>
              <a:buSzPts val="1000"/>
              <a:buChar char="•"/>
              <a:defRPr sz="1200"/>
            </a:lvl7pPr>
            <a:lvl8pPr marL="3657600" lvl="7" indent="-292100" algn="l" rtl="0">
              <a:lnSpc>
                <a:spcPct val="90000"/>
              </a:lnSpc>
              <a:spcBef>
                <a:spcPts val="360"/>
              </a:spcBef>
              <a:spcAft>
                <a:spcPts val="0"/>
              </a:spcAft>
              <a:buClr>
                <a:schemeClr val="dk1"/>
              </a:buClr>
              <a:buSzPts val="1000"/>
              <a:buChar char="•"/>
              <a:defRPr sz="1200"/>
            </a:lvl8pPr>
            <a:lvl9pPr marL="4114800" lvl="8" indent="-292100" algn="l" rtl="0">
              <a:lnSpc>
                <a:spcPct val="90000"/>
              </a:lnSpc>
              <a:spcBef>
                <a:spcPts val="360"/>
              </a:spcBef>
              <a:spcAft>
                <a:spcPts val="0"/>
              </a:spcAft>
              <a:buClr>
                <a:schemeClr val="dk1"/>
              </a:buClr>
              <a:buSzPts val="1000"/>
              <a:buChar char="•"/>
              <a:defRPr sz="1200"/>
            </a:lvl9pPr>
          </a:lstStyle>
          <a:p>
            <a:endParaRPr/>
          </a:p>
        </p:txBody>
      </p:sp>
      <p:sp>
        <p:nvSpPr>
          <p:cNvPr id="380" name="Google Shape;380;gd04cb32b27_0_138"/>
          <p:cNvSpPr txBox="1">
            <a:spLocks noGrp="1"/>
          </p:cNvSpPr>
          <p:nvPr>
            <p:ph type="body" idx="2"/>
          </p:nvPr>
        </p:nvSpPr>
        <p:spPr>
          <a:xfrm>
            <a:off x="4670298" y="1371600"/>
            <a:ext cx="4016400" cy="4572000"/>
          </a:xfrm>
          <a:prstGeom prst="rect">
            <a:avLst/>
          </a:prstGeom>
          <a:noFill/>
          <a:ln>
            <a:noFill/>
          </a:ln>
        </p:spPr>
        <p:txBody>
          <a:bodyPr spcFirstLastPara="1" wrap="square" lIns="0" tIns="0" rIns="0" bIns="0" anchor="t" anchorCtr="0">
            <a:noAutofit/>
          </a:bodyPr>
          <a:lstStyle>
            <a:lvl1pPr marL="457200" lvl="0" indent="-381000" algn="l" rtl="0">
              <a:lnSpc>
                <a:spcPct val="90000"/>
              </a:lnSpc>
              <a:spcBef>
                <a:spcPts val="600"/>
              </a:spcBef>
              <a:spcAft>
                <a:spcPts val="0"/>
              </a:spcAft>
              <a:buClr>
                <a:schemeClr val="dk1"/>
              </a:buClr>
              <a:buSzPts val="2400"/>
              <a:buChar char="•"/>
              <a:defRPr/>
            </a:lvl1pPr>
            <a:lvl2pPr marL="914400" lvl="1" indent="-342900" algn="l" rtl="0">
              <a:lnSpc>
                <a:spcPct val="90000"/>
              </a:lnSpc>
              <a:spcBef>
                <a:spcPts val="300"/>
              </a:spcBef>
              <a:spcAft>
                <a:spcPts val="0"/>
              </a:spcAft>
              <a:buClr>
                <a:schemeClr val="dk1"/>
              </a:buClr>
              <a:buSzPts val="1800"/>
              <a:buChar char="–"/>
              <a:defRPr/>
            </a:lvl2pPr>
            <a:lvl3pPr marL="1371600" lvl="2" indent="-342900" algn="l" rtl="0">
              <a:lnSpc>
                <a:spcPct val="90000"/>
              </a:lnSpc>
              <a:spcBef>
                <a:spcPts val="300"/>
              </a:spcBef>
              <a:spcAft>
                <a:spcPts val="0"/>
              </a:spcAft>
              <a:buClr>
                <a:schemeClr val="dk1"/>
              </a:buClr>
              <a:buSzPts val="1800"/>
              <a:buChar char="»"/>
              <a:defRPr/>
            </a:lvl3pPr>
            <a:lvl4pPr marL="1828800" lvl="3" indent="-342900" algn="l" rtl="0">
              <a:lnSpc>
                <a:spcPct val="90000"/>
              </a:lnSpc>
              <a:spcBef>
                <a:spcPts val="300"/>
              </a:spcBef>
              <a:spcAft>
                <a:spcPts val="0"/>
              </a:spcAft>
              <a:buClr>
                <a:schemeClr val="dk1"/>
              </a:buClr>
              <a:buSzPts val="1800"/>
              <a:buChar char="◦"/>
              <a:defRPr/>
            </a:lvl4pPr>
            <a:lvl5pPr marL="2286000" lvl="4" indent="-342900" algn="l" rtl="0">
              <a:lnSpc>
                <a:spcPct val="90000"/>
              </a:lnSpc>
              <a:spcBef>
                <a:spcPts val="300"/>
              </a:spcBef>
              <a:spcAft>
                <a:spcPts val="0"/>
              </a:spcAft>
              <a:buClr>
                <a:schemeClr val="dk1"/>
              </a:buClr>
              <a:buSzPts val="1800"/>
              <a:buChar char="›"/>
              <a:defRPr/>
            </a:lvl5pPr>
            <a:lvl6pPr marL="2743200" lvl="5" indent="-292100" algn="l" rtl="0">
              <a:lnSpc>
                <a:spcPct val="90000"/>
              </a:lnSpc>
              <a:spcBef>
                <a:spcPts val="360"/>
              </a:spcBef>
              <a:spcAft>
                <a:spcPts val="0"/>
              </a:spcAft>
              <a:buClr>
                <a:schemeClr val="dk1"/>
              </a:buClr>
              <a:buSzPts val="1000"/>
              <a:buChar char="•"/>
              <a:defRPr sz="1200"/>
            </a:lvl6pPr>
            <a:lvl7pPr marL="3200400" lvl="6" indent="-292100" algn="l" rtl="0">
              <a:lnSpc>
                <a:spcPct val="90000"/>
              </a:lnSpc>
              <a:spcBef>
                <a:spcPts val="360"/>
              </a:spcBef>
              <a:spcAft>
                <a:spcPts val="0"/>
              </a:spcAft>
              <a:buClr>
                <a:schemeClr val="dk1"/>
              </a:buClr>
              <a:buSzPts val="1000"/>
              <a:buChar char="•"/>
              <a:defRPr sz="1200"/>
            </a:lvl7pPr>
            <a:lvl8pPr marL="3657600" lvl="7" indent="-292100" algn="l" rtl="0">
              <a:lnSpc>
                <a:spcPct val="90000"/>
              </a:lnSpc>
              <a:spcBef>
                <a:spcPts val="360"/>
              </a:spcBef>
              <a:spcAft>
                <a:spcPts val="0"/>
              </a:spcAft>
              <a:buClr>
                <a:schemeClr val="dk1"/>
              </a:buClr>
              <a:buSzPts val="1000"/>
              <a:buChar char="•"/>
              <a:defRPr sz="1200"/>
            </a:lvl8pPr>
            <a:lvl9pPr marL="4114800" lvl="8" indent="-292100" algn="l" rtl="0">
              <a:lnSpc>
                <a:spcPct val="90000"/>
              </a:lnSpc>
              <a:spcBef>
                <a:spcPts val="360"/>
              </a:spcBef>
              <a:spcAft>
                <a:spcPts val="0"/>
              </a:spcAft>
              <a:buClr>
                <a:schemeClr val="dk1"/>
              </a:buClr>
              <a:buSzPts val="1000"/>
              <a:buChar char="•"/>
              <a:defRPr sz="1200"/>
            </a:lvl9pPr>
          </a:lstStyle>
          <a:p>
            <a:endParaRPr/>
          </a:p>
        </p:txBody>
      </p:sp>
      <p:sp>
        <p:nvSpPr>
          <p:cNvPr id="381" name="Google Shape;381;gd04cb32b27_0_138"/>
          <p:cNvSpPr txBox="1">
            <a:spLocks noGrp="1"/>
          </p:cNvSpPr>
          <p:nvPr>
            <p:ph type="sldNum" idx="12"/>
          </p:nvPr>
        </p:nvSpPr>
        <p:spPr>
          <a:xfrm>
            <a:off x="8757499" y="6597616"/>
            <a:ext cx="1509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2"/>
        <p:cNvGrpSpPr/>
        <p:nvPr/>
      </p:nvGrpSpPr>
      <p:grpSpPr>
        <a:xfrm>
          <a:off x="0" y="0"/>
          <a:ext cx="0" cy="0"/>
          <a:chOff x="0" y="0"/>
          <a:chExt cx="0" cy="0"/>
        </a:xfrm>
      </p:grpSpPr>
      <p:sp>
        <p:nvSpPr>
          <p:cNvPr id="383" name="Google Shape;383;gd04cb32b27_0_14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4" name="Google Shape;384;gd04cb32b27_0_14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5" name="Google Shape;385;gd04cb32b27_0_14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6" name="Google Shape;386;gd04cb32b27_0_14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7" name="Google Shape;387;gd04cb32b27_0_14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8"/>
        <p:cNvGrpSpPr/>
        <p:nvPr/>
      </p:nvGrpSpPr>
      <p:grpSpPr>
        <a:xfrm>
          <a:off x="0" y="0"/>
          <a:ext cx="0" cy="0"/>
          <a:chOff x="0" y="0"/>
          <a:chExt cx="0" cy="0"/>
        </a:xfrm>
      </p:grpSpPr>
      <p:sp>
        <p:nvSpPr>
          <p:cNvPr id="389" name="Google Shape;389;gd04cb32b27_0_149"/>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0" name="Google Shape;390;gd04cb32b27_0_149"/>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1" name="Google Shape;391;gd04cb32b27_0_14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2" name="Google Shape;392;gd04cb32b27_0_14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3" name="Google Shape;393;gd04cb32b27_0_14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4"/>
        <p:cNvGrpSpPr/>
        <p:nvPr/>
      </p:nvGrpSpPr>
      <p:grpSpPr>
        <a:xfrm>
          <a:off x="0" y="0"/>
          <a:ext cx="0" cy="0"/>
          <a:chOff x="0" y="0"/>
          <a:chExt cx="0" cy="0"/>
        </a:xfrm>
      </p:grpSpPr>
      <p:sp>
        <p:nvSpPr>
          <p:cNvPr id="395" name="Google Shape;395;gd04cb32b27_0_15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6" name="Google Shape;396;gd04cb32b27_0_155"/>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7" name="Google Shape;397;gd04cb32b27_0_155"/>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8" name="Google Shape;398;gd04cb32b27_0_15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9" name="Google Shape;399;gd04cb32b27_0_15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0" name="Google Shape;400;gd04cb32b27_0_15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1"/>
        <p:cNvGrpSpPr/>
        <p:nvPr/>
      </p:nvGrpSpPr>
      <p:grpSpPr>
        <a:xfrm>
          <a:off x="0" y="0"/>
          <a:ext cx="0" cy="0"/>
          <a:chOff x="0" y="0"/>
          <a:chExt cx="0" cy="0"/>
        </a:xfrm>
      </p:grpSpPr>
      <p:sp>
        <p:nvSpPr>
          <p:cNvPr id="402" name="Google Shape;402;gd04cb32b27_0_162"/>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3" name="Google Shape;403;gd04cb32b27_0_162"/>
          <p:cNvSpPr txBox="1">
            <a:spLocks noGrp="1"/>
          </p:cNvSpPr>
          <p:nvPr>
            <p:ph type="body" idx="1"/>
          </p:nvPr>
        </p:nvSpPr>
        <p:spPr>
          <a:xfrm>
            <a:off x="629841" y="1681163"/>
            <a:ext cx="38685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04" name="Google Shape;404;gd04cb32b27_0_162"/>
          <p:cNvSpPr txBox="1">
            <a:spLocks noGrp="1"/>
          </p:cNvSpPr>
          <p:nvPr>
            <p:ph type="body" idx="2"/>
          </p:nvPr>
        </p:nvSpPr>
        <p:spPr>
          <a:xfrm>
            <a:off x="629841" y="2505075"/>
            <a:ext cx="38685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5" name="Google Shape;405;gd04cb32b27_0_162"/>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06" name="Google Shape;406;gd04cb32b27_0_162"/>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7" name="Google Shape;407;gd04cb32b27_0_16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8" name="Google Shape;408;gd04cb32b27_0_16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9" name="Google Shape;409;gd04cb32b27_0_16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0"/>
        <p:cNvGrpSpPr/>
        <p:nvPr/>
      </p:nvGrpSpPr>
      <p:grpSpPr>
        <a:xfrm>
          <a:off x="0" y="0"/>
          <a:ext cx="0" cy="0"/>
          <a:chOff x="0" y="0"/>
          <a:chExt cx="0" cy="0"/>
        </a:xfrm>
      </p:grpSpPr>
      <p:sp>
        <p:nvSpPr>
          <p:cNvPr id="411" name="Google Shape;411;gd04cb32b27_0_171"/>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2" name="Google Shape;412;gd04cb32b27_0_17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3" name="Google Shape;413;gd04cb32b27_0_17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4" name="Google Shape;414;gd04cb32b27_0_17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5"/>
        <p:cNvGrpSpPr/>
        <p:nvPr/>
      </p:nvGrpSpPr>
      <p:grpSpPr>
        <a:xfrm>
          <a:off x="0" y="0"/>
          <a:ext cx="0" cy="0"/>
          <a:chOff x="0" y="0"/>
          <a:chExt cx="0" cy="0"/>
        </a:xfrm>
      </p:grpSpPr>
      <p:sp>
        <p:nvSpPr>
          <p:cNvPr id="416" name="Google Shape;416;gd04cb32b27_0_17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7" name="Google Shape;417;gd04cb32b27_0_17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8" name="Google Shape;418;gd04cb32b27_0_17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64"/>
        <p:cNvGrpSpPr/>
        <p:nvPr/>
      </p:nvGrpSpPr>
      <p:grpSpPr>
        <a:xfrm>
          <a:off x="0" y="0"/>
          <a:ext cx="0" cy="0"/>
          <a:chOff x="0" y="0"/>
          <a:chExt cx="0" cy="0"/>
        </a:xfrm>
      </p:grpSpPr>
      <p:sp>
        <p:nvSpPr>
          <p:cNvPr id="65" name="Google Shape;65;p14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0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48"/>
          <p:cNvSpPr txBox="1">
            <a:spLocks noGrp="1"/>
          </p:cNvSpPr>
          <p:nvPr>
            <p:ph type="body" idx="1"/>
          </p:nvPr>
        </p:nvSpPr>
        <p:spPr>
          <a:xfrm>
            <a:off x="457200" y="1371600"/>
            <a:ext cx="8229600" cy="4846200"/>
          </a:xfrm>
          <a:prstGeom prst="rect">
            <a:avLst/>
          </a:prstGeom>
          <a:noFill/>
          <a:ln>
            <a:noFill/>
          </a:ln>
        </p:spPr>
        <p:txBody>
          <a:bodyPr spcFirstLastPara="1" wrap="square" lIns="0" tIns="0" rIns="0" bIns="0" anchor="t" anchorCtr="0">
            <a:normAutofit/>
          </a:bodyPr>
          <a:lstStyle>
            <a:lvl1pPr marL="457200" lvl="0" indent="-368300" algn="l">
              <a:lnSpc>
                <a:spcPct val="100000"/>
              </a:lnSpc>
              <a:spcBef>
                <a:spcPts val="2250"/>
              </a:spcBef>
              <a:spcAft>
                <a:spcPts val="0"/>
              </a:spcAft>
              <a:buClr>
                <a:schemeClr val="dk1"/>
              </a:buClr>
              <a:buSzPts val="2200"/>
              <a:buFont typeface="Calibri"/>
              <a:buAutoNum type="arabicPeriod"/>
              <a:defRPr sz="2200">
                <a:latin typeface="Calibri"/>
                <a:ea typeface="Calibri"/>
                <a:cs typeface="Calibri"/>
                <a:sym typeface="Calibri"/>
              </a:defRPr>
            </a:lvl1pPr>
            <a:lvl2pPr marL="914400" lvl="1" indent="-368300" algn="l">
              <a:lnSpc>
                <a:spcPct val="100000"/>
              </a:lnSpc>
              <a:spcBef>
                <a:spcPts val="900"/>
              </a:spcBef>
              <a:spcAft>
                <a:spcPts val="0"/>
              </a:spcAft>
              <a:buClr>
                <a:schemeClr val="dk1"/>
              </a:buClr>
              <a:buSzPts val="2200"/>
              <a:buFont typeface="Calibri"/>
              <a:buAutoNum type="alphaLcPeriod"/>
              <a:defRPr sz="2200"/>
            </a:lvl2pPr>
            <a:lvl3pPr marL="1371600" lvl="2" indent="-368300" algn="l">
              <a:lnSpc>
                <a:spcPct val="100000"/>
              </a:lnSpc>
              <a:spcBef>
                <a:spcPts val="900"/>
              </a:spcBef>
              <a:spcAft>
                <a:spcPts val="0"/>
              </a:spcAft>
              <a:buClr>
                <a:schemeClr val="dk1"/>
              </a:buClr>
              <a:buSzPts val="2200"/>
              <a:buFont typeface="Calibri"/>
              <a:buAutoNum type="romanLcPeriod"/>
              <a:defRPr sz="2200"/>
            </a:lvl3pPr>
            <a:lvl4pPr marL="1828800" lvl="3" indent="-368300" algn="l">
              <a:lnSpc>
                <a:spcPct val="100000"/>
              </a:lnSpc>
              <a:spcBef>
                <a:spcPts val="900"/>
              </a:spcBef>
              <a:spcAft>
                <a:spcPts val="0"/>
              </a:spcAft>
              <a:buClr>
                <a:schemeClr val="dk1"/>
              </a:buClr>
              <a:buSzPts val="2200"/>
              <a:buFont typeface="Calibri"/>
              <a:buAutoNum type="arabicParenR"/>
              <a:defRPr sz="2200"/>
            </a:lvl4pPr>
            <a:lvl5pPr marL="2286000" lvl="4" indent="-368300" algn="l">
              <a:lnSpc>
                <a:spcPct val="100000"/>
              </a:lnSpc>
              <a:spcBef>
                <a:spcPts val="900"/>
              </a:spcBef>
              <a:spcAft>
                <a:spcPts val="0"/>
              </a:spcAft>
              <a:buClr>
                <a:schemeClr val="dk1"/>
              </a:buClr>
              <a:buSzPts val="2200"/>
              <a:buFont typeface="Calibri"/>
              <a:buAutoNum type="alphaLcParenR"/>
              <a:defRPr sz="2200"/>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67" name="Google Shape;67;p148"/>
          <p:cNvSpPr txBox="1">
            <a:spLocks noGrp="1"/>
          </p:cNvSpPr>
          <p:nvPr>
            <p:ph type="sldNum" idx="12"/>
          </p:nvPr>
        </p:nvSpPr>
        <p:spPr>
          <a:xfrm>
            <a:off x="8289716" y="6592453"/>
            <a:ext cx="397302" cy="1539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9"/>
        <p:cNvGrpSpPr/>
        <p:nvPr/>
      </p:nvGrpSpPr>
      <p:grpSpPr>
        <a:xfrm>
          <a:off x="0" y="0"/>
          <a:ext cx="0" cy="0"/>
          <a:chOff x="0" y="0"/>
          <a:chExt cx="0" cy="0"/>
        </a:xfrm>
      </p:grpSpPr>
      <p:sp>
        <p:nvSpPr>
          <p:cNvPr id="420" name="Google Shape;420;gd04cb32b27_0_180"/>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1" name="Google Shape;421;gd04cb32b27_0_180"/>
          <p:cNvSpPr txBox="1">
            <a:spLocks noGrp="1"/>
          </p:cNvSpPr>
          <p:nvPr>
            <p:ph type="body" idx="1"/>
          </p:nvPr>
        </p:nvSpPr>
        <p:spPr>
          <a:xfrm>
            <a:off x="3887391" y="987425"/>
            <a:ext cx="46293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422" name="Google Shape;422;gd04cb32b27_0_180"/>
          <p:cNvSpPr txBox="1">
            <a:spLocks noGrp="1"/>
          </p:cNvSpPr>
          <p:nvPr>
            <p:ph type="body" idx="2"/>
          </p:nvPr>
        </p:nvSpPr>
        <p:spPr>
          <a:xfrm>
            <a:off x="629841" y="2057400"/>
            <a:ext cx="29490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23" name="Google Shape;423;gd04cb32b27_0_18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4" name="Google Shape;424;gd04cb32b27_0_18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5" name="Google Shape;425;gd04cb32b27_0_18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6"/>
        <p:cNvGrpSpPr/>
        <p:nvPr/>
      </p:nvGrpSpPr>
      <p:grpSpPr>
        <a:xfrm>
          <a:off x="0" y="0"/>
          <a:ext cx="0" cy="0"/>
          <a:chOff x="0" y="0"/>
          <a:chExt cx="0" cy="0"/>
        </a:xfrm>
      </p:grpSpPr>
      <p:sp>
        <p:nvSpPr>
          <p:cNvPr id="427" name="Google Shape;427;gd04cb32b27_0_187"/>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8" name="Google Shape;428;gd04cb32b27_0_187"/>
          <p:cNvSpPr>
            <a:spLocks noGrp="1"/>
          </p:cNvSpPr>
          <p:nvPr>
            <p:ph type="pic" idx="2"/>
          </p:nvPr>
        </p:nvSpPr>
        <p:spPr>
          <a:xfrm>
            <a:off x="3887391" y="987425"/>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9" name="Google Shape;429;gd04cb32b27_0_187"/>
          <p:cNvSpPr txBox="1">
            <a:spLocks noGrp="1"/>
          </p:cNvSpPr>
          <p:nvPr>
            <p:ph type="body" idx="1"/>
          </p:nvPr>
        </p:nvSpPr>
        <p:spPr>
          <a:xfrm>
            <a:off x="629841" y="2057400"/>
            <a:ext cx="29490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30" name="Google Shape;430;gd04cb32b27_0_18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1" name="Google Shape;431;gd04cb32b27_0_18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2" name="Google Shape;432;gd04cb32b27_0_18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3"/>
        <p:cNvGrpSpPr/>
        <p:nvPr/>
      </p:nvGrpSpPr>
      <p:grpSpPr>
        <a:xfrm>
          <a:off x="0" y="0"/>
          <a:ext cx="0" cy="0"/>
          <a:chOff x="0" y="0"/>
          <a:chExt cx="0" cy="0"/>
        </a:xfrm>
      </p:grpSpPr>
      <p:sp>
        <p:nvSpPr>
          <p:cNvPr id="434" name="Google Shape;434;gd04cb32b27_0_194"/>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5" name="Google Shape;435;gd04cb32b27_0_194"/>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6" name="Google Shape;436;gd04cb32b27_0_19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7" name="Google Shape;437;gd04cb32b27_0_19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8" name="Google Shape;438;gd04cb32b27_0_19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9"/>
        <p:cNvGrpSpPr/>
        <p:nvPr/>
      </p:nvGrpSpPr>
      <p:grpSpPr>
        <a:xfrm>
          <a:off x="0" y="0"/>
          <a:ext cx="0" cy="0"/>
          <a:chOff x="0" y="0"/>
          <a:chExt cx="0" cy="0"/>
        </a:xfrm>
      </p:grpSpPr>
      <p:sp>
        <p:nvSpPr>
          <p:cNvPr id="440" name="Google Shape;440;gd04cb32b27_0_200"/>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1" name="Google Shape;441;gd04cb32b27_0_200"/>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2" name="Google Shape;442;gd04cb32b27_0_20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 name="Google Shape;443;gd04cb32b27_0_20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4" name="Google Shape;444;gd04cb32b27_0_20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451"/>
        <p:cNvGrpSpPr/>
        <p:nvPr/>
      </p:nvGrpSpPr>
      <p:grpSpPr>
        <a:xfrm>
          <a:off x="0" y="0"/>
          <a:ext cx="0" cy="0"/>
          <a:chOff x="0" y="0"/>
          <a:chExt cx="0" cy="0"/>
        </a:xfrm>
      </p:grpSpPr>
      <p:sp>
        <p:nvSpPr>
          <p:cNvPr id="452" name="Google Shape;452;gd04cb32b27_0_338"/>
          <p:cNvSpPr txBox="1">
            <a:spLocks noGrp="1"/>
          </p:cNvSpPr>
          <p:nvPr>
            <p:ph type="body" idx="1"/>
          </p:nvPr>
        </p:nvSpPr>
        <p:spPr>
          <a:xfrm>
            <a:off x="0" y="4751200"/>
            <a:ext cx="9144000" cy="4149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100000"/>
              </a:lnSpc>
              <a:spcBef>
                <a:spcPts val="300"/>
              </a:spcBef>
              <a:spcAft>
                <a:spcPts val="0"/>
              </a:spcAft>
              <a:buClr>
                <a:schemeClr val="lt1"/>
              </a:buClr>
              <a:buSzPts val="2000"/>
              <a:buNone/>
              <a:defRPr>
                <a:solidFill>
                  <a:schemeClr val="lt1"/>
                </a:solidFill>
              </a:defRPr>
            </a:lvl2pPr>
            <a:lvl3pPr marL="1371600" lvl="2" indent="-228600" algn="l" rtl="0">
              <a:lnSpc>
                <a:spcPct val="100000"/>
              </a:lnSpc>
              <a:spcBef>
                <a:spcPts val="300"/>
              </a:spcBef>
              <a:spcAft>
                <a:spcPts val="0"/>
              </a:spcAft>
              <a:buClr>
                <a:schemeClr val="lt1"/>
              </a:buClr>
              <a:buSzPts val="1800"/>
              <a:buNone/>
              <a:defRPr>
                <a:solidFill>
                  <a:schemeClr val="lt1"/>
                </a:solidFill>
              </a:defRPr>
            </a:lvl3pPr>
            <a:lvl4pPr marL="1828800" lvl="3" indent="-228600" algn="l" rtl="0">
              <a:lnSpc>
                <a:spcPct val="100000"/>
              </a:lnSpc>
              <a:spcBef>
                <a:spcPts val="300"/>
              </a:spcBef>
              <a:spcAft>
                <a:spcPts val="0"/>
              </a:spcAft>
              <a:buClr>
                <a:schemeClr val="lt1"/>
              </a:buClr>
              <a:buSzPts val="1600"/>
              <a:buNone/>
              <a:defRPr>
                <a:solidFill>
                  <a:schemeClr val="lt1"/>
                </a:solidFill>
              </a:defRPr>
            </a:lvl4pPr>
            <a:lvl5pPr marL="2286000" lvl="4" indent="-228600" algn="l" rtl="0">
              <a:lnSpc>
                <a:spcPct val="100000"/>
              </a:lnSpc>
              <a:spcBef>
                <a:spcPts val="30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53" name="Google Shape;453;gd04cb32b27_0_338"/>
          <p:cNvSpPr txBox="1">
            <a:spLocks noGrp="1"/>
          </p:cNvSpPr>
          <p:nvPr>
            <p:ph type="title"/>
          </p:nvPr>
        </p:nvSpPr>
        <p:spPr>
          <a:xfrm>
            <a:off x="-789" y="1327098"/>
            <a:ext cx="9144000" cy="23592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4" name="Google Shape;454;gd04cb32b27_0_338"/>
          <p:cNvSpPr txBox="1">
            <a:spLocks noGrp="1"/>
          </p:cNvSpPr>
          <p:nvPr>
            <p:ph type="body" idx="2"/>
          </p:nvPr>
        </p:nvSpPr>
        <p:spPr>
          <a:xfrm>
            <a:off x="0" y="4382184"/>
            <a:ext cx="9144000" cy="3555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Clr>
                <a:schemeClr val="dk1"/>
              </a:buClr>
              <a:buSzPts val="1600"/>
              <a:buNone/>
              <a:defRPr sz="1600" cap="none">
                <a:solidFill>
                  <a:schemeClr val="dk1"/>
                </a:solidFill>
                <a:latin typeface="Calibri"/>
                <a:ea typeface="Calibri"/>
                <a:cs typeface="Calibri"/>
                <a:sym typeface="Calibri"/>
              </a:defRPr>
            </a:lvl1pPr>
            <a:lvl2pPr marL="914400" lvl="1" indent="-228600" algn="ctr" rtl="0">
              <a:lnSpc>
                <a:spcPct val="100000"/>
              </a:lnSpc>
              <a:spcBef>
                <a:spcPts val="0"/>
              </a:spcBef>
              <a:spcAft>
                <a:spcPts val="0"/>
              </a:spcAft>
              <a:buClr>
                <a:schemeClr val="lt1"/>
              </a:buClr>
              <a:buSzPts val="2000"/>
              <a:buNone/>
              <a:defRPr>
                <a:solidFill>
                  <a:schemeClr val="lt1"/>
                </a:solidFill>
              </a:defRPr>
            </a:lvl2pPr>
            <a:lvl3pPr marL="1371600" lvl="2" indent="-228600" algn="ctr" rtl="0">
              <a:lnSpc>
                <a:spcPct val="100000"/>
              </a:lnSpc>
              <a:spcBef>
                <a:spcPts val="0"/>
              </a:spcBef>
              <a:spcAft>
                <a:spcPts val="0"/>
              </a:spcAft>
              <a:buClr>
                <a:schemeClr val="lt1"/>
              </a:buClr>
              <a:buSzPts val="1800"/>
              <a:buNone/>
              <a:defRPr>
                <a:solidFill>
                  <a:schemeClr val="lt1"/>
                </a:solidFill>
              </a:defRPr>
            </a:lvl3pPr>
            <a:lvl4pPr marL="1828800" lvl="3" indent="-228600" algn="ctr" rtl="0">
              <a:lnSpc>
                <a:spcPct val="100000"/>
              </a:lnSpc>
              <a:spcBef>
                <a:spcPts val="0"/>
              </a:spcBef>
              <a:spcAft>
                <a:spcPts val="0"/>
              </a:spcAft>
              <a:buClr>
                <a:schemeClr val="lt1"/>
              </a:buClr>
              <a:buSzPts val="1600"/>
              <a:buNone/>
              <a:defRPr>
                <a:solidFill>
                  <a:schemeClr val="lt1"/>
                </a:solidFill>
              </a:defRPr>
            </a:lvl4pPr>
            <a:lvl5pPr marL="2286000" lvl="4" indent="-228600" algn="ctr" rtl="0">
              <a:lnSpc>
                <a:spcPct val="100000"/>
              </a:lnSpc>
              <a:spcBef>
                <a:spcPts val="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55" name="Google Shape;455;gd04cb32b27_0_338"/>
          <p:cNvSpPr txBox="1">
            <a:spLocks noGrp="1"/>
          </p:cNvSpPr>
          <p:nvPr>
            <p:ph type="subTitle" idx="3"/>
          </p:nvPr>
        </p:nvSpPr>
        <p:spPr>
          <a:xfrm>
            <a:off x="0" y="3686366"/>
            <a:ext cx="9144000" cy="682500"/>
          </a:xfrm>
          <a:prstGeom prst="rect">
            <a:avLst/>
          </a:prstGeom>
          <a:noFill/>
          <a:ln>
            <a:noFill/>
          </a:ln>
        </p:spPr>
        <p:txBody>
          <a:bodyPr spcFirstLastPara="1" wrap="square" lIns="0" tIns="0" rIns="0" bIns="0" anchor="ctr" anchorCtr="0">
            <a:normAutofit/>
          </a:bodyPr>
          <a:lstStyle>
            <a:lvl1pPr lvl="0" algn="ctr" rtl="0">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rtl="0">
              <a:lnSpc>
                <a:spcPct val="100000"/>
              </a:lnSpc>
              <a:spcBef>
                <a:spcPts val="300"/>
              </a:spcBef>
              <a:spcAft>
                <a:spcPts val="0"/>
              </a:spcAft>
              <a:buClr>
                <a:schemeClr val="dk1"/>
              </a:buClr>
              <a:buSzPts val="1125"/>
              <a:buNone/>
              <a:defRPr sz="1125"/>
            </a:lvl2pPr>
            <a:lvl3pPr lvl="2" algn="ctr" rtl="0">
              <a:lnSpc>
                <a:spcPct val="100000"/>
              </a:lnSpc>
              <a:spcBef>
                <a:spcPts val="300"/>
              </a:spcBef>
              <a:spcAft>
                <a:spcPts val="0"/>
              </a:spcAft>
              <a:buClr>
                <a:schemeClr val="dk1"/>
              </a:buClr>
              <a:buSzPts val="1013"/>
              <a:buNone/>
              <a:defRPr sz="1013"/>
            </a:lvl3pPr>
            <a:lvl4pPr lvl="3" algn="ctr" rtl="0">
              <a:lnSpc>
                <a:spcPct val="100000"/>
              </a:lnSpc>
              <a:spcBef>
                <a:spcPts val="300"/>
              </a:spcBef>
              <a:spcAft>
                <a:spcPts val="0"/>
              </a:spcAft>
              <a:buClr>
                <a:schemeClr val="dk1"/>
              </a:buClr>
              <a:buSzPts val="900"/>
              <a:buNone/>
              <a:defRPr sz="900"/>
            </a:lvl4pPr>
            <a:lvl5pPr lvl="4" algn="ctr" rtl="0">
              <a:lnSpc>
                <a:spcPct val="100000"/>
              </a:lnSpc>
              <a:spcBef>
                <a:spcPts val="300"/>
              </a:spcBef>
              <a:spcAft>
                <a:spcPts val="0"/>
              </a:spcAft>
              <a:buClr>
                <a:schemeClr val="dk1"/>
              </a:buClr>
              <a:buSzPts val="900"/>
              <a:buNone/>
              <a:defRPr sz="900"/>
            </a:lvl5pPr>
            <a:lvl6pPr lvl="5" algn="ctr" rtl="0">
              <a:lnSpc>
                <a:spcPct val="100000"/>
              </a:lnSpc>
              <a:spcBef>
                <a:spcPts val="180"/>
              </a:spcBef>
              <a:spcAft>
                <a:spcPts val="0"/>
              </a:spcAft>
              <a:buClr>
                <a:schemeClr val="dk1"/>
              </a:buClr>
              <a:buSzPts val="900"/>
              <a:buNone/>
              <a:defRPr sz="900"/>
            </a:lvl6pPr>
            <a:lvl7pPr lvl="6" algn="ctr" rtl="0">
              <a:lnSpc>
                <a:spcPct val="100000"/>
              </a:lnSpc>
              <a:spcBef>
                <a:spcPts val="180"/>
              </a:spcBef>
              <a:spcAft>
                <a:spcPts val="0"/>
              </a:spcAft>
              <a:buClr>
                <a:schemeClr val="dk1"/>
              </a:buClr>
              <a:buSzPts val="900"/>
              <a:buNone/>
              <a:defRPr sz="900"/>
            </a:lvl7pPr>
            <a:lvl8pPr lvl="7" algn="ctr" rtl="0">
              <a:lnSpc>
                <a:spcPct val="100000"/>
              </a:lnSpc>
              <a:spcBef>
                <a:spcPts val="180"/>
              </a:spcBef>
              <a:spcAft>
                <a:spcPts val="0"/>
              </a:spcAft>
              <a:buClr>
                <a:schemeClr val="dk1"/>
              </a:buClr>
              <a:buSzPts val="900"/>
              <a:buNone/>
              <a:defRPr sz="900"/>
            </a:lvl8pPr>
            <a:lvl9pPr lvl="8" algn="ctr" rtl="0">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456"/>
        <p:cNvGrpSpPr/>
        <p:nvPr/>
      </p:nvGrpSpPr>
      <p:grpSpPr>
        <a:xfrm>
          <a:off x="0" y="0"/>
          <a:ext cx="0" cy="0"/>
          <a:chOff x="0" y="0"/>
          <a:chExt cx="0" cy="0"/>
        </a:xfrm>
      </p:grpSpPr>
      <p:sp>
        <p:nvSpPr>
          <p:cNvPr id="457" name="Google Shape;457;gd04cb32b27_0_343"/>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600"/>
              </a:spcBef>
              <a:spcAft>
                <a:spcPts val="0"/>
              </a:spcAft>
              <a:buClr>
                <a:schemeClr val="dk1"/>
              </a:buClr>
              <a:buSzPts val="1800"/>
              <a:buChar char="•"/>
              <a:defRPr>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58" name="Google Shape;458;gd04cb32b27_0_34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9" name="Google Shape;459;gd04cb32b27_0_343"/>
          <p:cNvSpPr txBox="1">
            <a:spLocks noGrp="1"/>
          </p:cNvSpPr>
          <p:nvPr>
            <p:ph type="sldNum" idx="12"/>
          </p:nvPr>
        </p:nvSpPr>
        <p:spPr>
          <a:xfrm>
            <a:off x="8099875" y="6592453"/>
            <a:ext cx="586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60" name="Google Shape;460;gd04cb32b27_0_343"/>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rmAutofit/>
          </a:bodyPr>
          <a:lstStyle>
            <a:lvl1pPr marL="457200" marR="0" lvl="0" indent="-228600" algn="l" rtl="0">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61"/>
        <p:cNvGrpSpPr/>
        <p:nvPr/>
      </p:nvGrpSpPr>
      <p:grpSpPr>
        <a:xfrm>
          <a:off x="0" y="0"/>
          <a:ext cx="0" cy="0"/>
          <a:chOff x="0" y="0"/>
          <a:chExt cx="0" cy="0"/>
        </a:xfrm>
      </p:grpSpPr>
      <p:sp>
        <p:nvSpPr>
          <p:cNvPr id="462" name="Google Shape;462;gd04cb32b27_0_348"/>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600"/>
              </a:spcBef>
              <a:spcAft>
                <a:spcPts val="0"/>
              </a:spcAft>
              <a:buClr>
                <a:srgbClr val="595959"/>
              </a:buClr>
              <a:buSzPts val="1800"/>
              <a:buChar char="•"/>
              <a:defRPr/>
            </a:lvl1pPr>
            <a:lvl2pPr marL="914400" lvl="1" indent="-342900" algn="l" rtl="0">
              <a:lnSpc>
                <a:spcPct val="100000"/>
              </a:lnSpc>
              <a:spcBef>
                <a:spcPts val="6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
              <a:defRPr/>
            </a:lvl3pPr>
            <a:lvl4pPr marL="1828800" lvl="3" indent="-342900" algn="l" rtl="0">
              <a:lnSpc>
                <a:spcPct val="100000"/>
              </a:lnSpc>
              <a:spcBef>
                <a:spcPts val="600"/>
              </a:spcBef>
              <a:spcAft>
                <a:spcPts val="0"/>
              </a:spcAft>
              <a:buClr>
                <a:schemeClr val="dk1"/>
              </a:buClr>
              <a:buSzPts val="1800"/>
              <a:buChar char="◦"/>
              <a:defRPr/>
            </a:lvl4pPr>
            <a:lvl5pPr marL="2286000" lvl="4" indent="-342900" algn="l" rtl="0">
              <a:lnSpc>
                <a:spcPct val="100000"/>
              </a:lnSpc>
              <a:spcBef>
                <a:spcPts val="6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63" name="Google Shape;463;gd04cb32b27_0_34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225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4" name="Google Shape;464;gd04cb32b27_0_348"/>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65" name="Google Shape;465;gd04cb32b27_0_348"/>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595959"/>
              </a:buClr>
              <a:buSzPts val="750"/>
              <a:buFont typeface="Arial"/>
              <a:buNone/>
              <a:defRPr sz="750" i="0"/>
            </a:lvl1pPr>
            <a:lvl2pPr marL="914400" lvl="1" indent="-228600" algn="l" rtl="0">
              <a:lnSpc>
                <a:spcPct val="100000"/>
              </a:lnSpc>
              <a:spcBef>
                <a:spcPts val="225"/>
              </a:spcBef>
              <a:spcAft>
                <a:spcPts val="0"/>
              </a:spcAft>
              <a:buClr>
                <a:schemeClr val="dk1"/>
              </a:buClr>
              <a:buSzPts val="422"/>
              <a:buNone/>
              <a:defRPr sz="421"/>
            </a:lvl2pPr>
            <a:lvl3pPr marL="1371600" lvl="2" indent="-228600" algn="l" rtl="0">
              <a:lnSpc>
                <a:spcPct val="100000"/>
              </a:lnSpc>
              <a:spcBef>
                <a:spcPts val="225"/>
              </a:spcBef>
              <a:spcAft>
                <a:spcPts val="0"/>
              </a:spcAft>
              <a:buClr>
                <a:schemeClr val="dk1"/>
              </a:buClr>
              <a:buSzPts val="422"/>
              <a:buNone/>
              <a:defRPr sz="421"/>
            </a:lvl3pPr>
            <a:lvl4pPr marL="1828800" lvl="3" indent="-228600" algn="l" rtl="0">
              <a:lnSpc>
                <a:spcPct val="100000"/>
              </a:lnSpc>
              <a:spcBef>
                <a:spcPts val="225"/>
              </a:spcBef>
              <a:spcAft>
                <a:spcPts val="0"/>
              </a:spcAft>
              <a:buClr>
                <a:schemeClr val="dk1"/>
              </a:buClr>
              <a:buSzPts val="422"/>
              <a:buNone/>
              <a:defRPr sz="421"/>
            </a:lvl4pPr>
            <a:lvl5pPr marL="2286000" lvl="4" indent="-228600" algn="l" rtl="0">
              <a:lnSpc>
                <a:spcPct val="100000"/>
              </a:lnSpc>
              <a:spcBef>
                <a:spcPts val="225"/>
              </a:spcBef>
              <a:spcAft>
                <a:spcPts val="0"/>
              </a:spcAft>
              <a:buClr>
                <a:schemeClr val="dk1"/>
              </a:buClr>
              <a:buSzPts val="422"/>
              <a:buNone/>
              <a:defRPr sz="421"/>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eet the Presenters">
  <p:cSld name="1_Meet the Presenters">
    <p:spTree>
      <p:nvGrpSpPr>
        <p:cNvPr id="1" name="Shape 466"/>
        <p:cNvGrpSpPr/>
        <p:nvPr/>
      </p:nvGrpSpPr>
      <p:grpSpPr>
        <a:xfrm>
          <a:off x="0" y="0"/>
          <a:ext cx="0" cy="0"/>
          <a:chOff x="0" y="0"/>
          <a:chExt cx="0" cy="0"/>
        </a:xfrm>
      </p:grpSpPr>
      <p:sp>
        <p:nvSpPr>
          <p:cNvPr id="467" name="Google Shape;467;gd04cb32b27_0_35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8" name="Google Shape;468;gd04cb32b27_0_353"/>
          <p:cNvSpPr>
            <a:spLocks noGrp="1"/>
          </p:cNvSpPr>
          <p:nvPr>
            <p:ph type="pic" idx="2"/>
          </p:nvPr>
        </p:nvSpPr>
        <p:spPr>
          <a:xfrm>
            <a:off x="342900" y="1485363"/>
            <a:ext cx="13716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9" name="Google Shape;469;gd04cb32b27_0_353"/>
          <p:cNvSpPr txBox="1">
            <a:spLocks noGrp="1"/>
          </p:cNvSpPr>
          <p:nvPr>
            <p:ph type="body" idx="1"/>
          </p:nvPr>
        </p:nvSpPr>
        <p:spPr>
          <a:xfrm>
            <a:off x="342900" y="3128895"/>
            <a:ext cx="13716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0" name="Google Shape;470;gd04cb32b27_0_353"/>
          <p:cNvSpPr txBox="1">
            <a:spLocks noGrp="1"/>
          </p:cNvSpPr>
          <p:nvPr>
            <p:ph type="body" idx="3"/>
          </p:nvPr>
        </p:nvSpPr>
        <p:spPr>
          <a:xfrm>
            <a:off x="342900" y="3670421"/>
            <a:ext cx="13716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1" name="Google Shape;471;gd04cb32b27_0_353"/>
          <p:cNvSpPr>
            <a:spLocks noGrp="1"/>
          </p:cNvSpPr>
          <p:nvPr>
            <p:ph type="pic" idx="4"/>
          </p:nvPr>
        </p:nvSpPr>
        <p:spPr>
          <a:xfrm>
            <a:off x="2114550" y="1485363"/>
            <a:ext cx="13716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2" name="Google Shape;472;gd04cb32b27_0_353"/>
          <p:cNvSpPr txBox="1">
            <a:spLocks noGrp="1"/>
          </p:cNvSpPr>
          <p:nvPr>
            <p:ph type="body" idx="5"/>
          </p:nvPr>
        </p:nvSpPr>
        <p:spPr>
          <a:xfrm>
            <a:off x="2114550" y="3128895"/>
            <a:ext cx="13716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3" name="Google Shape;473;gd04cb32b27_0_353"/>
          <p:cNvSpPr txBox="1">
            <a:spLocks noGrp="1"/>
          </p:cNvSpPr>
          <p:nvPr>
            <p:ph type="body" idx="6"/>
          </p:nvPr>
        </p:nvSpPr>
        <p:spPr>
          <a:xfrm>
            <a:off x="2114550" y="3670421"/>
            <a:ext cx="13716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4" name="Google Shape;474;gd04cb32b27_0_353"/>
          <p:cNvSpPr>
            <a:spLocks noGrp="1"/>
          </p:cNvSpPr>
          <p:nvPr>
            <p:ph type="pic" idx="7"/>
          </p:nvPr>
        </p:nvSpPr>
        <p:spPr>
          <a:xfrm>
            <a:off x="3886200" y="1485363"/>
            <a:ext cx="13716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gd04cb32b27_0_353"/>
          <p:cNvSpPr txBox="1">
            <a:spLocks noGrp="1"/>
          </p:cNvSpPr>
          <p:nvPr>
            <p:ph type="body" idx="8"/>
          </p:nvPr>
        </p:nvSpPr>
        <p:spPr>
          <a:xfrm>
            <a:off x="3886200" y="3128895"/>
            <a:ext cx="13716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6" name="Google Shape;476;gd04cb32b27_0_353"/>
          <p:cNvSpPr txBox="1">
            <a:spLocks noGrp="1"/>
          </p:cNvSpPr>
          <p:nvPr>
            <p:ph type="body" idx="9"/>
          </p:nvPr>
        </p:nvSpPr>
        <p:spPr>
          <a:xfrm>
            <a:off x="3886200" y="3670421"/>
            <a:ext cx="13716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7" name="Google Shape;477;gd04cb32b27_0_353"/>
          <p:cNvSpPr>
            <a:spLocks noGrp="1"/>
          </p:cNvSpPr>
          <p:nvPr>
            <p:ph type="pic" idx="13"/>
          </p:nvPr>
        </p:nvSpPr>
        <p:spPr>
          <a:xfrm>
            <a:off x="5657850" y="1485363"/>
            <a:ext cx="13716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gd04cb32b27_0_353"/>
          <p:cNvSpPr txBox="1">
            <a:spLocks noGrp="1"/>
          </p:cNvSpPr>
          <p:nvPr>
            <p:ph type="body" idx="14"/>
          </p:nvPr>
        </p:nvSpPr>
        <p:spPr>
          <a:xfrm>
            <a:off x="5657850" y="3128895"/>
            <a:ext cx="13716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9" name="Google Shape;479;gd04cb32b27_0_353"/>
          <p:cNvSpPr txBox="1">
            <a:spLocks noGrp="1"/>
          </p:cNvSpPr>
          <p:nvPr>
            <p:ph type="body" idx="15"/>
          </p:nvPr>
        </p:nvSpPr>
        <p:spPr>
          <a:xfrm>
            <a:off x="5657850" y="3670421"/>
            <a:ext cx="13716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80" name="Google Shape;480;gd04cb32b27_0_353"/>
          <p:cNvSpPr>
            <a:spLocks noGrp="1"/>
          </p:cNvSpPr>
          <p:nvPr>
            <p:ph type="pic" idx="16"/>
          </p:nvPr>
        </p:nvSpPr>
        <p:spPr>
          <a:xfrm>
            <a:off x="7429500" y="1485363"/>
            <a:ext cx="13716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1" name="Google Shape;481;gd04cb32b27_0_353"/>
          <p:cNvSpPr txBox="1">
            <a:spLocks noGrp="1"/>
          </p:cNvSpPr>
          <p:nvPr>
            <p:ph type="body" idx="17"/>
          </p:nvPr>
        </p:nvSpPr>
        <p:spPr>
          <a:xfrm>
            <a:off x="7429500" y="3128895"/>
            <a:ext cx="13716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82" name="Google Shape;482;gd04cb32b27_0_353"/>
          <p:cNvSpPr txBox="1">
            <a:spLocks noGrp="1"/>
          </p:cNvSpPr>
          <p:nvPr>
            <p:ph type="body" idx="18"/>
          </p:nvPr>
        </p:nvSpPr>
        <p:spPr>
          <a:xfrm>
            <a:off x="7429500" y="3670421"/>
            <a:ext cx="13716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83" name="Google Shape;483;gd04cb32b27_0_353"/>
          <p:cNvSpPr txBox="1">
            <a:spLocks noGrp="1"/>
          </p:cNvSpPr>
          <p:nvPr>
            <p:ph type="sldNum" idx="12"/>
          </p:nvPr>
        </p:nvSpPr>
        <p:spPr>
          <a:xfrm>
            <a:off x="7910035" y="6592453"/>
            <a:ext cx="7767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484"/>
        <p:cNvGrpSpPr/>
        <p:nvPr/>
      </p:nvGrpSpPr>
      <p:grpSpPr>
        <a:xfrm>
          <a:off x="0" y="0"/>
          <a:ext cx="0" cy="0"/>
          <a:chOff x="0" y="0"/>
          <a:chExt cx="0" cy="0"/>
        </a:xfrm>
      </p:grpSpPr>
      <p:sp>
        <p:nvSpPr>
          <p:cNvPr id="485" name="Google Shape;485;gd04cb32b27_0_371"/>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6" name="Google Shape;486;gd04cb32b27_0_371"/>
          <p:cNvSpPr txBox="1">
            <a:spLocks noGrp="1"/>
          </p:cNvSpPr>
          <p:nvPr>
            <p:ph type="body" idx="1"/>
          </p:nvPr>
        </p:nvSpPr>
        <p:spPr>
          <a:xfrm>
            <a:off x="457200" y="1371600"/>
            <a:ext cx="8229600" cy="48462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600"/>
              </a:spcBef>
              <a:spcAft>
                <a:spcPts val="0"/>
              </a:spcAft>
              <a:buClr>
                <a:schemeClr val="dk1"/>
              </a:buClr>
              <a:buSzPts val="1800"/>
              <a:buChar char="•"/>
              <a:defRPr/>
            </a:lvl1pPr>
            <a:lvl2pPr marL="914400" lvl="1" indent="-355600" algn="l" rtl="0">
              <a:lnSpc>
                <a:spcPct val="100000"/>
              </a:lnSpc>
              <a:spcBef>
                <a:spcPts val="300"/>
              </a:spcBef>
              <a:spcAft>
                <a:spcPts val="0"/>
              </a:spcAft>
              <a:buClr>
                <a:schemeClr val="dk1"/>
              </a:buClr>
              <a:buSzPts val="20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30200" algn="l" rtl="0">
              <a:lnSpc>
                <a:spcPct val="100000"/>
              </a:lnSpc>
              <a:spcBef>
                <a:spcPts val="300"/>
              </a:spcBef>
              <a:spcAft>
                <a:spcPts val="0"/>
              </a:spcAft>
              <a:buClr>
                <a:schemeClr val="dk1"/>
              </a:buClr>
              <a:buSzPts val="1600"/>
              <a:buChar char="◦"/>
              <a:defRPr/>
            </a:lvl4pPr>
            <a:lvl5pPr marL="2286000" lvl="4" indent="-317500" algn="l" rtl="0">
              <a:lnSpc>
                <a:spcPct val="100000"/>
              </a:lnSpc>
              <a:spcBef>
                <a:spcPts val="300"/>
              </a:spcBef>
              <a:spcAft>
                <a:spcPts val="0"/>
              </a:spcAft>
              <a:buClr>
                <a:schemeClr val="dk1"/>
              </a:buClr>
              <a:buSzPts val="1400"/>
              <a:buChar char="›"/>
              <a:defRPr/>
            </a:lvl5pPr>
            <a:lvl6pPr marL="2743200" lvl="5" indent="-355600" algn="l" rtl="0">
              <a:lnSpc>
                <a:spcPct val="100000"/>
              </a:lnSpc>
              <a:spcBef>
                <a:spcPts val="400"/>
              </a:spcBef>
              <a:spcAft>
                <a:spcPts val="0"/>
              </a:spcAft>
              <a:buClr>
                <a:schemeClr val="dk1"/>
              </a:buClr>
              <a:buSzPts val="2000"/>
              <a:buChar char="•"/>
              <a:defRPr/>
            </a:lvl6pPr>
            <a:lvl7pPr marL="3200400" lvl="6" indent="-355600" algn="l" rtl="0">
              <a:lnSpc>
                <a:spcPct val="100000"/>
              </a:lnSpc>
              <a:spcBef>
                <a:spcPts val="400"/>
              </a:spcBef>
              <a:spcAft>
                <a:spcPts val="0"/>
              </a:spcAft>
              <a:buClr>
                <a:schemeClr val="dk1"/>
              </a:buClr>
              <a:buSzPts val="2000"/>
              <a:buChar char="•"/>
              <a:defRPr/>
            </a:lvl7pPr>
            <a:lvl8pPr marL="3657600" lvl="7" indent="-355600" algn="l" rtl="0">
              <a:lnSpc>
                <a:spcPct val="100000"/>
              </a:lnSpc>
              <a:spcBef>
                <a:spcPts val="400"/>
              </a:spcBef>
              <a:spcAft>
                <a:spcPts val="0"/>
              </a:spcAft>
              <a:buClr>
                <a:schemeClr val="dk1"/>
              </a:buClr>
              <a:buSzPts val="2000"/>
              <a:buChar char="•"/>
              <a:defRPr/>
            </a:lvl8pPr>
            <a:lvl9pPr marL="4114800" lvl="8" indent="-355600" algn="l" rtl="0">
              <a:lnSpc>
                <a:spcPct val="100000"/>
              </a:lnSpc>
              <a:spcBef>
                <a:spcPts val="400"/>
              </a:spcBef>
              <a:spcAft>
                <a:spcPts val="0"/>
              </a:spcAft>
              <a:buClr>
                <a:schemeClr val="dk1"/>
              </a:buClr>
              <a:buSzPts val="2000"/>
              <a:buChar char="•"/>
              <a:defRPr/>
            </a:lvl9pPr>
          </a:lstStyle>
          <a:p>
            <a:endParaRPr/>
          </a:p>
        </p:txBody>
      </p:sp>
      <p:sp>
        <p:nvSpPr>
          <p:cNvPr id="487" name="Google Shape;487;gd04cb32b27_0_371"/>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8"/>
        <p:cNvGrpSpPr/>
        <p:nvPr/>
      </p:nvGrpSpPr>
      <p:grpSpPr>
        <a:xfrm>
          <a:off x="0" y="0"/>
          <a:ext cx="0" cy="0"/>
          <a:chOff x="0" y="0"/>
          <a:chExt cx="0" cy="0"/>
        </a:xfrm>
      </p:grpSpPr>
      <p:sp>
        <p:nvSpPr>
          <p:cNvPr id="489" name="Google Shape;489;gd04cb32b27_0_3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30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90" name="Google Shape;490;gd04cb32b27_0_375"/>
          <p:cNvSpPr txBox="1">
            <a:spLocks noGrp="1"/>
          </p:cNvSpPr>
          <p:nvPr>
            <p:ph type="body" idx="1"/>
          </p:nvPr>
        </p:nvSpPr>
        <p:spPr>
          <a:xfrm>
            <a:off x="457200" y="1535113"/>
            <a:ext cx="4040100" cy="639900"/>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4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1" name="Google Shape;491;gd04cb32b27_0_375"/>
          <p:cNvSpPr txBox="1">
            <a:spLocks noGrp="1"/>
          </p:cNvSpPr>
          <p:nvPr>
            <p:ph type="body" idx="2"/>
          </p:nvPr>
        </p:nvSpPr>
        <p:spPr>
          <a:xfrm>
            <a:off x="457200" y="2174875"/>
            <a:ext cx="4040100" cy="3951300"/>
          </a:xfrm>
          <a:prstGeom prst="rect">
            <a:avLst/>
          </a:prstGeom>
          <a:noFill/>
          <a:ln>
            <a:noFill/>
          </a:ln>
        </p:spPr>
        <p:txBody>
          <a:bodyPr spcFirstLastPara="1" wrap="square" lIns="0" tIns="0" rIns="0" bIns="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2" name="Google Shape;492;gd04cb32b27_0_375"/>
          <p:cNvSpPr txBox="1">
            <a:spLocks noGrp="1"/>
          </p:cNvSpPr>
          <p:nvPr>
            <p:ph type="body" idx="3"/>
          </p:nvPr>
        </p:nvSpPr>
        <p:spPr>
          <a:xfrm>
            <a:off x="4645025" y="1535113"/>
            <a:ext cx="4041900" cy="639900"/>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4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3" name="Google Shape;493;gd04cb32b27_0_375"/>
          <p:cNvSpPr txBox="1">
            <a:spLocks noGrp="1"/>
          </p:cNvSpPr>
          <p:nvPr>
            <p:ph type="body" idx="4"/>
          </p:nvPr>
        </p:nvSpPr>
        <p:spPr>
          <a:xfrm>
            <a:off x="4645025" y="2174875"/>
            <a:ext cx="4041900" cy="3951300"/>
          </a:xfrm>
          <a:prstGeom prst="rect">
            <a:avLst/>
          </a:prstGeom>
          <a:noFill/>
          <a:ln>
            <a:noFill/>
          </a:ln>
        </p:spPr>
        <p:txBody>
          <a:bodyPr spcFirstLastPara="1" wrap="square" lIns="0" tIns="0" rIns="0" bIns="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4" name="Google Shape;494;gd04cb32b27_0_375"/>
          <p:cNvSpPr txBox="1">
            <a:spLocks noGrp="1"/>
          </p:cNvSpPr>
          <p:nvPr>
            <p:ph type="sldNum" idx="12"/>
          </p:nvPr>
        </p:nvSpPr>
        <p:spPr>
          <a:xfrm>
            <a:off x="8210616" y="6592453"/>
            <a:ext cx="4761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68"/>
        <p:cNvGrpSpPr/>
        <p:nvPr/>
      </p:nvGrpSpPr>
      <p:grpSpPr>
        <a:xfrm>
          <a:off x="0" y="0"/>
          <a:ext cx="0" cy="0"/>
          <a:chOff x="0" y="0"/>
          <a:chExt cx="0" cy="0"/>
        </a:xfrm>
      </p:grpSpPr>
      <p:sp>
        <p:nvSpPr>
          <p:cNvPr id="69" name="Google Shape;69;p149"/>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9"/>
          <p:cNvSpPr txBox="1">
            <a:spLocks noGrp="1"/>
          </p:cNvSpPr>
          <p:nvPr>
            <p:ph type="body" idx="1"/>
          </p:nvPr>
        </p:nvSpPr>
        <p:spPr>
          <a:xfrm>
            <a:off x="628650" y="1825625"/>
            <a:ext cx="3886200" cy="4351338"/>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600"/>
              </a:spcBef>
              <a:spcAft>
                <a:spcPts val="0"/>
              </a:spcAft>
              <a:buClr>
                <a:srgbClr val="595959"/>
              </a:buClr>
              <a:buSzPts val="2400"/>
              <a:buChar char="•"/>
              <a:defRPr>
                <a:latin typeface="Calibri"/>
                <a:ea typeface="Calibri"/>
                <a:cs typeface="Calibri"/>
                <a:sym typeface="Calibri"/>
              </a:defRPr>
            </a:lvl1pPr>
            <a:lvl2pPr marL="914400" lvl="1" indent="-355600" algn="l">
              <a:lnSpc>
                <a:spcPct val="100000"/>
              </a:lnSpc>
              <a:spcBef>
                <a:spcPts val="300"/>
              </a:spcBef>
              <a:spcAft>
                <a:spcPts val="0"/>
              </a:spcAft>
              <a:buClr>
                <a:schemeClr val="dk1"/>
              </a:buClr>
              <a:buSzPts val="20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30200" algn="l">
              <a:lnSpc>
                <a:spcPct val="100000"/>
              </a:lnSpc>
              <a:spcBef>
                <a:spcPts val="300"/>
              </a:spcBef>
              <a:spcAft>
                <a:spcPts val="0"/>
              </a:spcAft>
              <a:buClr>
                <a:schemeClr val="dk1"/>
              </a:buClr>
              <a:buSzPts val="16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
        <p:nvSpPr>
          <p:cNvPr id="71" name="Google Shape;71;p149"/>
          <p:cNvSpPr txBox="1">
            <a:spLocks noGrp="1"/>
          </p:cNvSpPr>
          <p:nvPr>
            <p:ph type="body" idx="2"/>
          </p:nvPr>
        </p:nvSpPr>
        <p:spPr>
          <a:xfrm>
            <a:off x="4629150" y="1825625"/>
            <a:ext cx="3886200" cy="4351338"/>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600"/>
              </a:spcBef>
              <a:spcAft>
                <a:spcPts val="0"/>
              </a:spcAft>
              <a:buClr>
                <a:srgbClr val="595959"/>
              </a:buClr>
              <a:buSzPts val="2400"/>
              <a:buChar char="•"/>
              <a:defRPr>
                <a:latin typeface="Calibri"/>
                <a:ea typeface="Calibri"/>
                <a:cs typeface="Calibri"/>
                <a:sym typeface="Calibri"/>
              </a:defRPr>
            </a:lvl1pPr>
            <a:lvl2pPr marL="914400" lvl="1" indent="-355600" algn="l">
              <a:lnSpc>
                <a:spcPct val="100000"/>
              </a:lnSpc>
              <a:spcBef>
                <a:spcPts val="300"/>
              </a:spcBef>
              <a:spcAft>
                <a:spcPts val="0"/>
              </a:spcAft>
              <a:buClr>
                <a:schemeClr val="dk1"/>
              </a:buClr>
              <a:buSzPts val="20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30200" algn="l">
              <a:lnSpc>
                <a:spcPct val="100000"/>
              </a:lnSpc>
              <a:spcBef>
                <a:spcPts val="300"/>
              </a:spcBef>
              <a:spcAft>
                <a:spcPts val="0"/>
              </a:spcAft>
              <a:buClr>
                <a:schemeClr val="dk1"/>
              </a:buClr>
              <a:buSzPts val="16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
        <p:nvSpPr>
          <p:cNvPr id="72" name="Google Shape;72;p149"/>
          <p:cNvSpPr txBox="1">
            <a:spLocks noGrp="1"/>
          </p:cNvSpPr>
          <p:nvPr>
            <p:ph type="sldNum" idx="12"/>
          </p:nvPr>
        </p:nvSpPr>
        <p:spPr>
          <a:xfrm>
            <a:off x="8216944" y="6592453"/>
            <a:ext cx="469856"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495"/>
        <p:cNvGrpSpPr/>
        <p:nvPr/>
      </p:nvGrpSpPr>
      <p:grpSpPr>
        <a:xfrm>
          <a:off x="0" y="0"/>
          <a:ext cx="0" cy="0"/>
          <a:chOff x="0" y="0"/>
          <a:chExt cx="0" cy="0"/>
        </a:xfrm>
      </p:grpSpPr>
      <p:sp>
        <p:nvSpPr>
          <p:cNvPr id="496" name="Google Shape;496;gd04cb32b27_0_382"/>
          <p:cNvSpPr txBox="1">
            <a:spLocks noGrp="1"/>
          </p:cNvSpPr>
          <p:nvPr>
            <p:ph type="title"/>
          </p:nvPr>
        </p:nvSpPr>
        <p:spPr>
          <a:xfrm>
            <a:off x="-789" y="1327099"/>
            <a:ext cx="9144000" cy="23592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sz="3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7" name="Google Shape;497;gd04cb32b27_0_382"/>
          <p:cNvSpPr txBox="1">
            <a:spLocks noGrp="1"/>
          </p:cNvSpPr>
          <p:nvPr>
            <p:ph type="subTitle" idx="1"/>
          </p:nvPr>
        </p:nvSpPr>
        <p:spPr>
          <a:xfrm>
            <a:off x="0" y="3686366"/>
            <a:ext cx="9144000" cy="1490700"/>
          </a:xfrm>
          <a:prstGeom prst="rect">
            <a:avLst/>
          </a:prstGeom>
          <a:noFill/>
          <a:ln>
            <a:noFill/>
          </a:ln>
        </p:spPr>
        <p:txBody>
          <a:bodyPr spcFirstLastPara="1" wrap="square" lIns="0" tIns="0" rIns="0" bIns="0" anchor="ctr" anchorCtr="0">
            <a:normAutofit/>
          </a:bodyPr>
          <a:lstStyle>
            <a:lvl1pPr lvl="0" algn="ctr" rtl="0">
              <a:lnSpc>
                <a:spcPct val="100000"/>
              </a:lnSpc>
              <a:spcBef>
                <a:spcPts val="0"/>
              </a:spcBef>
              <a:spcAft>
                <a:spcPts val="0"/>
              </a:spcAft>
              <a:buClr>
                <a:schemeClr val="dk1"/>
              </a:buClr>
              <a:buSzPts val="1350"/>
              <a:buNone/>
              <a:defRPr sz="1350" b="0" i="0" cap="none">
                <a:solidFill>
                  <a:schemeClr val="dk1"/>
                </a:solidFill>
                <a:latin typeface="Calibri"/>
                <a:ea typeface="Calibri"/>
                <a:cs typeface="Calibri"/>
                <a:sym typeface="Calibri"/>
              </a:defRPr>
            </a:lvl1pPr>
            <a:lvl2pPr lvl="1" algn="ctr" rtl="0">
              <a:lnSpc>
                <a:spcPct val="100000"/>
              </a:lnSpc>
              <a:spcBef>
                <a:spcPts val="225"/>
              </a:spcBef>
              <a:spcAft>
                <a:spcPts val="0"/>
              </a:spcAft>
              <a:buClr>
                <a:schemeClr val="dk1"/>
              </a:buClr>
              <a:buSzPts val="844"/>
              <a:buNone/>
              <a:defRPr sz="843"/>
            </a:lvl2pPr>
            <a:lvl3pPr lvl="2" algn="ctr" rtl="0">
              <a:lnSpc>
                <a:spcPct val="100000"/>
              </a:lnSpc>
              <a:spcBef>
                <a:spcPts val="225"/>
              </a:spcBef>
              <a:spcAft>
                <a:spcPts val="0"/>
              </a:spcAft>
              <a:buClr>
                <a:schemeClr val="dk1"/>
              </a:buClr>
              <a:buSzPts val="760"/>
              <a:buNone/>
              <a:defRPr sz="760"/>
            </a:lvl3pPr>
            <a:lvl4pPr lvl="3" algn="ctr" rtl="0">
              <a:lnSpc>
                <a:spcPct val="100000"/>
              </a:lnSpc>
              <a:spcBef>
                <a:spcPts val="225"/>
              </a:spcBef>
              <a:spcAft>
                <a:spcPts val="0"/>
              </a:spcAft>
              <a:buClr>
                <a:schemeClr val="dk1"/>
              </a:buClr>
              <a:buSzPts val="675"/>
              <a:buNone/>
              <a:defRPr sz="675"/>
            </a:lvl4pPr>
            <a:lvl5pPr lvl="4" algn="ctr" rtl="0">
              <a:lnSpc>
                <a:spcPct val="100000"/>
              </a:lnSpc>
              <a:spcBef>
                <a:spcPts val="225"/>
              </a:spcBef>
              <a:spcAft>
                <a:spcPts val="0"/>
              </a:spcAft>
              <a:buClr>
                <a:schemeClr val="dk1"/>
              </a:buClr>
              <a:buSzPts val="675"/>
              <a:buNone/>
              <a:defRPr sz="675"/>
            </a:lvl5pPr>
            <a:lvl6pPr lvl="5" algn="ctr" rtl="0">
              <a:lnSpc>
                <a:spcPct val="100000"/>
              </a:lnSpc>
              <a:spcBef>
                <a:spcPts val="135"/>
              </a:spcBef>
              <a:spcAft>
                <a:spcPts val="0"/>
              </a:spcAft>
              <a:buClr>
                <a:schemeClr val="dk1"/>
              </a:buClr>
              <a:buSzPts val="675"/>
              <a:buNone/>
              <a:defRPr sz="675"/>
            </a:lvl6pPr>
            <a:lvl7pPr lvl="6" algn="ctr" rtl="0">
              <a:lnSpc>
                <a:spcPct val="100000"/>
              </a:lnSpc>
              <a:spcBef>
                <a:spcPts val="135"/>
              </a:spcBef>
              <a:spcAft>
                <a:spcPts val="0"/>
              </a:spcAft>
              <a:buClr>
                <a:schemeClr val="dk1"/>
              </a:buClr>
              <a:buSzPts val="675"/>
              <a:buNone/>
              <a:defRPr sz="675"/>
            </a:lvl7pPr>
            <a:lvl8pPr lvl="7" algn="ctr" rtl="0">
              <a:lnSpc>
                <a:spcPct val="100000"/>
              </a:lnSpc>
              <a:spcBef>
                <a:spcPts val="135"/>
              </a:spcBef>
              <a:spcAft>
                <a:spcPts val="0"/>
              </a:spcAft>
              <a:buClr>
                <a:schemeClr val="dk1"/>
              </a:buClr>
              <a:buSzPts val="675"/>
              <a:buNone/>
              <a:defRPr sz="675"/>
            </a:lvl8pPr>
            <a:lvl9pPr lvl="8" algn="ctr" rtl="0">
              <a:lnSpc>
                <a:spcPct val="100000"/>
              </a:lnSpc>
              <a:spcBef>
                <a:spcPts val="135"/>
              </a:spcBef>
              <a:spcAft>
                <a:spcPts val="0"/>
              </a:spcAft>
              <a:buClr>
                <a:schemeClr val="dk1"/>
              </a:buClr>
              <a:buSzPts val="675"/>
              <a:buNone/>
              <a:defRPr sz="675"/>
            </a:lvl9pPr>
          </a:lstStyle>
          <a:p>
            <a:endParaRPr/>
          </a:p>
        </p:txBody>
      </p:sp>
      <p:sp>
        <p:nvSpPr>
          <p:cNvPr id="498" name="Google Shape;498;gd04cb32b27_0_382"/>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99" name="Google Shape;499;gd04cb32b27_0_382"/>
          <p:cNvSpPr/>
          <p:nvPr/>
        </p:nvSpPr>
        <p:spPr>
          <a:xfrm>
            <a:off x="0" y="6398552"/>
            <a:ext cx="9144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Calibri"/>
              <a:ea typeface="Calibri"/>
              <a:cs typeface="Calibri"/>
              <a:sym typeface="Calibri"/>
            </a:endParaRPr>
          </a:p>
        </p:txBody>
      </p:sp>
      <p:pic>
        <p:nvPicPr>
          <p:cNvPr id="500" name="Google Shape;500;gd04cb32b27_0_382" descr="A close up of a screen&#10;&#10;Description automatically generated"/>
          <p:cNvPicPr preferRelativeResize="0"/>
          <p:nvPr/>
        </p:nvPicPr>
        <p:blipFill rotWithShape="1">
          <a:blip r:embed="rId2">
            <a:alphaModFix/>
          </a:blip>
          <a:srcRect l="5920" t="39672" r="70602" b="16988"/>
          <a:stretch/>
        </p:blipFill>
        <p:spPr>
          <a:xfrm>
            <a:off x="457201" y="6592453"/>
            <a:ext cx="613069" cy="164216"/>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01"/>
        <p:cNvGrpSpPr/>
        <p:nvPr/>
      </p:nvGrpSpPr>
      <p:grpSpPr>
        <a:xfrm>
          <a:off x="0" y="0"/>
          <a:ext cx="0" cy="0"/>
          <a:chOff x="0" y="0"/>
          <a:chExt cx="0" cy="0"/>
        </a:xfrm>
      </p:grpSpPr>
      <p:sp>
        <p:nvSpPr>
          <p:cNvPr id="502" name="Google Shape;502;gd04cb32b27_0_388"/>
          <p:cNvSpPr txBox="1">
            <a:spLocks noGrp="1"/>
          </p:cNvSpPr>
          <p:nvPr>
            <p:ph type="sldNum" idx="12"/>
          </p:nvPr>
        </p:nvSpPr>
        <p:spPr>
          <a:xfrm>
            <a:off x="8210616" y="6592453"/>
            <a:ext cx="4761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3"/>
        <p:cNvGrpSpPr/>
        <p:nvPr/>
      </p:nvGrpSpPr>
      <p:grpSpPr>
        <a:xfrm>
          <a:off x="0" y="0"/>
          <a:ext cx="0" cy="0"/>
          <a:chOff x="0" y="0"/>
          <a:chExt cx="0" cy="0"/>
        </a:xfrm>
      </p:grpSpPr>
      <p:sp>
        <p:nvSpPr>
          <p:cNvPr id="504" name="Google Shape;504;gd04cb32b27_0_390"/>
          <p:cNvSpPr txBox="1">
            <a:spLocks noGrp="1"/>
          </p:cNvSpPr>
          <p:nvPr>
            <p:ph type="body" idx="1"/>
          </p:nvPr>
        </p:nvSpPr>
        <p:spPr>
          <a:xfrm>
            <a:off x="311700" y="5640767"/>
            <a:ext cx="5998800" cy="8067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600"/>
              </a:spcBef>
              <a:spcAft>
                <a:spcPts val="0"/>
              </a:spcAft>
              <a:buClr>
                <a:srgbClr val="595959"/>
              </a:buClr>
              <a:buSzPts val="2100"/>
              <a:buNone/>
              <a:defRPr sz="2100">
                <a:latin typeface="Calibri"/>
                <a:ea typeface="Calibri"/>
                <a:cs typeface="Calibri"/>
                <a:sym typeface="Calibri"/>
              </a:defRPr>
            </a:lvl1pPr>
            <a:lvl2pPr marL="914400" lvl="1" indent="-342900" algn="l" rtl="0">
              <a:lnSpc>
                <a:spcPct val="100000"/>
              </a:lnSpc>
              <a:spcBef>
                <a:spcPts val="225"/>
              </a:spcBef>
              <a:spcAft>
                <a:spcPts val="0"/>
              </a:spcAft>
              <a:buClr>
                <a:schemeClr val="dk1"/>
              </a:buClr>
              <a:buSzPts val="1800"/>
              <a:buChar char="–"/>
              <a:defRPr/>
            </a:lvl2pPr>
            <a:lvl3pPr marL="1371600" lvl="2" indent="-342900" algn="l" rtl="0">
              <a:lnSpc>
                <a:spcPct val="100000"/>
              </a:lnSpc>
              <a:spcBef>
                <a:spcPts val="225"/>
              </a:spcBef>
              <a:spcAft>
                <a:spcPts val="0"/>
              </a:spcAft>
              <a:buClr>
                <a:schemeClr val="dk1"/>
              </a:buClr>
              <a:buSzPts val="1800"/>
              <a:buChar char="»"/>
              <a:defRPr/>
            </a:lvl3pPr>
            <a:lvl4pPr marL="1828800" lvl="3" indent="-342900" algn="l" rtl="0">
              <a:lnSpc>
                <a:spcPct val="100000"/>
              </a:lnSpc>
              <a:spcBef>
                <a:spcPts val="225"/>
              </a:spcBef>
              <a:spcAft>
                <a:spcPts val="0"/>
              </a:spcAft>
              <a:buClr>
                <a:schemeClr val="dk1"/>
              </a:buClr>
              <a:buSzPts val="1800"/>
              <a:buChar char="◦"/>
              <a:defRPr/>
            </a:lvl4pPr>
            <a:lvl5pPr marL="2286000" lvl="4" indent="-342900" algn="l" rtl="0">
              <a:lnSpc>
                <a:spcPct val="100000"/>
              </a:lnSpc>
              <a:spcBef>
                <a:spcPts val="225"/>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05" name="Google Shape;505;gd04cb32b27_0_390"/>
          <p:cNvSpPr txBox="1">
            <a:spLocks noGrp="1"/>
          </p:cNvSpPr>
          <p:nvPr>
            <p:ph type="sldNum" idx="12"/>
          </p:nvPr>
        </p:nvSpPr>
        <p:spPr>
          <a:xfrm>
            <a:off x="8210616" y="6592453"/>
            <a:ext cx="4761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p:cSld name="2_Two Content">
    <p:spTree>
      <p:nvGrpSpPr>
        <p:cNvPr id="1" name="Shape 506"/>
        <p:cNvGrpSpPr/>
        <p:nvPr/>
      </p:nvGrpSpPr>
      <p:grpSpPr>
        <a:xfrm>
          <a:off x="0" y="0"/>
          <a:ext cx="0" cy="0"/>
          <a:chOff x="0" y="0"/>
          <a:chExt cx="0" cy="0"/>
        </a:xfrm>
      </p:grpSpPr>
      <p:sp>
        <p:nvSpPr>
          <p:cNvPr id="507" name="Google Shape;507;gd04cb32b27_0_39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8" name="Google Shape;508;gd04cb32b27_0_393"/>
          <p:cNvSpPr txBox="1">
            <a:spLocks noGrp="1"/>
          </p:cNvSpPr>
          <p:nvPr>
            <p:ph type="body" idx="1"/>
          </p:nvPr>
        </p:nvSpPr>
        <p:spPr>
          <a:xfrm>
            <a:off x="457200" y="1371600"/>
            <a:ext cx="4062300" cy="457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450"/>
              </a:spcBef>
              <a:spcAft>
                <a:spcPts val="0"/>
              </a:spcAft>
              <a:buClr>
                <a:schemeClr val="dk1"/>
              </a:buClr>
              <a:buSzPts val="2400"/>
              <a:buChar char="•"/>
              <a:defRPr/>
            </a:lvl1pPr>
            <a:lvl2pPr marL="914400" lvl="1" indent="-342900" algn="l" rtl="0">
              <a:lnSpc>
                <a:spcPct val="100000"/>
              </a:lnSpc>
              <a:spcBef>
                <a:spcPts val="225"/>
              </a:spcBef>
              <a:spcAft>
                <a:spcPts val="0"/>
              </a:spcAft>
              <a:buClr>
                <a:schemeClr val="dk1"/>
              </a:buClr>
              <a:buSzPts val="1800"/>
              <a:buChar char="–"/>
              <a:defRPr/>
            </a:lvl2pPr>
            <a:lvl3pPr marL="1371600" lvl="2" indent="-342900" algn="l" rtl="0">
              <a:lnSpc>
                <a:spcPct val="100000"/>
              </a:lnSpc>
              <a:spcBef>
                <a:spcPts val="225"/>
              </a:spcBef>
              <a:spcAft>
                <a:spcPts val="0"/>
              </a:spcAft>
              <a:buClr>
                <a:schemeClr val="dk1"/>
              </a:buClr>
              <a:buSzPts val="1800"/>
              <a:buChar char="»"/>
              <a:defRPr/>
            </a:lvl3pPr>
            <a:lvl4pPr marL="1828800" lvl="3" indent="-342900" algn="l" rtl="0">
              <a:lnSpc>
                <a:spcPct val="100000"/>
              </a:lnSpc>
              <a:spcBef>
                <a:spcPts val="225"/>
              </a:spcBef>
              <a:spcAft>
                <a:spcPts val="0"/>
              </a:spcAft>
              <a:buClr>
                <a:schemeClr val="dk1"/>
              </a:buClr>
              <a:buSzPts val="1800"/>
              <a:buChar char="◦"/>
              <a:defRPr/>
            </a:lvl4pPr>
            <a:lvl5pPr marL="2286000" lvl="4" indent="-342900" algn="l" rtl="0">
              <a:lnSpc>
                <a:spcPct val="100000"/>
              </a:lnSpc>
              <a:spcBef>
                <a:spcPts val="225"/>
              </a:spcBef>
              <a:spcAft>
                <a:spcPts val="0"/>
              </a:spcAft>
              <a:buClr>
                <a:schemeClr val="dk1"/>
              </a:buClr>
              <a:buSzPts val="1800"/>
              <a:buChar char="›"/>
              <a:defRPr/>
            </a:lvl5pPr>
            <a:lvl6pPr marL="2743200" lvl="5" indent="-292100" algn="l" rtl="0">
              <a:lnSpc>
                <a:spcPct val="100000"/>
              </a:lnSpc>
              <a:spcBef>
                <a:spcPts val="270"/>
              </a:spcBef>
              <a:spcAft>
                <a:spcPts val="0"/>
              </a:spcAft>
              <a:buClr>
                <a:schemeClr val="dk1"/>
              </a:buClr>
              <a:buSzPts val="1000"/>
              <a:buChar char="•"/>
              <a:defRPr sz="900"/>
            </a:lvl6pPr>
            <a:lvl7pPr marL="3200400" lvl="6" indent="-292100" algn="l" rtl="0">
              <a:lnSpc>
                <a:spcPct val="100000"/>
              </a:lnSpc>
              <a:spcBef>
                <a:spcPts val="270"/>
              </a:spcBef>
              <a:spcAft>
                <a:spcPts val="0"/>
              </a:spcAft>
              <a:buClr>
                <a:schemeClr val="dk1"/>
              </a:buClr>
              <a:buSzPts val="1000"/>
              <a:buChar char="•"/>
              <a:defRPr sz="900"/>
            </a:lvl7pPr>
            <a:lvl8pPr marL="3657600" lvl="7" indent="-292100" algn="l" rtl="0">
              <a:lnSpc>
                <a:spcPct val="100000"/>
              </a:lnSpc>
              <a:spcBef>
                <a:spcPts val="270"/>
              </a:spcBef>
              <a:spcAft>
                <a:spcPts val="0"/>
              </a:spcAft>
              <a:buClr>
                <a:schemeClr val="dk1"/>
              </a:buClr>
              <a:buSzPts val="1000"/>
              <a:buChar char="•"/>
              <a:defRPr sz="900"/>
            </a:lvl8pPr>
            <a:lvl9pPr marL="4114800" lvl="8" indent="-292100" algn="l" rtl="0">
              <a:lnSpc>
                <a:spcPct val="100000"/>
              </a:lnSpc>
              <a:spcBef>
                <a:spcPts val="270"/>
              </a:spcBef>
              <a:spcAft>
                <a:spcPts val="0"/>
              </a:spcAft>
              <a:buClr>
                <a:schemeClr val="dk1"/>
              </a:buClr>
              <a:buSzPts val="1000"/>
              <a:buChar char="•"/>
              <a:defRPr sz="900"/>
            </a:lvl9pPr>
          </a:lstStyle>
          <a:p>
            <a:endParaRPr/>
          </a:p>
        </p:txBody>
      </p:sp>
      <p:sp>
        <p:nvSpPr>
          <p:cNvPr id="509" name="Google Shape;509;gd04cb32b27_0_393"/>
          <p:cNvSpPr txBox="1">
            <a:spLocks noGrp="1"/>
          </p:cNvSpPr>
          <p:nvPr>
            <p:ph type="body" idx="2"/>
          </p:nvPr>
        </p:nvSpPr>
        <p:spPr>
          <a:xfrm>
            <a:off x="4670298" y="1371600"/>
            <a:ext cx="4016400" cy="457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450"/>
              </a:spcBef>
              <a:spcAft>
                <a:spcPts val="0"/>
              </a:spcAft>
              <a:buClr>
                <a:schemeClr val="dk1"/>
              </a:buClr>
              <a:buSzPts val="2400"/>
              <a:buChar char="•"/>
              <a:defRPr/>
            </a:lvl1pPr>
            <a:lvl2pPr marL="914400" lvl="1" indent="-342900" algn="l" rtl="0">
              <a:lnSpc>
                <a:spcPct val="100000"/>
              </a:lnSpc>
              <a:spcBef>
                <a:spcPts val="225"/>
              </a:spcBef>
              <a:spcAft>
                <a:spcPts val="0"/>
              </a:spcAft>
              <a:buClr>
                <a:schemeClr val="dk1"/>
              </a:buClr>
              <a:buSzPts val="1800"/>
              <a:buChar char="–"/>
              <a:defRPr/>
            </a:lvl2pPr>
            <a:lvl3pPr marL="1371600" lvl="2" indent="-342900" algn="l" rtl="0">
              <a:lnSpc>
                <a:spcPct val="100000"/>
              </a:lnSpc>
              <a:spcBef>
                <a:spcPts val="225"/>
              </a:spcBef>
              <a:spcAft>
                <a:spcPts val="0"/>
              </a:spcAft>
              <a:buClr>
                <a:schemeClr val="dk1"/>
              </a:buClr>
              <a:buSzPts val="1800"/>
              <a:buChar char="»"/>
              <a:defRPr/>
            </a:lvl3pPr>
            <a:lvl4pPr marL="1828800" lvl="3" indent="-342900" algn="l" rtl="0">
              <a:lnSpc>
                <a:spcPct val="100000"/>
              </a:lnSpc>
              <a:spcBef>
                <a:spcPts val="225"/>
              </a:spcBef>
              <a:spcAft>
                <a:spcPts val="0"/>
              </a:spcAft>
              <a:buClr>
                <a:schemeClr val="dk1"/>
              </a:buClr>
              <a:buSzPts val="1800"/>
              <a:buChar char="◦"/>
              <a:defRPr/>
            </a:lvl4pPr>
            <a:lvl5pPr marL="2286000" lvl="4" indent="-342900" algn="l" rtl="0">
              <a:lnSpc>
                <a:spcPct val="100000"/>
              </a:lnSpc>
              <a:spcBef>
                <a:spcPts val="225"/>
              </a:spcBef>
              <a:spcAft>
                <a:spcPts val="0"/>
              </a:spcAft>
              <a:buClr>
                <a:schemeClr val="dk1"/>
              </a:buClr>
              <a:buSzPts val="1800"/>
              <a:buChar char="›"/>
              <a:defRPr/>
            </a:lvl5pPr>
            <a:lvl6pPr marL="2743200" lvl="5" indent="-292100" algn="l" rtl="0">
              <a:lnSpc>
                <a:spcPct val="100000"/>
              </a:lnSpc>
              <a:spcBef>
                <a:spcPts val="270"/>
              </a:spcBef>
              <a:spcAft>
                <a:spcPts val="0"/>
              </a:spcAft>
              <a:buClr>
                <a:schemeClr val="dk1"/>
              </a:buClr>
              <a:buSzPts val="1000"/>
              <a:buChar char="•"/>
              <a:defRPr sz="900"/>
            </a:lvl6pPr>
            <a:lvl7pPr marL="3200400" lvl="6" indent="-292100" algn="l" rtl="0">
              <a:lnSpc>
                <a:spcPct val="100000"/>
              </a:lnSpc>
              <a:spcBef>
                <a:spcPts val="270"/>
              </a:spcBef>
              <a:spcAft>
                <a:spcPts val="0"/>
              </a:spcAft>
              <a:buClr>
                <a:schemeClr val="dk1"/>
              </a:buClr>
              <a:buSzPts val="1000"/>
              <a:buChar char="•"/>
              <a:defRPr sz="900"/>
            </a:lvl7pPr>
            <a:lvl8pPr marL="3657600" lvl="7" indent="-292100" algn="l" rtl="0">
              <a:lnSpc>
                <a:spcPct val="100000"/>
              </a:lnSpc>
              <a:spcBef>
                <a:spcPts val="270"/>
              </a:spcBef>
              <a:spcAft>
                <a:spcPts val="0"/>
              </a:spcAft>
              <a:buClr>
                <a:schemeClr val="dk1"/>
              </a:buClr>
              <a:buSzPts val="1000"/>
              <a:buChar char="•"/>
              <a:defRPr sz="900"/>
            </a:lvl8pPr>
            <a:lvl9pPr marL="4114800" lvl="8" indent="-292100" algn="l" rtl="0">
              <a:lnSpc>
                <a:spcPct val="100000"/>
              </a:lnSpc>
              <a:spcBef>
                <a:spcPts val="270"/>
              </a:spcBef>
              <a:spcAft>
                <a:spcPts val="0"/>
              </a:spcAft>
              <a:buClr>
                <a:schemeClr val="dk1"/>
              </a:buClr>
              <a:buSzPts val="1000"/>
              <a:buChar char="•"/>
              <a:defRPr sz="900"/>
            </a:lvl9pPr>
          </a:lstStyle>
          <a:p>
            <a:endParaRPr/>
          </a:p>
        </p:txBody>
      </p:sp>
      <p:sp>
        <p:nvSpPr>
          <p:cNvPr id="510" name="Google Shape;510;gd04cb32b27_0_393"/>
          <p:cNvSpPr txBox="1">
            <a:spLocks noGrp="1"/>
          </p:cNvSpPr>
          <p:nvPr>
            <p:ph type="sldNum" idx="12"/>
          </p:nvPr>
        </p:nvSpPr>
        <p:spPr>
          <a:xfrm>
            <a:off x="8757500" y="6597616"/>
            <a:ext cx="150900" cy="1539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1pPr>
            <a:lvl2pPr marL="0" lvl="1"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2pPr>
            <a:lvl3pPr marL="0" lvl="2"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3pPr>
            <a:lvl4pPr marL="0" lvl="3"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4pPr>
            <a:lvl5pPr marL="0" lvl="4"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5pPr>
            <a:lvl6pPr marL="0" lvl="5"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6pPr>
            <a:lvl7pPr marL="0" lvl="6"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7pPr>
            <a:lvl8pPr marL="0" lvl="7"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8pPr>
            <a:lvl9pPr marL="0" lvl="8"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p:cSld name="2_Title and Content 2">
    <p:spTree>
      <p:nvGrpSpPr>
        <p:cNvPr id="1" name="Shape 511"/>
        <p:cNvGrpSpPr/>
        <p:nvPr/>
      </p:nvGrpSpPr>
      <p:grpSpPr>
        <a:xfrm>
          <a:off x="0" y="0"/>
          <a:ext cx="0" cy="0"/>
          <a:chOff x="0" y="0"/>
          <a:chExt cx="0" cy="0"/>
        </a:xfrm>
      </p:grpSpPr>
      <p:sp>
        <p:nvSpPr>
          <p:cNvPr id="512" name="Google Shape;512;gd04cb32b27_0_398"/>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450"/>
              </a:spcBef>
              <a:spcAft>
                <a:spcPts val="0"/>
              </a:spcAft>
              <a:buClr>
                <a:schemeClr val="dk1"/>
              </a:buClr>
              <a:buSzPts val="1800"/>
              <a:buChar char="•"/>
              <a:defRPr/>
            </a:lvl1pPr>
            <a:lvl2pPr marL="914400" lvl="1" indent="-342900" algn="l" rtl="0">
              <a:lnSpc>
                <a:spcPct val="100000"/>
              </a:lnSpc>
              <a:spcBef>
                <a:spcPts val="225"/>
              </a:spcBef>
              <a:spcAft>
                <a:spcPts val="0"/>
              </a:spcAft>
              <a:buClr>
                <a:schemeClr val="dk1"/>
              </a:buClr>
              <a:buSzPts val="1800"/>
              <a:buChar char="–"/>
              <a:defRPr/>
            </a:lvl2pPr>
            <a:lvl3pPr marL="1371600" lvl="2" indent="-342900" algn="l" rtl="0">
              <a:lnSpc>
                <a:spcPct val="100000"/>
              </a:lnSpc>
              <a:spcBef>
                <a:spcPts val="225"/>
              </a:spcBef>
              <a:spcAft>
                <a:spcPts val="0"/>
              </a:spcAft>
              <a:buClr>
                <a:schemeClr val="dk1"/>
              </a:buClr>
              <a:buSzPts val="1800"/>
              <a:buChar char="»"/>
              <a:defRPr/>
            </a:lvl3pPr>
            <a:lvl4pPr marL="1828800" lvl="3" indent="-342900" algn="l" rtl="0">
              <a:lnSpc>
                <a:spcPct val="100000"/>
              </a:lnSpc>
              <a:spcBef>
                <a:spcPts val="225"/>
              </a:spcBef>
              <a:spcAft>
                <a:spcPts val="0"/>
              </a:spcAft>
              <a:buClr>
                <a:schemeClr val="dk1"/>
              </a:buClr>
              <a:buSzPts val="1800"/>
              <a:buChar char="◦"/>
              <a:defRPr/>
            </a:lvl4pPr>
            <a:lvl5pPr marL="2286000" lvl="4" indent="-342900" algn="l" rtl="0">
              <a:lnSpc>
                <a:spcPct val="100000"/>
              </a:lnSpc>
              <a:spcBef>
                <a:spcPts val="225"/>
              </a:spcBef>
              <a:spcAft>
                <a:spcPts val="0"/>
              </a:spcAft>
              <a:buClr>
                <a:schemeClr val="dk1"/>
              </a:buClr>
              <a:buSzPts val="1800"/>
              <a:buChar char="›"/>
              <a:defRPr/>
            </a:lvl5pPr>
            <a:lvl6pPr marL="2743200" lvl="5" indent="-342900" algn="l" rtl="0">
              <a:lnSpc>
                <a:spcPct val="100000"/>
              </a:lnSpc>
              <a:spcBef>
                <a:spcPts val="270"/>
              </a:spcBef>
              <a:spcAft>
                <a:spcPts val="0"/>
              </a:spcAft>
              <a:buClr>
                <a:schemeClr val="dk1"/>
              </a:buClr>
              <a:buSzPts val="1800"/>
              <a:buChar char="•"/>
              <a:defRPr/>
            </a:lvl6pPr>
            <a:lvl7pPr marL="3200400" lvl="6" indent="-342900" algn="l" rtl="0">
              <a:lnSpc>
                <a:spcPct val="100000"/>
              </a:lnSpc>
              <a:spcBef>
                <a:spcPts val="270"/>
              </a:spcBef>
              <a:spcAft>
                <a:spcPts val="0"/>
              </a:spcAft>
              <a:buClr>
                <a:schemeClr val="dk1"/>
              </a:buClr>
              <a:buSzPts val="1800"/>
              <a:buChar char="•"/>
              <a:defRPr/>
            </a:lvl7pPr>
            <a:lvl8pPr marL="3657600" lvl="7" indent="-342900" algn="l" rtl="0">
              <a:lnSpc>
                <a:spcPct val="100000"/>
              </a:lnSpc>
              <a:spcBef>
                <a:spcPts val="270"/>
              </a:spcBef>
              <a:spcAft>
                <a:spcPts val="0"/>
              </a:spcAft>
              <a:buClr>
                <a:schemeClr val="dk1"/>
              </a:buClr>
              <a:buSzPts val="1800"/>
              <a:buChar char="•"/>
              <a:defRPr/>
            </a:lvl8pPr>
            <a:lvl9pPr marL="4114800" lvl="8" indent="-342900" algn="l" rtl="0">
              <a:lnSpc>
                <a:spcPct val="100000"/>
              </a:lnSpc>
              <a:spcBef>
                <a:spcPts val="270"/>
              </a:spcBef>
              <a:spcAft>
                <a:spcPts val="0"/>
              </a:spcAft>
              <a:buClr>
                <a:schemeClr val="dk1"/>
              </a:buClr>
              <a:buSzPts val="1800"/>
              <a:buChar char="•"/>
              <a:defRPr/>
            </a:lvl9pPr>
          </a:lstStyle>
          <a:p>
            <a:endParaRPr/>
          </a:p>
        </p:txBody>
      </p:sp>
      <p:sp>
        <p:nvSpPr>
          <p:cNvPr id="513" name="Google Shape;513;gd04cb32b27_0_39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4" name="Google Shape;514;gd04cb32b27_0_398"/>
          <p:cNvSpPr txBox="1">
            <a:spLocks noGrp="1"/>
          </p:cNvSpPr>
          <p:nvPr>
            <p:ph type="sldNum" idx="12"/>
          </p:nvPr>
        </p:nvSpPr>
        <p:spPr>
          <a:xfrm>
            <a:off x="8757500" y="6597616"/>
            <a:ext cx="150900" cy="1539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1pPr>
            <a:lvl2pPr marL="0" lvl="1"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2pPr>
            <a:lvl3pPr marL="0" lvl="2"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3pPr>
            <a:lvl4pPr marL="0" lvl="3"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4pPr>
            <a:lvl5pPr marL="0" lvl="4"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5pPr>
            <a:lvl6pPr marL="0" lvl="5"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6pPr>
            <a:lvl7pPr marL="0" lvl="6"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7pPr>
            <a:lvl8pPr marL="0" lvl="7"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8pPr>
            <a:lvl9pPr marL="0" lvl="8" indent="0" algn="r" rtl="0">
              <a:lnSpc>
                <a:spcPct val="100000"/>
              </a:lnSpc>
              <a:spcBef>
                <a:spcPts val="0"/>
              </a:spcBef>
              <a:spcAft>
                <a:spcPts val="0"/>
              </a:spcAft>
              <a:buSzPts val="750"/>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1">
  <p:cSld name="1_Two Content_1">
    <p:spTree>
      <p:nvGrpSpPr>
        <p:cNvPr id="1" name="Shape 515"/>
        <p:cNvGrpSpPr/>
        <p:nvPr/>
      </p:nvGrpSpPr>
      <p:grpSpPr>
        <a:xfrm>
          <a:off x="0" y="0"/>
          <a:ext cx="0" cy="0"/>
          <a:chOff x="0" y="0"/>
          <a:chExt cx="0" cy="0"/>
        </a:xfrm>
      </p:grpSpPr>
      <p:sp>
        <p:nvSpPr>
          <p:cNvPr id="516" name="Google Shape;516;gd04cb32b27_0_402"/>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7" name="Google Shape;517;gd04cb32b27_0_402"/>
          <p:cNvSpPr txBox="1">
            <a:spLocks noGrp="1"/>
          </p:cNvSpPr>
          <p:nvPr>
            <p:ph type="body" idx="1"/>
          </p:nvPr>
        </p:nvSpPr>
        <p:spPr>
          <a:xfrm>
            <a:off x="457200" y="1371600"/>
            <a:ext cx="4062300" cy="4572000"/>
          </a:xfrm>
          <a:prstGeom prst="rect">
            <a:avLst/>
          </a:prstGeom>
          <a:noFill/>
          <a:ln>
            <a:noFill/>
          </a:ln>
        </p:spPr>
        <p:txBody>
          <a:bodyPr spcFirstLastPara="1" wrap="square" lIns="0" tIns="0" rIns="0" bIns="0" anchor="t" anchorCtr="0">
            <a:noAutofit/>
          </a:bodyPr>
          <a:lstStyle>
            <a:lvl1pPr marL="457200" lvl="0" indent="-381000" algn="l" rtl="0">
              <a:lnSpc>
                <a:spcPct val="90000"/>
              </a:lnSpc>
              <a:spcBef>
                <a:spcPts val="600"/>
              </a:spcBef>
              <a:spcAft>
                <a:spcPts val="0"/>
              </a:spcAft>
              <a:buClr>
                <a:schemeClr val="dk1"/>
              </a:buClr>
              <a:buSzPts val="2400"/>
              <a:buChar char="•"/>
              <a:defRPr/>
            </a:lvl1pPr>
            <a:lvl2pPr marL="914400" lvl="1" indent="-342900" algn="l" rtl="0">
              <a:lnSpc>
                <a:spcPct val="90000"/>
              </a:lnSpc>
              <a:spcBef>
                <a:spcPts val="300"/>
              </a:spcBef>
              <a:spcAft>
                <a:spcPts val="0"/>
              </a:spcAft>
              <a:buClr>
                <a:schemeClr val="dk1"/>
              </a:buClr>
              <a:buSzPts val="1800"/>
              <a:buChar char="–"/>
              <a:defRPr/>
            </a:lvl2pPr>
            <a:lvl3pPr marL="1371600" lvl="2" indent="-342900" algn="l" rtl="0">
              <a:lnSpc>
                <a:spcPct val="90000"/>
              </a:lnSpc>
              <a:spcBef>
                <a:spcPts val="300"/>
              </a:spcBef>
              <a:spcAft>
                <a:spcPts val="0"/>
              </a:spcAft>
              <a:buClr>
                <a:schemeClr val="dk1"/>
              </a:buClr>
              <a:buSzPts val="1800"/>
              <a:buChar char="»"/>
              <a:defRPr/>
            </a:lvl3pPr>
            <a:lvl4pPr marL="1828800" lvl="3" indent="-342900" algn="l" rtl="0">
              <a:lnSpc>
                <a:spcPct val="90000"/>
              </a:lnSpc>
              <a:spcBef>
                <a:spcPts val="300"/>
              </a:spcBef>
              <a:spcAft>
                <a:spcPts val="0"/>
              </a:spcAft>
              <a:buClr>
                <a:schemeClr val="dk1"/>
              </a:buClr>
              <a:buSzPts val="1800"/>
              <a:buChar char="◦"/>
              <a:defRPr/>
            </a:lvl4pPr>
            <a:lvl5pPr marL="2286000" lvl="4" indent="-342900" algn="l" rtl="0">
              <a:lnSpc>
                <a:spcPct val="90000"/>
              </a:lnSpc>
              <a:spcBef>
                <a:spcPts val="300"/>
              </a:spcBef>
              <a:spcAft>
                <a:spcPts val="0"/>
              </a:spcAft>
              <a:buClr>
                <a:schemeClr val="dk1"/>
              </a:buClr>
              <a:buSzPts val="1800"/>
              <a:buChar char="›"/>
              <a:defRPr/>
            </a:lvl5pPr>
            <a:lvl6pPr marL="2743200" lvl="5" indent="-292100" algn="l" rtl="0">
              <a:lnSpc>
                <a:spcPct val="90000"/>
              </a:lnSpc>
              <a:spcBef>
                <a:spcPts val="360"/>
              </a:spcBef>
              <a:spcAft>
                <a:spcPts val="0"/>
              </a:spcAft>
              <a:buClr>
                <a:schemeClr val="dk1"/>
              </a:buClr>
              <a:buSzPts val="1000"/>
              <a:buChar char="•"/>
              <a:defRPr sz="1200"/>
            </a:lvl6pPr>
            <a:lvl7pPr marL="3200400" lvl="6" indent="-292100" algn="l" rtl="0">
              <a:lnSpc>
                <a:spcPct val="90000"/>
              </a:lnSpc>
              <a:spcBef>
                <a:spcPts val="360"/>
              </a:spcBef>
              <a:spcAft>
                <a:spcPts val="0"/>
              </a:spcAft>
              <a:buClr>
                <a:schemeClr val="dk1"/>
              </a:buClr>
              <a:buSzPts val="1000"/>
              <a:buChar char="•"/>
              <a:defRPr sz="1200"/>
            </a:lvl7pPr>
            <a:lvl8pPr marL="3657600" lvl="7" indent="-292100" algn="l" rtl="0">
              <a:lnSpc>
                <a:spcPct val="90000"/>
              </a:lnSpc>
              <a:spcBef>
                <a:spcPts val="360"/>
              </a:spcBef>
              <a:spcAft>
                <a:spcPts val="0"/>
              </a:spcAft>
              <a:buClr>
                <a:schemeClr val="dk1"/>
              </a:buClr>
              <a:buSzPts val="1000"/>
              <a:buChar char="•"/>
              <a:defRPr sz="1200"/>
            </a:lvl8pPr>
            <a:lvl9pPr marL="4114800" lvl="8" indent="-292100" algn="l" rtl="0">
              <a:lnSpc>
                <a:spcPct val="90000"/>
              </a:lnSpc>
              <a:spcBef>
                <a:spcPts val="360"/>
              </a:spcBef>
              <a:spcAft>
                <a:spcPts val="0"/>
              </a:spcAft>
              <a:buClr>
                <a:schemeClr val="dk1"/>
              </a:buClr>
              <a:buSzPts val="1000"/>
              <a:buChar char="•"/>
              <a:defRPr sz="1200"/>
            </a:lvl9pPr>
          </a:lstStyle>
          <a:p>
            <a:endParaRPr/>
          </a:p>
        </p:txBody>
      </p:sp>
      <p:sp>
        <p:nvSpPr>
          <p:cNvPr id="518" name="Google Shape;518;gd04cb32b27_0_402"/>
          <p:cNvSpPr txBox="1">
            <a:spLocks noGrp="1"/>
          </p:cNvSpPr>
          <p:nvPr>
            <p:ph type="body" idx="2"/>
          </p:nvPr>
        </p:nvSpPr>
        <p:spPr>
          <a:xfrm>
            <a:off x="4670298" y="1371600"/>
            <a:ext cx="4016400" cy="4572000"/>
          </a:xfrm>
          <a:prstGeom prst="rect">
            <a:avLst/>
          </a:prstGeom>
          <a:noFill/>
          <a:ln>
            <a:noFill/>
          </a:ln>
        </p:spPr>
        <p:txBody>
          <a:bodyPr spcFirstLastPara="1" wrap="square" lIns="0" tIns="0" rIns="0" bIns="0" anchor="t" anchorCtr="0">
            <a:noAutofit/>
          </a:bodyPr>
          <a:lstStyle>
            <a:lvl1pPr marL="457200" lvl="0" indent="-381000" algn="l" rtl="0">
              <a:lnSpc>
                <a:spcPct val="90000"/>
              </a:lnSpc>
              <a:spcBef>
                <a:spcPts val="600"/>
              </a:spcBef>
              <a:spcAft>
                <a:spcPts val="0"/>
              </a:spcAft>
              <a:buClr>
                <a:schemeClr val="dk1"/>
              </a:buClr>
              <a:buSzPts val="2400"/>
              <a:buChar char="•"/>
              <a:defRPr/>
            </a:lvl1pPr>
            <a:lvl2pPr marL="914400" lvl="1" indent="-342900" algn="l" rtl="0">
              <a:lnSpc>
                <a:spcPct val="90000"/>
              </a:lnSpc>
              <a:spcBef>
                <a:spcPts val="300"/>
              </a:spcBef>
              <a:spcAft>
                <a:spcPts val="0"/>
              </a:spcAft>
              <a:buClr>
                <a:schemeClr val="dk1"/>
              </a:buClr>
              <a:buSzPts val="1800"/>
              <a:buChar char="–"/>
              <a:defRPr/>
            </a:lvl2pPr>
            <a:lvl3pPr marL="1371600" lvl="2" indent="-342900" algn="l" rtl="0">
              <a:lnSpc>
                <a:spcPct val="90000"/>
              </a:lnSpc>
              <a:spcBef>
                <a:spcPts val="300"/>
              </a:spcBef>
              <a:spcAft>
                <a:spcPts val="0"/>
              </a:spcAft>
              <a:buClr>
                <a:schemeClr val="dk1"/>
              </a:buClr>
              <a:buSzPts val="1800"/>
              <a:buChar char="»"/>
              <a:defRPr/>
            </a:lvl3pPr>
            <a:lvl4pPr marL="1828800" lvl="3" indent="-342900" algn="l" rtl="0">
              <a:lnSpc>
                <a:spcPct val="90000"/>
              </a:lnSpc>
              <a:spcBef>
                <a:spcPts val="300"/>
              </a:spcBef>
              <a:spcAft>
                <a:spcPts val="0"/>
              </a:spcAft>
              <a:buClr>
                <a:schemeClr val="dk1"/>
              </a:buClr>
              <a:buSzPts val="1800"/>
              <a:buChar char="◦"/>
              <a:defRPr/>
            </a:lvl4pPr>
            <a:lvl5pPr marL="2286000" lvl="4" indent="-342900" algn="l" rtl="0">
              <a:lnSpc>
                <a:spcPct val="90000"/>
              </a:lnSpc>
              <a:spcBef>
                <a:spcPts val="300"/>
              </a:spcBef>
              <a:spcAft>
                <a:spcPts val="0"/>
              </a:spcAft>
              <a:buClr>
                <a:schemeClr val="dk1"/>
              </a:buClr>
              <a:buSzPts val="1800"/>
              <a:buChar char="›"/>
              <a:defRPr/>
            </a:lvl5pPr>
            <a:lvl6pPr marL="2743200" lvl="5" indent="-292100" algn="l" rtl="0">
              <a:lnSpc>
                <a:spcPct val="90000"/>
              </a:lnSpc>
              <a:spcBef>
                <a:spcPts val="360"/>
              </a:spcBef>
              <a:spcAft>
                <a:spcPts val="0"/>
              </a:spcAft>
              <a:buClr>
                <a:schemeClr val="dk1"/>
              </a:buClr>
              <a:buSzPts val="1000"/>
              <a:buChar char="•"/>
              <a:defRPr sz="1200"/>
            </a:lvl6pPr>
            <a:lvl7pPr marL="3200400" lvl="6" indent="-292100" algn="l" rtl="0">
              <a:lnSpc>
                <a:spcPct val="90000"/>
              </a:lnSpc>
              <a:spcBef>
                <a:spcPts val="360"/>
              </a:spcBef>
              <a:spcAft>
                <a:spcPts val="0"/>
              </a:spcAft>
              <a:buClr>
                <a:schemeClr val="dk1"/>
              </a:buClr>
              <a:buSzPts val="1000"/>
              <a:buChar char="•"/>
              <a:defRPr sz="1200"/>
            </a:lvl7pPr>
            <a:lvl8pPr marL="3657600" lvl="7" indent="-292100" algn="l" rtl="0">
              <a:lnSpc>
                <a:spcPct val="90000"/>
              </a:lnSpc>
              <a:spcBef>
                <a:spcPts val="360"/>
              </a:spcBef>
              <a:spcAft>
                <a:spcPts val="0"/>
              </a:spcAft>
              <a:buClr>
                <a:schemeClr val="dk1"/>
              </a:buClr>
              <a:buSzPts val="1000"/>
              <a:buChar char="•"/>
              <a:defRPr sz="1200"/>
            </a:lvl8pPr>
            <a:lvl9pPr marL="4114800" lvl="8" indent="-292100" algn="l" rtl="0">
              <a:lnSpc>
                <a:spcPct val="90000"/>
              </a:lnSpc>
              <a:spcBef>
                <a:spcPts val="360"/>
              </a:spcBef>
              <a:spcAft>
                <a:spcPts val="0"/>
              </a:spcAft>
              <a:buClr>
                <a:schemeClr val="dk1"/>
              </a:buClr>
              <a:buSzPts val="1000"/>
              <a:buChar char="•"/>
              <a:defRPr sz="1200"/>
            </a:lvl9pPr>
          </a:lstStyle>
          <a:p>
            <a:endParaRPr/>
          </a:p>
        </p:txBody>
      </p:sp>
      <p:sp>
        <p:nvSpPr>
          <p:cNvPr id="519" name="Google Shape;519;gd04cb32b27_0_402"/>
          <p:cNvSpPr txBox="1">
            <a:spLocks noGrp="1"/>
          </p:cNvSpPr>
          <p:nvPr>
            <p:ph type="sldNum" idx="12"/>
          </p:nvPr>
        </p:nvSpPr>
        <p:spPr>
          <a:xfrm>
            <a:off x="8757499" y="6597616"/>
            <a:ext cx="1509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20"/>
        <p:cNvGrpSpPr/>
        <p:nvPr/>
      </p:nvGrpSpPr>
      <p:grpSpPr>
        <a:xfrm>
          <a:off x="0" y="0"/>
          <a:ext cx="0" cy="0"/>
          <a:chOff x="0" y="0"/>
          <a:chExt cx="0" cy="0"/>
        </a:xfrm>
      </p:grpSpPr>
      <p:sp>
        <p:nvSpPr>
          <p:cNvPr id="521" name="Google Shape;521;gd04cb32b27_0_40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2" name="Google Shape;522;gd04cb32b27_0_407"/>
          <p:cNvSpPr txBox="1">
            <a:spLocks noGrp="1"/>
          </p:cNvSpPr>
          <p:nvPr>
            <p:ph type="body" idx="1"/>
          </p:nvPr>
        </p:nvSpPr>
        <p:spPr>
          <a:xfrm>
            <a:off x="457200" y="1371600"/>
            <a:ext cx="4062300" cy="4572000"/>
          </a:xfrm>
          <a:prstGeom prst="rect">
            <a:avLst/>
          </a:prstGeom>
          <a:noFill/>
          <a:ln>
            <a:noFill/>
          </a:ln>
        </p:spPr>
        <p:txBody>
          <a:bodyPr spcFirstLastPara="1" wrap="square" lIns="0" tIns="0" rIns="0" bIns="0" anchor="t" anchorCtr="0">
            <a:normAutofit/>
          </a:bodyPr>
          <a:lstStyle>
            <a:lvl1pPr marL="457200" lvl="0" indent="-381000" algn="l" rtl="0">
              <a:lnSpc>
                <a:spcPct val="100000"/>
              </a:lnSpc>
              <a:spcBef>
                <a:spcPts val="600"/>
              </a:spcBef>
              <a:spcAft>
                <a:spcPts val="0"/>
              </a:spcAft>
              <a:buClr>
                <a:schemeClr val="dk1"/>
              </a:buClr>
              <a:buSzPts val="2400"/>
              <a:buChar char="•"/>
              <a:defRPr>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23" name="Google Shape;523;gd04cb32b27_0_407"/>
          <p:cNvSpPr txBox="1">
            <a:spLocks noGrp="1"/>
          </p:cNvSpPr>
          <p:nvPr>
            <p:ph type="body" idx="2"/>
          </p:nvPr>
        </p:nvSpPr>
        <p:spPr>
          <a:xfrm>
            <a:off x="4670298" y="1371600"/>
            <a:ext cx="4016400" cy="4572000"/>
          </a:xfrm>
          <a:prstGeom prst="rect">
            <a:avLst/>
          </a:prstGeom>
          <a:noFill/>
          <a:ln>
            <a:noFill/>
          </a:ln>
        </p:spPr>
        <p:txBody>
          <a:bodyPr spcFirstLastPara="1" wrap="square" lIns="0" tIns="0" rIns="0" bIns="0" anchor="t" anchorCtr="0">
            <a:normAutofit/>
          </a:bodyPr>
          <a:lstStyle>
            <a:lvl1pPr marL="457200" lvl="0" indent="-381000" algn="l" rtl="0">
              <a:lnSpc>
                <a:spcPct val="100000"/>
              </a:lnSpc>
              <a:spcBef>
                <a:spcPts val="600"/>
              </a:spcBef>
              <a:spcAft>
                <a:spcPts val="0"/>
              </a:spcAft>
              <a:buClr>
                <a:schemeClr val="dk1"/>
              </a:buClr>
              <a:buSzPts val="2400"/>
              <a:buChar char="•"/>
              <a:defRPr>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24" name="Google Shape;524;gd04cb32b27_0_407"/>
          <p:cNvSpPr txBox="1">
            <a:spLocks noGrp="1"/>
          </p:cNvSpPr>
          <p:nvPr>
            <p:ph type="sldNum" idx="12"/>
          </p:nvPr>
        </p:nvSpPr>
        <p:spPr>
          <a:xfrm>
            <a:off x="8226436" y="6592453"/>
            <a:ext cx="4605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5" name="Google Shape;525;gd04cb32b27_0_407"/>
          <p:cNvSpPr txBox="1">
            <a:spLocks noGrp="1"/>
          </p:cNvSpPr>
          <p:nvPr>
            <p:ph type="body" idx="3"/>
          </p:nvPr>
        </p:nvSpPr>
        <p:spPr>
          <a:xfrm>
            <a:off x="457200" y="6135624"/>
            <a:ext cx="8229600" cy="192000"/>
          </a:xfrm>
          <a:prstGeom prst="rect">
            <a:avLst/>
          </a:prstGeom>
          <a:noFill/>
          <a:ln>
            <a:noFill/>
          </a:ln>
        </p:spPr>
        <p:txBody>
          <a:bodyPr spcFirstLastPara="1" wrap="square" lIns="0" tIns="0" rIns="0" bIns="0" anchor="b" anchorCtr="0">
            <a:normAutofit/>
          </a:bodyPr>
          <a:lstStyle>
            <a:lvl1pPr marL="457200" marR="0" lvl="0" indent="-228600" algn="l" rtl="0">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526"/>
        <p:cNvGrpSpPr/>
        <p:nvPr/>
      </p:nvGrpSpPr>
      <p:grpSpPr>
        <a:xfrm>
          <a:off x="0" y="0"/>
          <a:ext cx="0" cy="0"/>
          <a:chOff x="0" y="0"/>
          <a:chExt cx="0" cy="0"/>
        </a:xfrm>
      </p:grpSpPr>
      <p:sp>
        <p:nvSpPr>
          <p:cNvPr id="527" name="Google Shape;527;gd04cb32b27_0_41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8" name="Google Shape;528;gd04cb32b27_0_413"/>
          <p:cNvSpPr txBox="1">
            <a:spLocks noGrp="1"/>
          </p:cNvSpPr>
          <p:nvPr>
            <p:ph type="body" idx="1"/>
          </p:nvPr>
        </p:nvSpPr>
        <p:spPr>
          <a:xfrm>
            <a:off x="457200" y="1371600"/>
            <a:ext cx="8229600" cy="4846200"/>
          </a:xfrm>
          <a:prstGeom prst="rect">
            <a:avLst/>
          </a:prstGeom>
          <a:noFill/>
          <a:ln>
            <a:noFill/>
          </a:ln>
        </p:spPr>
        <p:txBody>
          <a:bodyPr spcFirstLastPara="1" wrap="square" lIns="0" tIns="0" rIns="0" bIns="0" anchor="t" anchorCtr="0">
            <a:normAutofit/>
          </a:bodyPr>
          <a:lstStyle>
            <a:lvl1pPr marL="457200" lvl="0" indent="-368300" algn="l" rtl="0">
              <a:lnSpc>
                <a:spcPct val="100000"/>
              </a:lnSpc>
              <a:spcBef>
                <a:spcPts val="2250"/>
              </a:spcBef>
              <a:spcAft>
                <a:spcPts val="0"/>
              </a:spcAft>
              <a:buClr>
                <a:schemeClr val="dk1"/>
              </a:buClr>
              <a:buSzPts val="2200"/>
              <a:buFont typeface="Calibri"/>
              <a:buAutoNum type="arabicPeriod"/>
              <a:defRPr sz="2200">
                <a:latin typeface="Calibri"/>
                <a:ea typeface="Calibri"/>
                <a:cs typeface="Calibri"/>
                <a:sym typeface="Calibri"/>
              </a:defRPr>
            </a:lvl1pPr>
            <a:lvl2pPr marL="914400" lvl="1" indent="-368300" algn="l" rtl="0">
              <a:lnSpc>
                <a:spcPct val="100000"/>
              </a:lnSpc>
              <a:spcBef>
                <a:spcPts val="900"/>
              </a:spcBef>
              <a:spcAft>
                <a:spcPts val="0"/>
              </a:spcAft>
              <a:buClr>
                <a:schemeClr val="dk1"/>
              </a:buClr>
              <a:buSzPts val="2200"/>
              <a:buFont typeface="Calibri"/>
              <a:buAutoNum type="alphaLcPeriod"/>
              <a:defRPr sz="2200"/>
            </a:lvl2pPr>
            <a:lvl3pPr marL="1371600" lvl="2" indent="-368300" algn="l" rtl="0">
              <a:lnSpc>
                <a:spcPct val="100000"/>
              </a:lnSpc>
              <a:spcBef>
                <a:spcPts val="900"/>
              </a:spcBef>
              <a:spcAft>
                <a:spcPts val="0"/>
              </a:spcAft>
              <a:buClr>
                <a:schemeClr val="dk1"/>
              </a:buClr>
              <a:buSzPts val="2200"/>
              <a:buFont typeface="Calibri"/>
              <a:buAutoNum type="romanLcPeriod"/>
              <a:defRPr sz="2200"/>
            </a:lvl3pPr>
            <a:lvl4pPr marL="1828800" lvl="3" indent="-368300" algn="l" rtl="0">
              <a:lnSpc>
                <a:spcPct val="100000"/>
              </a:lnSpc>
              <a:spcBef>
                <a:spcPts val="900"/>
              </a:spcBef>
              <a:spcAft>
                <a:spcPts val="0"/>
              </a:spcAft>
              <a:buClr>
                <a:schemeClr val="dk1"/>
              </a:buClr>
              <a:buSzPts val="2200"/>
              <a:buFont typeface="Calibri"/>
              <a:buAutoNum type="arabicParenR"/>
              <a:defRPr sz="2200"/>
            </a:lvl4pPr>
            <a:lvl5pPr marL="2286000" lvl="4" indent="-368300" algn="l" rtl="0">
              <a:lnSpc>
                <a:spcPct val="100000"/>
              </a:lnSpc>
              <a:spcBef>
                <a:spcPts val="900"/>
              </a:spcBef>
              <a:spcAft>
                <a:spcPts val="0"/>
              </a:spcAft>
              <a:buClr>
                <a:schemeClr val="dk1"/>
              </a:buClr>
              <a:buSzPts val="2200"/>
              <a:buFont typeface="Calibri"/>
              <a:buAutoNum type="alphaLcParenR"/>
              <a:defRPr sz="2200"/>
            </a:lvl5pPr>
            <a:lvl6pPr marL="2743200" lvl="5" indent="-342900" algn="l" rtl="0">
              <a:lnSpc>
                <a:spcPct val="90000"/>
              </a:lnSpc>
              <a:spcBef>
                <a:spcPts val="360"/>
              </a:spcBef>
              <a:spcAft>
                <a:spcPts val="0"/>
              </a:spcAft>
              <a:buClr>
                <a:schemeClr val="dk1"/>
              </a:buClr>
              <a:buSzPts val="1800"/>
              <a:buChar char="•"/>
              <a:defRPr/>
            </a:lvl6pPr>
            <a:lvl7pPr marL="3200400" lvl="6" indent="-342900" algn="l" rtl="0">
              <a:lnSpc>
                <a:spcPct val="90000"/>
              </a:lnSpc>
              <a:spcBef>
                <a:spcPts val="360"/>
              </a:spcBef>
              <a:spcAft>
                <a:spcPts val="0"/>
              </a:spcAft>
              <a:buClr>
                <a:schemeClr val="dk1"/>
              </a:buClr>
              <a:buSzPts val="1800"/>
              <a:buChar char="•"/>
              <a:defRPr/>
            </a:lvl7pPr>
            <a:lvl8pPr marL="3657600" lvl="7" indent="-342900" algn="l" rtl="0">
              <a:lnSpc>
                <a:spcPct val="90000"/>
              </a:lnSpc>
              <a:spcBef>
                <a:spcPts val="360"/>
              </a:spcBef>
              <a:spcAft>
                <a:spcPts val="0"/>
              </a:spcAft>
              <a:buClr>
                <a:schemeClr val="dk1"/>
              </a:buClr>
              <a:buSzPts val="1800"/>
              <a:buChar char="•"/>
              <a:defRPr/>
            </a:lvl8pPr>
            <a:lvl9pPr marL="4114800" lvl="8" indent="-342900" algn="l" rtl="0">
              <a:lnSpc>
                <a:spcPct val="90000"/>
              </a:lnSpc>
              <a:spcBef>
                <a:spcPts val="360"/>
              </a:spcBef>
              <a:spcAft>
                <a:spcPts val="0"/>
              </a:spcAft>
              <a:buClr>
                <a:schemeClr val="dk1"/>
              </a:buClr>
              <a:buSzPts val="1800"/>
              <a:buChar char="•"/>
              <a:defRPr/>
            </a:lvl9pPr>
          </a:lstStyle>
          <a:p>
            <a:endParaRPr/>
          </a:p>
        </p:txBody>
      </p:sp>
      <p:sp>
        <p:nvSpPr>
          <p:cNvPr id="529" name="Google Shape;529;gd04cb32b27_0_413"/>
          <p:cNvSpPr txBox="1">
            <a:spLocks noGrp="1"/>
          </p:cNvSpPr>
          <p:nvPr>
            <p:ph type="sldNum" idx="12"/>
          </p:nvPr>
        </p:nvSpPr>
        <p:spPr>
          <a:xfrm>
            <a:off x="8289716" y="6592453"/>
            <a:ext cx="39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530"/>
        <p:cNvGrpSpPr/>
        <p:nvPr/>
      </p:nvGrpSpPr>
      <p:grpSpPr>
        <a:xfrm>
          <a:off x="0" y="0"/>
          <a:ext cx="0" cy="0"/>
          <a:chOff x="0" y="0"/>
          <a:chExt cx="0" cy="0"/>
        </a:xfrm>
      </p:grpSpPr>
      <p:sp>
        <p:nvSpPr>
          <p:cNvPr id="531" name="Google Shape;531;gd04cb32b27_0_41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2" name="Google Shape;532;gd04cb32b27_0_417"/>
          <p:cNvSpPr txBox="1">
            <a:spLocks noGrp="1"/>
          </p:cNvSpPr>
          <p:nvPr>
            <p:ph type="body" idx="1"/>
          </p:nvPr>
        </p:nvSpPr>
        <p:spPr>
          <a:xfrm>
            <a:off x="628650" y="1825625"/>
            <a:ext cx="3886200" cy="4351200"/>
          </a:xfrm>
          <a:prstGeom prst="rect">
            <a:avLst/>
          </a:prstGeom>
          <a:noFill/>
          <a:ln>
            <a:noFill/>
          </a:ln>
        </p:spPr>
        <p:txBody>
          <a:bodyPr spcFirstLastPara="1" wrap="square" lIns="0" tIns="0" rIns="0" bIns="0" anchor="t" anchorCtr="0">
            <a:normAutofit/>
          </a:bodyPr>
          <a:lstStyle>
            <a:lvl1pPr marL="457200" lvl="0" indent="-381000" algn="l" rtl="0">
              <a:lnSpc>
                <a:spcPct val="100000"/>
              </a:lnSpc>
              <a:spcBef>
                <a:spcPts val="600"/>
              </a:spcBef>
              <a:spcAft>
                <a:spcPts val="0"/>
              </a:spcAft>
              <a:buClr>
                <a:srgbClr val="595959"/>
              </a:buClr>
              <a:buSzPts val="2400"/>
              <a:buChar char="•"/>
              <a:defRPr>
                <a:latin typeface="Calibri"/>
                <a:ea typeface="Calibri"/>
                <a:cs typeface="Calibri"/>
                <a:sym typeface="Calibri"/>
              </a:defRPr>
            </a:lvl1pPr>
            <a:lvl2pPr marL="914400" lvl="1" indent="-355600" algn="l" rtl="0">
              <a:lnSpc>
                <a:spcPct val="100000"/>
              </a:lnSpc>
              <a:spcBef>
                <a:spcPts val="300"/>
              </a:spcBef>
              <a:spcAft>
                <a:spcPts val="0"/>
              </a:spcAft>
              <a:buClr>
                <a:schemeClr val="dk1"/>
              </a:buClr>
              <a:buSzPts val="20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30200" algn="l" rtl="0">
              <a:lnSpc>
                <a:spcPct val="100000"/>
              </a:lnSpc>
              <a:spcBef>
                <a:spcPts val="300"/>
              </a:spcBef>
              <a:spcAft>
                <a:spcPts val="0"/>
              </a:spcAft>
              <a:buClr>
                <a:schemeClr val="dk1"/>
              </a:buClr>
              <a:buSzPts val="1600"/>
              <a:buChar char="◦"/>
              <a:defRPr/>
            </a:lvl4pPr>
            <a:lvl5pPr marL="2286000" lvl="4" indent="-317500" algn="l" rtl="0">
              <a:lnSpc>
                <a:spcPct val="100000"/>
              </a:lnSpc>
              <a:spcBef>
                <a:spcPts val="300"/>
              </a:spcBef>
              <a:spcAft>
                <a:spcPts val="0"/>
              </a:spcAft>
              <a:buClr>
                <a:schemeClr val="dk1"/>
              </a:buClr>
              <a:buSzPts val="1400"/>
              <a:buChar char="›"/>
              <a:defRPr/>
            </a:lvl5pPr>
            <a:lvl6pPr marL="2743200" lvl="5" indent="-355600" algn="l" rtl="0">
              <a:lnSpc>
                <a:spcPct val="100000"/>
              </a:lnSpc>
              <a:spcBef>
                <a:spcPts val="400"/>
              </a:spcBef>
              <a:spcAft>
                <a:spcPts val="0"/>
              </a:spcAft>
              <a:buClr>
                <a:schemeClr val="dk1"/>
              </a:buClr>
              <a:buSzPts val="2000"/>
              <a:buChar char="•"/>
              <a:defRPr/>
            </a:lvl6pPr>
            <a:lvl7pPr marL="3200400" lvl="6" indent="-355600" algn="l" rtl="0">
              <a:lnSpc>
                <a:spcPct val="100000"/>
              </a:lnSpc>
              <a:spcBef>
                <a:spcPts val="400"/>
              </a:spcBef>
              <a:spcAft>
                <a:spcPts val="0"/>
              </a:spcAft>
              <a:buClr>
                <a:schemeClr val="dk1"/>
              </a:buClr>
              <a:buSzPts val="2000"/>
              <a:buChar char="•"/>
              <a:defRPr/>
            </a:lvl7pPr>
            <a:lvl8pPr marL="3657600" lvl="7" indent="-355600" algn="l" rtl="0">
              <a:lnSpc>
                <a:spcPct val="100000"/>
              </a:lnSpc>
              <a:spcBef>
                <a:spcPts val="400"/>
              </a:spcBef>
              <a:spcAft>
                <a:spcPts val="0"/>
              </a:spcAft>
              <a:buClr>
                <a:schemeClr val="dk1"/>
              </a:buClr>
              <a:buSzPts val="2000"/>
              <a:buChar char="•"/>
              <a:defRPr/>
            </a:lvl8pPr>
            <a:lvl9pPr marL="4114800" lvl="8" indent="-355600" algn="l" rtl="0">
              <a:lnSpc>
                <a:spcPct val="100000"/>
              </a:lnSpc>
              <a:spcBef>
                <a:spcPts val="400"/>
              </a:spcBef>
              <a:spcAft>
                <a:spcPts val="0"/>
              </a:spcAft>
              <a:buClr>
                <a:schemeClr val="dk1"/>
              </a:buClr>
              <a:buSzPts val="2000"/>
              <a:buChar char="•"/>
              <a:defRPr/>
            </a:lvl9pPr>
          </a:lstStyle>
          <a:p>
            <a:endParaRPr/>
          </a:p>
        </p:txBody>
      </p:sp>
      <p:sp>
        <p:nvSpPr>
          <p:cNvPr id="533" name="Google Shape;533;gd04cb32b27_0_417"/>
          <p:cNvSpPr txBox="1">
            <a:spLocks noGrp="1"/>
          </p:cNvSpPr>
          <p:nvPr>
            <p:ph type="body" idx="2"/>
          </p:nvPr>
        </p:nvSpPr>
        <p:spPr>
          <a:xfrm>
            <a:off x="4629150" y="1825625"/>
            <a:ext cx="3886200" cy="4351200"/>
          </a:xfrm>
          <a:prstGeom prst="rect">
            <a:avLst/>
          </a:prstGeom>
          <a:noFill/>
          <a:ln>
            <a:noFill/>
          </a:ln>
        </p:spPr>
        <p:txBody>
          <a:bodyPr spcFirstLastPara="1" wrap="square" lIns="0" tIns="0" rIns="0" bIns="0" anchor="t" anchorCtr="0">
            <a:normAutofit/>
          </a:bodyPr>
          <a:lstStyle>
            <a:lvl1pPr marL="457200" lvl="0" indent="-381000" algn="l" rtl="0">
              <a:lnSpc>
                <a:spcPct val="100000"/>
              </a:lnSpc>
              <a:spcBef>
                <a:spcPts val="600"/>
              </a:spcBef>
              <a:spcAft>
                <a:spcPts val="0"/>
              </a:spcAft>
              <a:buClr>
                <a:srgbClr val="595959"/>
              </a:buClr>
              <a:buSzPts val="2400"/>
              <a:buChar char="•"/>
              <a:defRPr>
                <a:latin typeface="Calibri"/>
                <a:ea typeface="Calibri"/>
                <a:cs typeface="Calibri"/>
                <a:sym typeface="Calibri"/>
              </a:defRPr>
            </a:lvl1pPr>
            <a:lvl2pPr marL="914400" lvl="1" indent="-355600" algn="l" rtl="0">
              <a:lnSpc>
                <a:spcPct val="100000"/>
              </a:lnSpc>
              <a:spcBef>
                <a:spcPts val="300"/>
              </a:spcBef>
              <a:spcAft>
                <a:spcPts val="0"/>
              </a:spcAft>
              <a:buClr>
                <a:schemeClr val="dk1"/>
              </a:buClr>
              <a:buSzPts val="20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30200" algn="l" rtl="0">
              <a:lnSpc>
                <a:spcPct val="100000"/>
              </a:lnSpc>
              <a:spcBef>
                <a:spcPts val="300"/>
              </a:spcBef>
              <a:spcAft>
                <a:spcPts val="0"/>
              </a:spcAft>
              <a:buClr>
                <a:schemeClr val="dk1"/>
              </a:buClr>
              <a:buSzPts val="1600"/>
              <a:buChar char="◦"/>
              <a:defRPr/>
            </a:lvl4pPr>
            <a:lvl5pPr marL="2286000" lvl="4" indent="-317500" algn="l" rtl="0">
              <a:lnSpc>
                <a:spcPct val="100000"/>
              </a:lnSpc>
              <a:spcBef>
                <a:spcPts val="300"/>
              </a:spcBef>
              <a:spcAft>
                <a:spcPts val="0"/>
              </a:spcAft>
              <a:buClr>
                <a:schemeClr val="dk1"/>
              </a:buClr>
              <a:buSzPts val="1400"/>
              <a:buChar char="›"/>
              <a:defRPr/>
            </a:lvl5pPr>
            <a:lvl6pPr marL="2743200" lvl="5" indent="-355600" algn="l" rtl="0">
              <a:lnSpc>
                <a:spcPct val="100000"/>
              </a:lnSpc>
              <a:spcBef>
                <a:spcPts val="400"/>
              </a:spcBef>
              <a:spcAft>
                <a:spcPts val="0"/>
              </a:spcAft>
              <a:buClr>
                <a:schemeClr val="dk1"/>
              </a:buClr>
              <a:buSzPts val="2000"/>
              <a:buChar char="•"/>
              <a:defRPr/>
            </a:lvl6pPr>
            <a:lvl7pPr marL="3200400" lvl="6" indent="-355600" algn="l" rtl="0">
              <a:lnSpc>
                <a:spcPct val="100000"/>
              </a:lnSpc>
              <a:spcBef>
                <a:spcPts val="400"/>
              </a:spcBef>
              <a:spcAft>
                <a:spcPts val="0"/>
              </a:spcAft>
              <a:buClr>
                <a:schemeClr val="dk1"/>
              </a:buClr>
              <a:buSzPts val="2000"/>
              <a:buChar char="•"/>
              <a:defRPr/>
            </a:lvl7pPr>
            <a:lvl8pPr marL="3657600" lvl="7" indent="-355600" algn="l" rtl="0">
              <a:lnSpc>
                <a:spcPct val="100000"/>
              </a:lnSpc>
              <a:spcBef>
                <a:spcPts val="400"/>
              </a:spcBef>
              <a:spcAft>
                <a:spcPts val="0"/>
              </a:spcAft>
              <a:buClr>
                <a:schemeClr val="dk1"/>
              </a:buClr>
              <a:buSzPts val="2000"/>
              <a:buChar char="•"/>
              <a:defRPr/>
            </a:lvl8pPr>
            <a:lvl9pPr marL="4114800" lvl="8" indent="-355600" algn="l" rtl="0">
              <a:lnSpc>
                <a:spcPct val="100000"/>
              </a:lnSpc>
              <a:spcBef>
                <a:spcPts val="400"/>
              </a:spcBef>
              <a:spcAft>
                <a:spcPts val="0"/>
              </a:spcAft>
              <a:buClr>
                <a:schemeClr val="dk1"/>
              </a:buClr>
              <a:buSzPts val="2000"/>
              <a:buChar char="•"/>
              <a:defRPr/>
            </a:lvl9pPr>
          </a:lstStyle>
          <a:p>
            <a:endParaRPr/>
          </a:p>
        </p:txBody>
      </p:sp>
      <p:sp>
        <p:nvSpPr>
          <p:cNvPr id="534" name="Google Shape;534;gd04cb32b27_0_417"/>
          <p:cNvSpPr txBox="1">
            <a:spLocks noGrp="1"/>
          </p:cNvSpPr>
          <p:nvPr>
            <p:ph type="sldNum" idx="12"/>
          </p:nvPr>
        </p:nvSpPr>
        <p:spPr>
          <a:xfrm>
            <a:off x="8216944" y="6592453"/>
            <a:ext cx="469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First Level No Bullet">
  <p:cSld name="First Level No Bullet">
    <p:spTree>
      <p:nvGrpSpPr>
        <p:cNvPr id="1" name="Shape 535"/>
        <p:cNvGrpSpPr/>
        <p:nvPr/>
      </p:nvGrpSpPr>
      <p:grpSpPr>
        <a:xfrm>
          <a:off x="0" y="0"/>
          <a:ext cx="0" cy="0"/>
          <a:chOff x="0" y="0"/>
          <a:chExt cx="0" cy="0"/>
        </a:xfrm>
      </p:grpSpPr>
      <p:sp>
        <p:nvSpPr>
          <p:cNvPr id="536" name="Google Shape;536;gd04cb32b27_0_422"/>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225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7" name="Google Shape;537;gd04cb32b27_0_422"/>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38" name="Google Shape;538;gd04cb32b27_0_422"/>
          <p:cNvSpPr txBox="1">
            <a:spLocks noGrp="1"/>
          </p:cNvSpPr>
          <p:nvPr>
            <p:ph type="body" idx="1"/>
          </p:nvPr>
        </p:nvSpPr>
        <p:spPr>
          <a:xfrm>
            <a:off x="457200" y="1371600"/>
            <a:ext cx="8229600" cy="4572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Clr>
                <a:schemeClr val="dk1"/>
              </a:buClr>
              <a:buSzPts val="1800"/>
              <a:buNone/>
              <a:defRPr sz="1800">
                <a:solidFill>
                  <a:schemeClr val="dk1"/>
                </a:solidFill>
              </a:defRPr>
            </a:lvl1pPr>
            <a:lvl2pPr marL="914400" lvl="1" indent="-342900" algn="l" rtl="0">
              <a:lnSpc>
                <a:spcPct val="100000"/>
              </a:lnSpc>
              <a:spcBef>
                <a:spcPts val="600"/>
              </a:spcBef>
              <a:spcAft>
                <a:spcPts val="0"/>
              </a:spcAft>
              <a:buClr>
                <a:schemeClr val="dk1"/>
              </a:buClr>
              <a:buSzPts val="1800"/>
              <a:buFont typeface="Times New Roman"/>
              <a:buChar char="•"/>
              <a:defRPr sz="1800">
                <a:solidFill>
                  <a:schemeClr val="dk1"/>
                </a:solidFill>
              </a:defRPr>
            </a:lvl2pPr>
            <a:lvl3pPr marL="1371600" lvl="2" indent="-342900" algn="l" rtl="0">
              <a:lnSpc>
                <a:spcPct val="100000"/>
              </a:lnSpc>
              <a:spcBef>
                <a:spcPts val="600"/>
              </a:spcBef>
              <a:spcAft>
                <a:spcPts val="0"/>
              </a:spcAft>
              <a:buClr>
                <a:schemeClr val="dk1"/>
              </a:buClr>
              <a:buSzPts val="1800"/>
              <a:buFont typeface="Arial Narrow"/>
              <a:buChar char="–"/>
              <a:defRPr sz="1800">
                <a:solidFill>
                  <a:schemeClr val="dk1"/>
                </a:solidFill>
              </a:defRPr>
            </a:lvl3pPr>
            <a:lvl4pPr marL="1828800" lvl="3" indent="-342900" algn="l" rtl="0">
              <a:lnSpc>
                <a:spcPct val="100000"/>
              </a:lnSpc>
              <a:spcBef>
                <a:spcPts val="600"/>
              </a:spcBef>
              <a:spcAft>
                <a:spcPts val="0"/>
              </a:spcAft>
              <a:buClr>
                <a:schemeClr val="dk1"/>
              </a:buClr>
              <a:buSzPts val="1800"/>
              <a:buFont typeface="Arial Narrow"/>
              <a:buChar char="»"/>
              <a:defRPr sz="1800">
                <a:solidFill>
                  <a:schemeClr val="dk1"/>
                </a:solidFill>
              </a:defRPr>
            </a:lvl4pPr>
            <a:lvl5pPr marL="2286000" lvl="4" indent="-342900" algn="l" rtl="0">
              <a:lnSpc>
                <a:spcPct val="100000"/>
              </a:lnSpc>
              <a:spcBef>
                <a:spcPts val="600"/>
              </a:spcBef>
              <a:spcAft>
                <a:spcPts val="0"/>
              </a:spcAft>
              <a:buClr>
                <a:schemeClr val="dk1"/>
              </a:buClr>
              <a:buSzPts val="1800"/>
              <a:buFont typeface="Arial Narrow"/>
              <a:buChar char="◦"/>
              <a:defRPr sz="1800">
                <a:solidFill>
                  <a:schemeClr val="dk1"/>
                </a:solidFill>
              </a:defRPr>
            </a:lvl5pPr>
            <a:lvl6pPr marL="2743200" lvl="5" indent="-342900" algn="l" rtl="0">
              <a:lnSpc>
                <a:spcPct val="100000"/>
              </a:lnSpc>
              <a:spcBef>
                <a:spcPts val="600"/>
              </a:spcBef>
              <a:spcAft>
                <a:spcPts val="0"/>
              </a:spcAft>
              <a:buClr>
                <a:schemeClr val="dk1"/>
              </a:buClr>
              <a:buSzPts val="1800"/>
              <a:buFont typeface="Arial Narrow"/>
              <a:buChar char="›"/>
              <a:defRPr sz="1800">
                <a:solidFill>
                  <a:schemeClr val="dk1"/>
                </a:solidFill>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9" name="Google Shape;539;gd04cb32b27_0_422"/>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595959"/>
              </a:buClr>
              <a:buSzPts val="750"/>
              <a:buFont typeface="Arial"/>
              <a:buNone/>
              <a:defRPr sz="750" i="0"/>
            </a:lvl1pPr>
            <a:lvl2pPr marL="914400" lvl="1" indent="-228600" algn="l" rtl="0">
              <a:lnSpc>
                <a:spcPct val="100000"/>
              </a:lnSpc>
              <a:spcBef>
                <a:spcPts val="225"/>
              </a:spcBef>
              <a:spcAft>
                <a:spcPts val="0"/>
              </a:spcAft>
              <a:buClr>
                <a:schemeClr val="dk1"/>
              </a:buClr>
              <a:buSzPts val="422"/>
              <a:buNone/>
              <a:defRPr sz="421"/>
            </a:lvl2pPr>
            <a:lvl3pPr marL="1371600" lvl="2" indent="-228600" algn="l" rtl="0">
              <a:lnSpc>
                <a:spcPct val="100000"/>
              </a:lnSpc>
              <a:spcBef>
                <a:spcPts val="225"/>
              </a:spcBef>
              <a:spcAft>
                <a:spcPts val="0"/>
              </a:spcAft>
              <a:buClr>
                <a:schemeClr val="dk1"/>
              </a:buClr>
              <a:buSzPts val="422"/>
              <a:buNone/>
              <a:defRPr sz="421"/>
            </a:lvl3pPr>
            <a:lvl4pPr marL="1828800" lvl="3" indent="-228600" algn="l" rtl="0">
              <a:lnSpc>
                <a:spcPct val="100000"/>
              </a:lnSpc>
              <a:spcBef>
                <a:spcPts val="225"/>
              </a:spcBef>
              <a:spcAft>
                <a:spcPts val="0"/>
              </a:spcAft>
              <a:buClr>
                <a:schemeClr val="dk1"/>
              </a:buClr>
              <a:buSzPts val="422"/>
              <a:buNone/>
              <a:defRPr sz="421"/>
            </a:lvl4pPr>
            <a:lvl5pPr marL="2286000" lvl="4" indent="-228600" algn="l" rtl="0">
              <a:lnSpc>
                <a:spcPct val="100000"/>
              </a:lnSpc>
              <a:spcBef>
                <a:spcPts val="225"/>
              </a:spcBef>
              <a:spcAft>
                <a:spcPts val="0"/>
              </a:spcAft>
              <a:buClr>
                <a:schemeClr val="dk1"/>
              </a:buClr>
              <a:buSzPts val="422"/>
              <a:buNone/>
              <a:defRPr sz="421"/>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theme" Target="../theme/theme4.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image" Target="../media/image1.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8.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9.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2250"/>
              <a:buFont typeface="Calibri"/>
              <a:buNone/>
              <a:defRPr sz="225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0"/>
          <p:cNvSpPr txBox="1">
            <a:spLocks noGrp="1"/>
          </p:cNvSpPr>
          <p:nvPr>
            <p:ph type="body" idx="1"/>
          </p:nvPr>
        </p:nvSpPr>
        <p:spPr>
          <a:xfrm>
            <a:off x="457200" y="1371600"/>
            <a:ext cx="8229600" cy="4846320"/>
          </a:xfrm>
          <a:prstGeom prst="rect">
            <a:avLst/>
          </a:prstGeom>
          <a:noFill/>
          <a:ln>
            <a:noFill/>
          </a:ln>
        </p:spPr>
        <p:txBody>
          <a:bodyPr spcFirstLastPara="1" wrap="square" lIns="0" tIns="0" rIns="0" bIns="0" anchor="t" anchorCtr="0">
            <a:normAutofit/>
          </a:bodyPr>
          <a:lstStyle>
            <a:lvl1pPr marL="457200" marR="0" lvl="0" indent="-342900" algn="l" rtl="0">
              <a:spcBef>
                <a:spcPts val="45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1pPr>
            <a:lvl2pPr marL="914400" marR="0" lvl="1" indent="-342900" algn="l" rtl="0">
              <a:spcBef>
                <a:spcPts val="22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140"/>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40"/>
          <p:cNvSpPr/>
          <p:nvPr/>
        </p:nvSpPr>
        <p:spPr>
          <a:xfrm>
            <a:off x="0" y="6398552"/>
            <a:ext cx="9144000" cy="64384"/>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13" b="0" i="0" u="none" strike="noStrike" cap="none">
              <a:solidFill>
                <a:schemeClr val="lt1"/>
              </a:solidFill>
              <a:latin typeface="Calibri"/>
              <a:ea typeface="Calibri"/>
              <a:cs typeface="Calibri"/>
              <a:sym typeface="Calibri"/>
            </a:endParaRPr>
          </a:p>
        </p:txBody>
      </p:sp>
      <p:pic>
        <p:nvPicPr>
          <p:cNvPr id="14" name="Google Shape;14;p140" descr="A close up of a screen&#10;&#10;Description automatically generated"/>
          <p:cNvPicPr preferRelativeResize="0"/>
          <p:nvPr/>
        </p:nvPicPr>
        <p:blipFill rotWithShape="1">
          <a:blip r:embed="rId22">
            <a:alphaModFix/>
          </a:blip>
          <a:srcRect l="5922" t="39672" r="70601" b="16989"/>
          <a:stretch/>
        </p:blipFill>
        <p:spPr>
          <a:xfrm>
            <a:off x="457201" y="6592453"/>
            <a:ext cx="613069" cy="1642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15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3000"/>
              <a:buFont typeface="Calibri"/>
              <a:buNone/>
              <a:defRPr sz="3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 name="Google Shape;120;p153"/>
          <p:cNvSpPr txBox="1">
            <a:spLocks noGrp="1"/>
          </p:cNvSpPr>
          <p:nvPr>
            <p:ph type="body" idx="1"/>
          </p:nvPr>
        </p:nvSpPr>
        <p:spPr>
          <a:xfrm>
            <a:off x="457200" y="1371600"/>
            <a:ext cx="8229600" cy="484632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Google Shape;121;p153"/>
          <p:cNvSpPr txBox="1">
            <a:spLocks noGrp="1"/>
          </p:cNvSpPr>
          <p:nvPr>
            <p:ph type="sldNum" idx="12"/>
          </p:nvPr>
        </p:nvSpPr>
        <p:spPr>
          <a:xfrm>
            <a:off x="8536118" y="6592453"/>
            <a:ext cx="150682" cy="153888"/>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153"/>
          <p:cNvSpPr/>
          <p:nvPr/>
        </p:nvSpPr>
        <p:spPr>
          <a:xfrm>
            <a:off x="0" y="6398552"/>
            <a:ext cx="9144000" cy="64384"/>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23" name="Google Shape;123;p153"/>
          <p:cNvSpPr txBox="1">
            <a:spLocks noGrp="1"/>
          </p:cNvSpPr>
          <p:nvPr>
            <p:ph type="ftr" idx="11"/>
          </p:nvPr>
        </p:nvSpPr>
        <p:spPr>
          <a:xfrm>
            <a:off x="1118937" y="6601917"/>
            <a:ext cx="6121869" cy="123111"/>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24" name="Google Shape;124;p153" descr="A close up of a screen&#10;&#10;Description automatically generated"/>
          <p:cNvPicPr preferRelativeResize="0"/>
          <p:nvPr/>
        </p:nvPicPr>
        <p:blipFill rotWithShape="1">
          <a:blip r:embed="rId13">
            <a:alphaModFix/>
          </a:blip>
          <a:srcRect l="5922" t="39672" r="70601" b="16988"/>
          <a:stretch/>
        </p:blipFill>
        <p:spPr>
          <a:xfrm>
            <a:off x="457199" y="6592453"/>
            <a:ext cx="613069" cy="1642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2"/>
        <p:cNvGrpSpPr/>
        <p:nvPr/>
      </p:nvGrpSpPr>
      <p:grpSpPr>
        <a:xfrm>
          <a:off x="0" y="0"/>
          <a:ext cx="0" cy="0"/>
          <a:chOff x="0" y="0"/>
          <a:chExt cx="0" cy="0"/>
        </a:xfrm>
      </p:grpSpPr>
      <p:sp>
        <p:nvSpPr>
          <p:cNvPr id="203" name="Google Shape;203;gcf655a2a91_1_34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04" name="Google Shape;204;gcf655a2a91_1_34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
        <p:nvSpPr>
          <p:cNvPr id="205" name="Google Shape;205;gcf655a2a91_1_34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65"/>
        <p:cNvGrpSpPr/>
        <p:nvPr/>
      </p:nvGrpSpPr>
      <p:grpSpPr>
        <a:xfrm>
          <a:off x="0" y="0"/>
          <a:ext cx="0" cy="0"/>
          <a:chOff x="0" y="0"/>
          <a:chExt cx="0" cy="0"/>
        </a:xfrm>
      </p:grpSpPr>
      <p:sp>
        <p:nvSpPr>
          <p:cNvPr id="266" name="Google Shape;266;gcf655a2a91_1_78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3594"/>
              </a:buClr>
              <a:buSzPts val="2400"/>
              <a:buFont typeface="Montserrat"/>
              <a:buNone/>
              <a:defRPr sz="2400" b="1" i="0" u="none" strike="noStrike" cap="none">
                <a:solidFill>
                  <a:srgbClr val="003594"/>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67" name="Google Shape;267;gcf655a2a91_1_78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
        <p:nvSpPr>
          <p:cNvPr id="268" name="Google Shape;268;gcf655a2a91_1_78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sp>
        <p:nvSpPr>
          <p:cNvPr id="362" name="Google Shape;362;gd04cb32b27_0_122"/>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3" name="Google Shape;363;gd04cb32b27_0_122"/>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gd04cb32b27_0_12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5" name="Google Shape;365;gd04cb32b27_0_12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6" name="Google Shape;366;gd04cb32b27_0_12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sp>
        <p:nvSpPr>
          <p:cNvPr id="446" name="Google Shape;446;gd04cb32b27_0_332"/>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2250"/>
              <a:buFont typeface="Calibri"/>
              <a:buNone/>
              <a:defRPr sz="225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7" name="Google Shape;447;gd04cb32b27_0_332"/>
          <p:cNvSpPr txBox="1">
            <a:spLocks noGrp="1"/>
          </p:cNvSpPr>
          <p:nvPr>
            <p:ph type="body" idx="1"/>
          </p:nvPr>
        </p:nvSpPr>
        <p:spPr>
          <a:xfrm>
            <a:off x="457200" y="1371600"/>
            <a:ext cx="8229600" cy="4846200"/>
          </a:xfrm>
          <a:prstGeom prst="rect">
            <a:avLst/>
          </a:prstGeom>
          <a:noFill/>
          <a:ln>
            <a:noFill/>
          </a:ln>
        </p:spPr>
        <p:txBody>
          <a:bodyPr spcFirstLastPara="1" wrap="square" lIns="0" tIns="0" rIns="0" bIns="0" anchor="t" anchorCtr="0">
            <a:normAutofit/>
          </a:bodyPr>
          <a:lstStyle>
            <a:lvl1pPr marL="457200" marR="0" lvl="0" indent="-342900" algn="l" rtl="0">
              <a:lnSpc>
                <a:spcPct val="100000"/>
              </a:lnSpc>
              <a:spcBef>
                <a:spcPts val="45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1pPr>
            <a:lvl2pPr marL="914400" marR="0" lvl="1" indent="-342900" algn="l" rtl="0">
              <a:lnSpc>
                <a:spcPct val="100000"/>
              </a:lnSpc>
              <a:spcBef>
                <a:spcPts val="22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48" name="Google Shape;448;gd04cb32b27_0_332"/>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9" name="Google Shape;449;gd04cb32b27_0_332"/>
          <p:cNvSpPr/>
          <p:nvPr/>
        </p:nvSpPr>
        <p:spPr>
          <a:xfrm>
            <a:off x="0" y="6398552"/>
            <a:ext cx="9144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Calibri"/>
              <a:ea typeface="Calibri"/>
              <a:cs typeface="Calibri"/>
              <a:sym typeface="Calibri"/>
            </a:endParaRPr>
          </a:p>
        </p:txBody>
      </p:sp>
      <p:pic>
        <p:nvPicPr>
          <p:cNvPr id="450" name="Google Shape;450;gd04cb32b27_0_332" descr="A close up of a screen&#10;&#10;Description automatically generated"/>
          <p:cNvPicPr preferRelativeResize="0"/>
          <p:nvPr/>
        </p:nvPicPr>
        <p:blipFill rotWithShape="1">
          <a:blip r:embed="rId20">
            <a:alphaModFix/>
          </a:blip>
          <a:srcRect l="5920" t="39672" r="70602" b="16988"/>
          <a:stretch/>
        </p:blipFill>
        <p:spPr>
          <a:xfrm>
            <a:off x="457201" y="6592453"/>
            <a:ext cx="613069" cy="1642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50"/>
        <p:cNvGrpSpPr/>
        <p:nvPr/>
      </p:nvGrpSpPr>
      <p:grpSpPr>
        <a:xfrm>
          <a:off x="0" y="0"/>
          <a:ext cx="0" cy="0"/>
          <a:chOff x="0" y="0"/>
          <a:chExt cx="0" cy="0"/>
        </a:xfrm>
      </p:grpSpPr>
      <p:sp>
        <p:nvSpPr>
          <p:cNvPr id="551" name="Google Shape;551;g7a42e92ee4_0_8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594"/>
              </a:buClr>
              <a:buSzPts val="2400"/>
              <a:buFont typeface="Montserrat"/>
              <a:buNone/>
              <a:defRPr sz="2400" b="1">
                <a:solidFill>
                  <a:srgbClr val="003594"/>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52" name="Google Shape;552;g7a42e92ee4_0_8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rtl="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553" name="Google Shape;553;g7a42e92ee4_0_8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17"/>
        <p:cNvGrpSpPr/>
        <p:nvPr/>
      </p:nvGrpSpPr>
      <p:grpSpPr>
        <a:xfrm>
          <a:off x="0" y="0"/>
          <a:ext cx="0" cy="0"/>
          <a:chOff x="0" y="0"/>
          <a:chExt cx="0" cy="0"/>
        </a:xfrm>
      </p:grpSpPr>
      <p:sp>
        <p:nvSpPr>
          <p:cNvPr id="618" name="Google Shape;618;g7a42e92ee4_0_33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19" name="Google Shape;619;g7a42e92ee4_0_33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30200" rtl="0">
              <a:lnSpc>
                <a:spcPct val="115000"/>
              </a:lnSpc>
              <a:spcBef>
                <a:spcPts val="16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04800" rtl="0">
              <a:lnSpc>
                <a:spcPct val="115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4pPr>
            <a:lvl5pPr marL="2286000" lvl="4" indent="-304800" rtl="0">
              <a:lnSpc>
                <a:spcPct val="115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5pPr>
            <a:lvl6pPr marL="2743200" lvl="5" indent="-304800" rtl="0">
              <a:lnSpc>
                <a:spcPct val="115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6pPr>
            <a:lvl7pPr marL="3200400" lvl="6" indent="-304800" rtl="0">
              <a:lnSpc>
                <a:spcPct val="115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7pPr>
            <a:lvl8pPr marL="3657600" lvl="7" indent="-304800" rtl="0">
              <a:lnSpc>
                <a:spcPct val="115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8pPr>
            <a:lvl9pPr marL="4114800" lvl="8" indent="-304800" rtl="0">
              <a:lnSpc>
                <a:spcPct val="115000"/>
              </a:lnSpc>
              <a:spcBef>
                <a:spcPts val="1600"/>
              </a:spcBef>
              <a:spcAft>
                <a:spcPts val="1600"/>
              </a:spcAft>
              <a:buClr>
                <a:schemeClr val="dk2"/>
              </a:buClr>
              <a:buSzPts val="1200"/>
              <a:buFont typeface="Montserrat"/>
              <a:buChar char="■"/>
              <a:defRPr sz="1200">
                <a:solidFill>
                  <a:schemeClr val="dk2"/>
                </a:solidFill>
                <a:latin typeface="Montserrat"/>
                <a:ea typeface="Montserrat"/>
                <a:cs typeface="Montserrat"/>
                <a:sym typeface="Montserrat"/>
              </a:defRPr>
            </a:lvl9pPr>
          </a:lstStyle>
          <a:p>
            <a:endParaRPr/>
          </a:p>
        </p:txBody>
      </p:sp>
      <p:sp>
        <p:nvSpPr>
          <p:cNvPr id="620" name="Google Shape;620;g7a42e92ee4_0_33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80"/>
        <p:cNvGrpSpPr/>
        <p:nvPr/>
      </p:nvGrpSpPr>
      <p:grpSpPr>
        <a:xfrm>
          <a:off x="0" y="0"/>
          <a:ext cx="0" cy="0"/>
          <a:chOff x="0" y="0"/>
          <a:chExt cx="0" cy="0"/>
        </a:xfrm>
      </p:grpSpPr>
      <p:sp>
        <p:nvSpPr>
          <p:cNvPr id="681" name="Google Shape;681;g7a42e92ee4_0_48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82" name="Google Shape;682;g7a42e92ee4_0_48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rtl="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683" name="Google Shape;683;g7a42e92ee4_0_48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1.xml"/><Relationship Id="rId1" Type="http://schemas.openxmlformats.org/officeDocument/2006/relationships/slideLayout" Target="../slideLayouts/slideLayout137.xml"/><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06.xml"/><Relationship Id="rId1" Type="http://schemas.openxmlformats.org/officeDocument/2006/relationships/slideLayout" Target="../slideLayouts/slideLayout1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7.xml"/><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danielsongroup.org/framework/framework-cluster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0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hyperlink" Target="https://jamboard.google.com/d/1wZre4PbbxPlfeBmfWJhGkJiUXdUOaz3Yg9m_De1Q2_g/edit?usp=sharing" TargetMode="External"/><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danielsongroupinc.padlet.org/lien13/z9apeo5ss02cppzh"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hyperlink" Target="about:blank" TargetMode="External"/><Relationship Id="rId13"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hyperlink" Target="mailto:olcott@danielsongroup.org" TargetMode="External"/><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mailto:lien@danielsongroup.org" TargetMode="External"/><Relationship Id="rId11" Type="http://schemas.openxmlformats.org/officeDocument/2006/relationships/image" Target="../media/image19.jpg"/><Relationship Id="rId5" Type="http://schemas.openxmlformats.org/officeDocument/2006/relationships/hyperlink" Target="mailto:ellis@danielsongroup.org" TargetMode="External"/><Relationship Id="rId10" Type="http://schemas.openxmlformats.org/officeDocument/2006/relationships/image" Target="../media/image18.jpg"/><Relationship Id="rId4" Type="http://schemas.openxmlformats.org/officeDocument/2006/relationships/hyperlink" Target="mailto:tanya.batzel@learningforward.org" TargetMode="External"/><Relationship Id="rId9" Type="http://schemas.openxmlformats.org/officeDocument/2006/relationships/image" Target="../media/image17.jpg"/></Relationships>
</file>

<file path=ppt/slides/_rels/slide70.xml.rels><?xml version="1.0" encoding="UTF-8" standalone="yes"?>
<Relationships xmlns="http://schemas.openxmlformats.org/package/2006/relationships"><Relationship Id="rId3" Type="http://schemas.openxmlformats.org/officeDocument/2006/relationships/hyperlink" Target="http://drive.google.com/file/d/1EixQ-S2GWhgYpUxJgzNXqS9PxR3nQ2XM/view" TargetMode="External"/><Relationship Id="rId2" Type="http://schemas.openxmlformats.org/officeDocument/2006/relationships/notesSlide" Target="../notesSlides/notesSlide70.xml"/><Relationship Id="rId1" Type="http://schemas.openxmlformats.org/officeDocument/2006/relationships/slideLayout" Target="../slideLayouts/slideLayout71.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1.xml"/><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3" Type="http://schemas.openxmlformats.org/officeDocument/2006/relationships/hyperlink" Target="http://www.youtube.com/watch?v=6PmGaMGlmL8" TargetMode="External"/><Relationship Id="rId2" Type="http://schemas.openxmlformats.org/officeDocument/2006/relationships/notesSlide" Target="../notesSlides/notesSlide72.xml"/><Relationship Id="rId1" Type="http://schemas.openxmlformats.org/officeDocument/2006/relationships/slideLayout" Target="../slideLayouts/slideLayout93.xml"/><Relationship Id="rId4" Type="http://schemas.openxmlformats.org/officeDocument/2006/relationships/image" Target="../media/image59.jpg"/></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94.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hyperlink" Target="https://docs.google.com/presentation/d/1-IeJn3wLLZY7YvGS9oyChByb1J1sgga5dJ_tfu7cmWg/edit#slide=id.g3a8244c676_0_135" TargetMode="External"/><Relationship Id="rId9"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hyperlink" Target="https://drive.google.com/file/d/1nnv9rWrfb9sUc9GnoLvUKYTbf8F247oA/view?usp=sharing" TargetMode="External"/><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hyperlink" Target="https://docs.google.com/document/d/1KirJSNObU01bq5gVGi9OTBObQcWItIi7N95KoGHSYZk/edit?usp=sharin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http://drive.google.com/file/d/1uuDUxSKW1_U7j2tT3fDmvcUwJlfWEINy/view" TargetMode="External"/><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79.jp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
          <p:cNvSpPr txBox="1">
            <a:spLocks noGrp="1"/>
          </p:cNvSpPr>
          <p:nvPr>
            <p:ph type="title"/>
          </p:nvPr>
        </p:nvSpPr>
        <p:spPr>
          <a:xfrm>
            <a:off x="-789" y="1327098"/>
            <a:ext cx="9144000" cy="2359267"/>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a:t>Professional Learning With </a:t>
            </a:r>
            <a:br>
              <a:rPr lang="en-US"/>
            </a:br>
            <a:r>
              <a:rPr lang="en-US"/>
              <a:t>Impact Coach Preparatory Workshop</a:t>
            </a:r>
            <a:endParaRPr/>
          </a:p>
        </p:txBody>
      </p:sp>
      <p:sp>
        <p:nvSpPr>
          <p:cNvPr id="751" name="Google Shape;751;p1"/>
          <p:cNvSpPr txBox="1">
            <a:spLocks noGrp="1"/>
          </p:cNvSpPr>
          <p:nvPr>
            <p:ph type="subTitle" idx="3"/>
          </p:nvPr>
        </p:nvSpPr>
        <p:spPr>
          <a:xfrm>
            <a:off x="0" y="3686366"/>
            <a:ext cx="9144000" cy="68240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800"/>
              <a:buNone/>
            </a:pPr>
            <a:endParaRPr/>
          </a:p>
        </p:txBody>
      </p:sp>
      <p:pic>
        <p:nvPicPr>
          <p:cNvPr id="752" name="Google Shape;752;p1" descr="A close up of a screen&#10;&#10;Description automatically generated"/>
          <p:cNvPicPr preferRelativeResize="0"/>
          <p:nvPr/>
        </p:nvPicPr>
        <p:blipFill rotWithShape="1">
          <a:blip r:embed="rId3">
            <a:alphaModFix/>
          </a:blip>
          <a:srcRect l="5882" t="39672" r="70642"/>
          <a:stretch/>
        </p:blipFill>
        <p:spPr>
          <a:xfrm>
            <a:off x="149606" y="132972"/>
            <a:ext cx="2280773" cy="850450"/>
          </a:xfrm>
          <a:prstGeom prst="rect">
            <a:avLst/>
          </a:prstGeom>
          <a:noFill/>
          <a:ln>
            <a:noFill/>
          </a:ln>
        </p:spPr>
      </p:pic>
      <p:sp>
        <p:nvSpPr>
          <p:cNvPr id="2" name="Google Shape;628;p116">
            <a:extLst>
              <a:ext uri="{FF2B5EF4-FFF2-40B4-BE49-F238E27FC236}">
                <a16:creationId xmlns:a16="http://schemas.microsoft.com/office/drawing/2014/main" id="{DCD3D461-05F9-2EA5-06E6-9614072B4FC9}"/>
              </a:ext>
            </a:extLst>
          </p:cNvPr>
          <p:cNvSpPr txBox="1">
            <a:spLocks/>
          </p:cNvSpPr>
          <p:nvPr/>
        </p:nvSpPr>
        <p:spPr>
          <a:xfrm>
            <a:off x="1792982" y="5540750"/>
            <a:ext cx="3500674" cy="108688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t>Professional Learning with Impact Coach Preparatory Workshop. Summer 2021. This work is licensed under a Creative Commons Attribution-</a:t>
            </a:r>
            <a:r>
              <a:rPr lang="en-US" sz="800" dirty="0" err="1"/>
              <a:t>NonCommercial</a:t>
            </a:r>
            <a:r>
              <a:rPr lang="en-US" sz="800" dirty="0"/>
              <a:t>-</a:t>
            </a:r>
            <a:r>
              <a:rPr lang="en-US" sz="800" dirty="0" err="1"/>
              <a:t>ShareAlike</a:t>
            </a:r>
            <a:r>
              <a:rPr lang="en-US" sz="800" dirty="0"/>
              <a:t> 4.0 International (</a:t>
            </a:r>
            <a:r>
              <a:rPr lang="en-US" sz="800" dirty="0">
                <a:hlinkClick r:id="rId4"/>
              </a:rPr>
              <a:t>CC BY-NC-SA 4.0</a:t>
            </a:r>
            <a:r>
              <a:rPr lang="en-US" sz="800" dirty="0"/>
              <a:t>) License.</a:t>
            </a:r>
          </a:p>
        </p:txBody>
      </p:sp>
      <p:sp>
        <p:nvSpPr>
          <p:cNvPr id="3" name="Google Shape;628;p116">
            <a:extLst>
              <a:ext uri="{FF2B5EF4-FFF2-40B4-BE49-F238E27FC236}">
                <a16:creationId xmlns:a16="http://schemas.microsoft.com/office/drawing/2014/main" id="{AB944F2B-46CB-D8B0-C464-5D00AD0CFAF6}"/>
              </a:ext>
            </a:extLst>
          </p:cNvPr>
          <p:cNvSpPr txBox="1">
            <a:spLocks/>
          </p:cNvSpPr>
          <p:nvPr/>
        </p:nvSpPr>
        <p:spPr>
          <a:xfrm>
            <a:off x="5444943" y="5758798"/>
            <a:ext cx="3515762" cy="108688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algn="l"/>
            <a:endParaRPr lang="en-US" sz="900" dirty="0"/>
          </a:p>
          <a:p>
            <a:pPr algn="l"/>
            <a:r>
              <a:rPr lang="en-US" sz="900" dirty="0"/>
              <a:t>The contents of this slide deck were developed under a grant from U.S. Department of Education, Office of Elementary and Secondary Education, Award No. </a:t>
            </a:r>
            <a:r>
              <a:rPr lang="en-US" sz="900"/>
              <a:t>U411B180032; However, those contents do not necessarily represent the policy of the Department of Education, and you should not assume endorsement by the Federal Government.</a:t>
            </a:r>
          </a:p>
          <a:p>
            <a:pPr algn="l">
              <a:buFont typeface="Calibri"/>
              <a:buNone/>
            </a:pPr>
            <a:endParaRPr lang="en-US" sz="900" dirty="0"/>
          </a:p>
          <a:p>
            <a:pPr algn="l"/>
            <a:endParaRPr lang="en-US" sz="900" dirty="0"/>
          </a:p>
        </p:txBody>
      </p:sp>
      <p:pic>
        <p:nvPicPr>
          <p:cNvPr id="4" name="Picture 3" descr="A sign with a person and dollar symbol&#10;&#10;Description automatically generated">
            <a:extLst>
              <a:ext uri="{FF2B5EF4-FFF2-40B4-BE49-F238E27FC236}">
                <a16:creationId xmlns:a16="http://schemas.microsoft.com/office/drawing/2014/main" id="{5700D8C1-AF0D-FF28-52B0-C136F43AC807}"/>
              </a:ext>
            </a:extLst>
          </p:cNvPr>
          <p:cNvPicPr>
            <a:picLocks noChangeAspect="1"/>
          </p:cNvPicPr>
          <p:nvPr/>
        </p:nvPicPr>
        <p:blipFill>
          <a:blip r:embed="rId5"/>
          <a:stretch>
            <a:fillRect/>
          </a:stretch>
        </p:blipFill>
        <p:spPr>
          <a:xfrm>
            <a:off x="814020" y="5913003"/>
            <a:ext cx="827675" cy="2895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d3ef8f018b_1_97"/>
          <p:cNvSpPr txBox="1">
            <a:spLocks noGrp="1"/>
          </p:cNvSpPr>
          <p:nvPr>
            <p:ph type="title"/>
          </p:nvPr>
        </p:nvSpPr>
        <p:spPr>
          <a:xfrm>
            <a:off x="0" y="0"/>
            <a:ext cx="91440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Materials by Your Side</a:t>
            </a:r>
            <a:endParaRPr/>
          </a:p>
        </p:txBody>
      </p:sp>
      <p:sp>
        <p:nvSpPr>
          <p:cNvPr id="853" name="Google Shape;853;gd3ef8f018b_1_97"/>
          <p:cNvSpPr txBox="1">
            <a:spLocks noGrp="1"/>
          </p:cNvSpPr>
          <p:nvPr>
            <p:ph type="sldNum" idx="12"/>
          </p:nvPr>
        </p:nvSpPr>
        <p:spPr>
          <a:xfrm>
            <a:off x="8536118" y="6592453"/>
            <a:ext cx="1506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10</a:t>
            </a:fld>
            <a:endParaRPr/>
          </a:p>
        </p:txBody>
      </p:sp>
      <p:sp>
        <p:nvSpPr>
          <p:cNvPr id="854" name="Google Shape;854;gd3ef8f018b_1_97"/>
          <p:cNvSpPr txBox="1"/>
          <p:nvPr/>
        </p:nvSpPr>
        <p:spPr>
          <a:xfrm>
            <a:off x="409125" y="1360650"/>
            <a:ext cx="7209900" cy="33294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Montserrat"/>
              <a:buChar char="●"/>
            </a:pPr>
            <a:r>
              <a:rPr lang="en-US" sz="1800" i="1">
                <a:solidFill>
                  <a:schemeClr val="dk1"/>
                </a:solidFill>
                <a:latin typeface="Montserrat"/>
                <a:ea typeface="Montserrat"/>
                <a:cs typeface="Montserrat"/>
                <a:sym typeface="Montserrat"/>
              </a:rPr>
              <a:t>PLI Guidebook</a:t>
            </a:r>
            <a:endParaRPr sz="1800"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800">
              <a:solidFill>
                <a:schemeClr val="dk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dk1"/>
              </a:buClr>
              <a:buSzPts val="1800"/>
              <a:buFont typeface="Montserrat"/>
              <a:buChar char="●"/>
            </a:pPr>
            <a:r>
              <a:rPr lang="en-US" sz="1800" i="1">
                <a:solidFill>
                  <a:schemeClr val="dk1"/>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Framework for Teaching  Clusters Primer</a:t>
            </a:r>
            <a:r>
              <a:rPr lang="en-US" sz="1800">
                <a:solidFill>
                  <a:schemeClr val="dk1"/>
                </a:solidFill>
                <a:latin typeface="Montserrat"/>
                <a:ea typeface="Montserrat"/>
                <a:cs typeface="Montserrat"/>
                <a:sym typeface="Montserrat"/>
              </a:rPr>
              <a:t> document</a:t>
            </a:r>
            <a:endParaRPr sz="180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800">
              <a:solidFill>
                <a:schemeClr val="dk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Session 1 and 2 Breakout Room Notetaker (open from chat)</a:t>
            </a:r>
            <a:endParaRPr sz="180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800">
              <a:solidFill>
                <a:schemeClr val="dk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Highlighter</a:t>
            </a:r>
            <a:endParaRPr sz="180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800">
              <a:solidFill>
                <a:schemeClr val="dk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Paper and pencil/pen</a:t>
            </a:r>
            <a:endParaRPr>
              <a:latin typeface="Calibri"/>
              <a:ea typeface="Calibri"/>
              <a:cs typeface="Calibri"/>
              <a:sym typeface="Calibri"/>
            </a:endParaRPr>
          </a:p>
        </p:txBody>
      </p:sp>
      <p:pic>
        <p:nvPicPr>
          <p:cNvPr id="855" name="Google Shape;855;gd3ef8f018b_1_97"/>
          <p:cNvPicPr preferRelativeResize="0"/>
          <p:nvPr/>
        </p:nvPicPr>
        <p:blipFill>
          <a:blip r:embed="rId3">
            <a:alphaModFix/>
          </a:blip>
          <a:stretch>
            <a:fillRect/>
          </a:stretch>
        </p:blipFill>
        <p:spPr>
          <a:xfrm>
            <a:off x="4299525" y="3372950"/>
            <a:ext cx="4059925" cy="26675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gd1393a0d83_0_5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950" b="1" i="1"/>
              <a:t>Coaching With Intentionality</a:t>
            </a:r>
            <a:endParaRPr sz="2950" b="1" i="1"/>
          </a:p>
        </p:txBody>
      </p:sp>
      <p:sp>
        <p:nvSpPr>
          <p:cNvPr id="1764" name="Google Shape;1764;gd1393a0d83_0_50"/>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100</a:t>
            </a:fld>
            <a:endParaRPr/>
          </a:p>
        </p:txBody>
      </p:sp>
      <p:sp>
        <p:nvSpPr>
          <p:cNvPr id="1765" name="Google Shape;1765;gd1393a0d83_0_50"/>
          <p:cNvSpPr txBox="1"/>
          <p:nvPr/>
        </p:nvSpPr>
        <p:spPr>
          <a:xfrm>
            <a:off x="530750" y="1592225"/>
            <a:ext cx="599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766" name="Google Shape;1766;gd1393a0d83_0_50"/>
          <p:cNvSpPr txBox="1">
            <a:spLocks noGrp="1"/>
          </p:cNvSpPr>
          <p:nvPr>
            <p:ph type="body" idx="1"/>
          </p:nvPr>
        </p:nvSpPr>
        <p:spPr>
          <a:xfrm>
            <a:off x="457200" y="1371600"/>
            <a:ext cx="8229600" cy="48462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r>
              <a:rPr lang="en-US" sz="2500"/>
              <a:t>In breakout rooms,</a:t>
            </a:r>
            <a:endParaRPr sz="2500"/>
          </a:p>
          <a:p>
            <a:pPr marL="457200" lvl="0" indent="-387350" algn="l" rtl="0">
              <a:spcBef>
                <a:spcPts val="600"/>
              </a:spcBef>
              <a:spcAft>
                <a:spcPts val="0"/>
              </a:spcAft>
              <a:buSzPts val="2500"/>
              <a:buAutoNum type="arabicPeriod"/>
            </a:pPr>
            <a:r>
              <a:rPr lang="en-US" sz="2500"/>
              <a:t>Access the Jamboard.</a:t>
            </a:r>
            <a:endParaRPr sz="2500"/>
          </a:p>
          <a:p>
            <a:pPr marL="457200" lvl="0" indent="-387350" algn="l" rtl="0">
              <a:spcBef>
                <a:spcPts val="0"/>
              </a:spcBef>
              <a:spcAft>
                <a:spcPts val="0"/>
              </a:spcAft>
              <a:buSzPts val="2500"/>
              <a:buAutoNum type="arabicPeriod"/>
            </a:pPr>
            <a:r>
              <a:rPr lang="en-US" sz="2500"/>
              <a:t>Think about coaching strategies that would advance “teaching thinking” in each of the quadrants.</a:t>
            </a:r>
            <a:endParaRPr sz="2500"/>
          </a:p>
          <a:p>
            <a:pPr marL="457200" lvl="0" indent="-387350" algn="l" rtl="0">
              <a:spcBef>
                <a:spcPts val="0"/>
              </a:spcBef>
              <a:spcAft>
                <a:spcPts val="0"/>
              </a:spcAft>
              <a:buSzPts val="2500"/>
              <a:buAutoNum type="arabicPeriod"/>
            </a:pPr>
            <a:r>
              <a:rPr lang="en-US" sz="2500"/>
              <a:t>Each person writes a strategy on a sticky note and places it in the quadrant.</a:t>
            </a:r>
            <a:endParaRPr sz="2500"/>
          </a:p>
          <a:p>
            <a:pPr marL="0" lvl="0" indent="0" algn="l" rtl="0">
              <a:spcBef>
                <a:spcPts val="600"/>
              </a:spcBef>
              <a:spcAft>
                <a:spcPts val="0"/>
              </a:spcAft>
              <a:buNone/>
            </a:pPr>
            <a:endParaRPr sz="2500"/>
          </a:p>
          <a:p>
            <a:pPr marL="0" lvl="0" indent="0" algn="l" rtl="0">
              <a:spcBef>
                <a:spcPts val="600"/>
              </a:spcBef>
              <a:spcAft>
                <a:spcPts val="0"/>
              </a:spcAft>
              <a:buNone/>
            </a:pPr>
            <a:r>
              <a:rPr lang="en-US" sz="2500"/>
              <a:t>Be prepared to share your breakout room strategies with the whole group.</a:t>
            </a:r>
            <a:endParaRPr sz="25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pic>
        <p:nvPicPr>
          <p:cNvPr id="1773" name="Google Shape;1773;g7a42e92ee4_0_473"/>
          <p:cNvPicPr preferRelativeResize="0"/>
          <p:nvPr/>
        </p:nvPicPr>
        <p:blipFill rotWithShape="1">
          <a:blip r:embed="rId3">
            <a:alphaModFix/>
          </a:blip>
          <a:srcRect l="20025" b="4761"/>
          <a:stretch/>
        </p:blipFill>
        <p:spPr>
          <a:xfrm>
            <a:off x="-67400" y="-96467"/>
            <a:ext cx="9286925" cy="7057633"/>
          </a:xfrm>
          <a:prstGeom prst="rect">
            <a:avLst/>
          </a:prstGeom>
          <a:noFill/>
          <a:ln>
            <a:noFill/>
          </a:ln>
        </p:spPr>
      </p:pic>
      <p:sp>
        <p:nvSpPr>
          <p:cNvPr id="1774" name="Google Shape;1774;g7a42e92ee4_0_473"/>
          <p:cNvSpPr/>
          <p:nvPr/>
        </p:nvSpPr>
        <p:spPr>
          <a:xfrm>
            <a:off x="-67400" y="-96467"/>
            <a:ext cx="9286800" cy="7121100"/>
          </a:xfrm>
          <a:prstGeom prst="rect">
            <a:avLst/>
          </a:prstGeom>
          <a:solidFill>
            <a:srgbClr val="7C6992">
              <a:alpha val="8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5" name="Google Shape;1775;g7a42e92ee4_0_473"/>
          <p:cNvPicPr preferRelativeResize="0"/>
          <p:nvPr/>
        </p:nvPicPr>
        <p:blipFill rotWithShape="1">
          <a:blip r:embed="rId4">
            <a:alphaModFix/>
          </a:blip>
          <a:srcRect/>
          <a:stretch/>
        </p:blipFill>
        <p:spPr>
          <a:xfrm>
            <a:off x="8453399" y="5934213"/>
            <a:ext cx="538200" cy="540439"/>
          </a:xfrm>
          <a:prstGeom prst="rect">
            <a:avLst/>
          </a:prstGeom>
          <a:noFill/>
          <a:ln>
            <a:noFill/>
          </a:ln>
        </p:spPr>
      </p:pic>
      <p:sp>
        <p:nvSpPr>
          <p:cNvPr id="1776" name="Google Shape;1776;g7a42e92ee4_0_473"/>
          <p:cNvSpPr txBox="1">
            <a:spLocks noGrp="1"/>
          </p:cNvSpPr>
          <p:nvPr>
            <p:ph type="title"/>
          </p:nvPr>
        </p:nvSpPr>
        <p:spPr>
          <a:xfrm>
            <a:off x="531500" y="-233567"/>
            <a:ext cx="8241600" cy="7955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2800"/>
              <a:t>“The greatest effects on student learning occur when the teachers become the </a:t>
            </a:r>
            <a:r>
              <a:rPr lang="en-US" sz="2800" b="1"/>
              <a:t>learners of their own teaching</a:t>
            </a:r>
            <a:r>
              <a:rPr lang="en-US" sz="2800"/>
              <a:t> and when students become their own teachers.”</a:t>
            </a:r>
            <a:endParaRPr sz="2800"/>
          </a:p>
          <a:p>
            <a:pPr marL="0" lvl="0" indent="0" algn="l" rtl="0">
              <a:lnSpc>
                <a:spcPct val="150000"/>
              </a:lnSpc>
              <a:spcBef>
                <a:spcPts val="0"/>
              </a:spcBef>
              <a:spcAft>
                <a:spcPts val="0"/>
              </a:spcAft>
              <a:buNone/>
            </a:pPr>
            <a:endParaRPr sz="2400"/>
          </a:p>
          <a:p>
            <a:pPr marL="0" lvl="0" indent="0" algn="l" rtl="0">
              <a:lnSpc>
                <a:spcPct val="150000"/>
              </a:lnSpc>
              <a:spcBef>
                <a:spcPts val="0"/>
              </a:spcBef>
              <a:spcAft>
                <a:spcPts val="0"/>
              </a:spcAft>
              <a:buNone/>
            </a:pPr>
            <a:r>
              <a:rPr lang="en-US" sz="1600"/>
              <a:t>— John Hattie, Visible Learning (2009, p. 22) </a:t>
            </a:r>
            <a:endParaRPr sz="1600"/>
          </a:p>
          <a:p>
            <a:pPr marL="0" lvl="0" indent="0" algn="l" rtl="0">
              <a:lnSpc>
                <a:spcPct val="150000"/>
              </a:lnSpc>
              <a:spcBef>
                <a:spcPts val="0"/>
              </a:spcBef>
              <a:spcAft>
                <a:spcPts val="0"/>
              </a:spcAft>
              <a:buNone/>
            </a:pPr>
            <a:endParaRPr sz="1800"/>
          </a:p>
        </p:txBody>
      </p:sp>
      <p:cxnSp>
        <p:nvCxnSpPr>
          <p:cNvPr id="1777" name="Google Shape;1777;g7a42e92ee4_0_473"/>
          <p:cNvCxnSpPr/>
          <p:nvPr/>
        </p:nvCxnSpPr>
        <p:spPr>
          <a:xfrm>
            <a:off x="602175" y="4845567"/>
            <a:ext cx="1602300" cy="0"/>
          </a:xfrm>
          <a:prstGeom prst="straightConnector1">
            <a:avLst/>
          </a:prstGeom>
          <a:noFill/>
          <a:ln w="76200" cap="flat" cmpd="sng">
            <a:solidFill>
              <a:srgbClr val="FBD872"/>
            </a:solidFill>
            <a:prstDash val="solid"/>
            <a:round/>
            <a:headEnd type="none" w="med" len="med"/>
            <a:tailEnd type="none" w="med" len="med"/>
          </a:ln>
        </p:spPr>
      </p:cxnSp>
      <p:sp>
        <p:nvSpPr>
          <p:cNvPr id="1778" name="Google Shape;1778;g7a42e92ee4_0_473"/>
          <p:cNvSpPr txBox="1"/>
          <p:nvPr/>
        </p:nvSpPr>
        <p:spPr>
          <a:xfrm>
            <a:off x="266925" y="287467"/>
            <a:ext cx="7648500" cy="5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FFFFFF"/>
              </a:solidFill>
              <a:latin typeface="Montserrat"/>
              <a:ea typeface="Montserrat"/>
              <a:cs typeface="Montserrat"/>
              <a:sym typeface="Montserra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gd1393a0d83_0_6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b="1" i="1"/>
              <a:t>The Science of Trust</a:t>
            </a:r>
            <a:endParaRPr sz="2650" b="1" i="1"/>
          </a:p>
        </p:txBody>
      </p:sp>
      <p:sp>
        <p:nvSpPr>
          <p:cNvPr id="1785" name="Google Shape;1785;gd1393a0d83_0_60"/>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102</a:t>
            </a:fld>
            <a:endParaRPr/>
          </a:p>
        </p:txBody>
      </p:sp>
      <p:sp>
        <p:nvSpPr>
          <p:cNvPr id="1786" name="Google Shape;1786;gd1393a0d83_0_60"/>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endParaRPr/>
          </a:p>
        </p:txBody>
      </p:sp>
      <p:sp>
        <p:nvSpPr>
          <p:cNvPr id="1787" name="Google Shape;1787;gd1393a0d83_0_60"/>
          <p:cNvSpPr txBox="1"/>
          <p:nvPr/>
        </p:nvSpPr>
        <p:spPr>
          <a:xfrm>
            <a:off x="790900" y="1852400"/>
            <a:ext cx="599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788" name="Google Shape;1788;gd1393a0d83_0_60"/>
          <p:cNvPicPr preferRelativeResize="0"/>
          <p:nvPr/>
        </p:nvPicPr>
        <p:blipFill>
          <a:blip r:embed="rId3">
            <a:alphaModFix/>
          </a:blip>
          <a:stretch>
            <a:fillRect/>
          </a:stretch>
        </p:blipFill>
        <p:spPr>
          <a:xfrm>
            <a:off x="5279025" y="2557400"/>
            <a:ext cx="3799557" cy="3578223"/>
          </a:xfrm>
          <a:prstGeom prst="rect">
            <a:avLst/>
          </a:prstGeom>
          <a:noFill/>
          <a:ln>
            <a:noFill/>
          </a:ln>
        </p:spPr>
      </p:pic>
      <p:sp>
        <p:nvSpPr>
          <p:cNvPr id="1789" name="Google Shape;1789;gd1393a0d83_0_60"/>
          <p:cNvSpPr txBox="1"/>
          <p:nvPr/>
        </p:nvSpPr>
        <p:spPr>
          <a:xfrm>
            <a:off x="223300" y="1391200"/>
            <a:ext cx="8571300" cy="521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latin typeface="Calibri"/>
                <a:ea typeface="Calibri"/>
                <a:cs typeface="Calibri"/>
                <a:sym typeface="Calibri"/>
              </a:rPr>
              <a:t>In the chat, access the URL for a module on “The Science of Trust” and complete the activity with the “Trust” workbook pages.</a:t>
            </a:r>
            <a:endParaRPr sz="2300">
              <a:latin typeface="Calibri"/>
              <a:ea typeface="Calibri"/>
              <a:cs typeface="Calibri"/>
              <a:sym typeface="Calibri"/>
            </a:endParaRPr>
          </a:p>
          <a:p>
            <a:pPr marL="0" lvl="0" indent="0" algn="l" rtl="0">
              <a:spcBef>
                <a:spcPts val="0"/>
              </a:spcBef>
              <a:spcAft>
                <a:spcPts val="0"/>
              </a:spcAft>
              <a:buNone/>
            </a:pPr>
            <a:endParaRPr sz="2300">
              <a:latin typeface="Calibri"/>
              <a:ea typeface="Calibri"/>
              <a:cs typeface="Calibri"/>
              <a:sym typeface="Calibri"/>
            </a:endParaRPr>
          </a:p>
          <a:p>
            <a:pPr marL="0" lvl="0" indent="0" algn="l" rtl="0">
              <a:spcBef>
                <a:spcPts val="0"/>
              </a:spcBef>
              <a:spcAft>
                <a:spcPts val="0"/>
              </a:spcAft>
              <a:buNone/>
            </a:pPr>
            <a:r>
              <a:rPr lang="en-US" sz="2300">
                <a:latin typeface="Calibri"/>
                <a:ea typeface="Calibri"/>
                <a:cs typeface="Calibri"/>
                <a:sym typeface="Calibri"/>
              </a:rPr>
              <a:t>Return in 15 minutes with the “Science</a:t>
            </a:r>
            <a:endParaRPr sz="2300">
              <a:latin typeface="Calibri"/>
              <a:ea typeface="Calibri"/>
              <a:cs typeface="Calibri"/>
              <a:sym typeface="Calibri"/>
            </a:endParaRPr>
          </a:p>
          <a:p>
            <a:pPr marL="0" lvl="0" indent="0" algn="l" rtl="0">
              <a:spcBef>
                <a:spcPts val="0"/>
              </a:spcBef>
              <a:spcAft>
                <a:spcPts val="0"/>
              </a:spcAft>
              <a:buNone/>
            </a:pPr>
            <a:r>
              <a:rPr lang="en-US" sz="2300">
                <a:latin typeface="Calibri"/>
                <a:ea typeface="Calibri"/>
                <a:cs typeface="Calibri"/>
                <a:sym typeface="Calibri"/>
              </a:rPr>
              <a:t>of Trust” page filled in.</a:t>
            </a:r>
            <a:endParaRPr sz="2300">
              <a:latin typeface="Calibri"/>
              <a:ea typeface="Calibri"/>
              <a:cs typeface="Calibri"/>
              <a:sym typeface="Calibri"/>
            </a:endParaRPr>
          </a:p>
          <a:p>
            <a:pPr marL="0" lvl="0" indent="0" algn="l" rtl="0">
              <a:spcBef>
                <a:spcPts val="0"/>
              </a:spcBef>
              <a:spcAft>
                <a:spcPts val="0"/>
              </a:spcAft>
              <a:buNone/>
            </a:pPr>
            <a:endParaRPr sz="2300">
              <a:latin typeface="Calibri"/>
              <a:ea typeface="Calibri"/>
              <a:cs typeface="Calibri"/>
              <a:sym typeface="Calibri"/>
            </a:endParaRPr>
          </a:p>
          <a:p>
            <a:pPr marL="0" lvl="0" indent="0" algn="l" rtl="0">
              <a:spcBef>
                <a:spcPts val="0"/>
              </a:spcBef>
              <a:spcAft>
                <a:spcPts val="0"/>
              </a:spcAft>
              <a:buNone/>
            </a:pPr>
            <a:r>
              <a:rPr lang="en-US" sz="2300">
                <a:latin typeface="Calibri"/>
                <a:ea typeface="Calibri"/>
                <a:cs typeface="Calibri"/>
                <a:sym typeface="Calibri"/>
              </a:rPr>
              <a:t>Breakout Rooms:</a:t>
            </a:r>
            <a:endParaRPr sz="2300">
              <a:latin typeface="Calibri"/>
              <a:ea typeface="Calibri"/>
              <a:cs typeface="Calibri"/>
              <a:sym typeface="Calibri"/>
            </a:endParaRPr>
          </a:p>
          <a:p>
            <a:pPr marL="0" lvl="0" indent="0" algn="l" rtl="0">
              <a:spcBef>
                <a:spcPts val="0"/>
              </a:spcBef>
              <a:spcAft>
                <a:spcPts val="0"/>
              </a:spcAft>
              <a:buNone/>
            </a:pPr>
            <a:endParaRPr sz="2300">
              <a:latin typeface="Calibri"/>
              <a:ea typeface="Calibri"/>
              <a:cs typeface="Calibri"/>
              <a:sym typeface="Calibri"/>
            </a:endParaRPr>
          </a:p>
          <a:p>
            <a:pPr marL="0" lvl="0" indent="0" algn="l" rtl="0">
              <a:spcBef>
                <a:spcPts val="0"/>
              </a:spcBef>
              <a:spcAft>
                <a:spcPts val="0"/>
              </a:spcAft>
              <a:buNone/>
            </a:pPr>
            <a:r>
              <a:rPr lang="en-US" sz="2300">
                <a:latin typeface="Calibri"/>
                <a:ea typeface="Calibri"/>
                <a:cs typeface="Calibri"/>
                <a:sym typeface="Calibri"/>
              </a:rPr>
              <a:t>Share the “specific words and actions”</a:t>
            </a:r>
            <a:endParaRPr sz="2300">
              <a:latin typeface="Calibri"/>
              <a:ea typeface="Calibri"/>
              <a:cs typeface="Calibri"/>
              <a:sym typeface="Calibri"/>
            </a:endParaRPr>
          </a:p>
          <a:p>
            <a:pPr marL="0" lvl="0" indent="0" algn="l" rtl="0">
              <a:spcBef>
                <a:spcPts val="0"/>
              </a:spcBef>
              <a:spcAft>
                <a:spcPts val="0"/>
              </a:spcAft>
              <a:buNone/>
            </a:pPr>
            <a:r>
              <a:rPr lang="en-US" sz="2300">
                <a:latin typeface="Calibri"/>
                <a:ea typeface="Calibri"/>
                <a:cs typeface="Calibri"/>
                <a:sym typeface="Calibri"/>
              </a:rPr>
              <a:t>in your table on the “Science of Trust.”</a:t>
            </a:r>
            <a:endParaRPr sz="2300">
              <a:latin typeface="Calibri"/>
              <a:ea typeface="Calibri"/>
              <a:cs typeface="Calibri"/>
              <a:sym typeface="Calibri"/>
            </a:endParaRPr>
          </a:p>
          <a:p>
            <a:pPr marL="0" lvl="0" indent="0" algn="l" rtl="0">
              <a:spcBef>
                <a:spcPts val="0"/>
              </a:spcBef>
              <a:spcAft>
                <a:spcPts val="0"/>
              </a:spcAft>
              <a:buNone/>
            </a:pPr>
            <a:endParaRPr sz="2300">
              <a:latin typeface="Calibri"/>
              <a:ea typeface="Calibri"/>
              <a:cs typeface="Calibri"/>
              <a:sym typeface="Calibri"/>
            </a:endParaRPr>
          </a:p>
          <a:p>
            <a:pPr marL="0" lvl="0" indent="0" algn="l" rtl="0">
              <a:spcBef>
                <a:spcPts val="0"/>
              </a:spcBef>
              <a:spcAft>
                <a:spcPts val="0"/>
              </a:spcAft>
              <a:buNone/>
            </a:pPr>
            <a:r>
              <a:rPr lang="en-US" sz="2300">
                <a:latin typeface="Calibri"/>
                <a:ea typeface="Calibri"/>
                <a:cs typeface="Calibri"/>
                <a:sym typeface="Calibri"/>
              </a:rPr>
              <a:t>Listen to others for any further ideas</a:t>
            </a:r>
            <a:endParaRPr sz="2300">
              <a:latin typeface="Calibri"/>
              <a:ea typeface="Calibri"/>
              <a:cs typeface="Calibri"/>
              <a:sym typeface="Calibri"/>
            </a:endParaRPr>
          </a:p>
          <a:p>
            <a:pPr marL="0" lvl="0" indent="0" algn="l" rtl="0">
              <a:spcBef>
                <a:spcPts val="0"/>
              </a:spcBef>
              <a:spcAft>
                <a:spcPts val="0"/>
              </a:spcAft>
              <a:buNone/>
            </a:pPr>
            <a:r>
              <a:rPr lang="en-US" sz="2300">
                <a:latin typeface="Calibri"/>
                <a:ea typeface="Calibri"/>
                <a:cs typeface="Calibri"/>
                <a:sym typeface="Calibri"/>
              </a:rPr>
              <a:t>you might consider.</a:t>
            </a:r>
            <a:endParaRPr sz="23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7" name="Google Shape;1797;gd1393a0d83_0_74"/>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i="1"/>
              <a:t>Best Hopes and Planning for Pitfalls</a:t>
            </a:r>
            <a:endParaRPr sz="2650" i="1"/>
          </a:p>
        </p:txBody>
      </p:sp>
      <p:sp>
        <p:nvSpPr>
          <p:cNvPr id="1798" name="Google Shape;1798;gd1393a0d83_0_74"/>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103</a:t>
            </a:fld>
            <a:endParaRPr/>
          </a:p>
        </p:txBody>
      </p:sp>
      <p:sp>
        <p:nvSpPr>
          <p:cNvPr id="1799" name="Google Shape;1799;gd1393a0d83_0_74"/>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endParaRPr/>
          </a:p>
        </p:txBody>
      </p:sp>
      <p:sp>
        <p:nvSpPr>
          <p:cNvPr id="1801" name="Google Shape;1801;gd1393a0d83_0_74"/>
          <p:cNvSpPr txBox="1"/>
          <p:nvPr/>
        </p:nvSpPr>
        <p:spPr>
          <a:xfrm>
            <a:off x="314000" y="1237000"/>
            <a:ext cx="86271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Calibri"/>
                <a:ea typeface="Calibri"/>
                <a:cs typeface="Calibri"/>
                <a:sym typeface="Calibri"/>
              </a:rPr>
              <a:t>Take a few moments to jot down your best hopes AND potential pitfalls as you think about implementing PLI. Be ready to share in your breakout rooms.</a:t>
            </a:r>
            <a:endParaRPr sz="2100">
              <a:latin typeface="Calibri"/>
              <a:ea typeface="Calibri"/>
              <a:cs typeface="Calibri"/>
              <a:sym typeface="Calibri"/>
            </a:endParaRPr>
          </a:p>
          <a:p>
            <a:pPr marL="0" lvl="0" indent="0" algn="l" rtl="0">
              <a:spcBef>
                <a:spcPts val="0"/>
              </a:spcBef>
              <a:spcAft>
                <a:spcPts val="0"/>
              </a:spcAft>
              <a:buNone/>
            </a:pPr>
            <a:endParaRPr sz="2100" b="1">
              <a:highlight>
                <a:srgbClr val="FBD872"/>
              </a:highlight>
              <a:latin typeface="Calibri"/>
              <a:ea typeface="Calibri"/>
              <a:cs typeface="Calibri"/>
              <a:sym typeface="Calibri"/>
            </a:endParaRPr>
          </a:p>
          <a:p>
            <a:pPr marL="0" lvl="0" indent="0" algn="l" rtl="0">
              <a:spcBef>
                <a:spcPts val="0"/>
              </a:spcBef>
              <a:spcAft>
                <a:spcPts val="0"/>
              </a:spcAft>
              <a:buNone/>
            </a:pPr>
            <a:r>
              <a:rPr lang="en-US" sz="2100" b="1">
                <a:highlight>
                  <a:srgbClr val="FBD872"/>
                </a:highlight>
                <a:latin typeface="Calibri"/>
                <a:ea typeface="Calibri"/>
                <a:cs typeface="Calibri"/>
                <a:sym typeface="Calibri"/>
              </a:rPr>
              <a:t>Round 1: Hopes   </a:t>
            </a:r>
            <a:endParaRPr sz="2100" b="1">
              <a:highlight>
                <a:srgbClr val="FBD872"/>
              </a:highlight>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Identify a facilitator</a:t>
            </a: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Identify who will start:  Share one hope from your list.  Continue around the group until all ideas have been shared.</a:t>
            </a: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Facilitator synthesizes trends in your hopes.  Record to share out in group.</a:t>
            </a:r>
            <a:endParaRPr sz="2100">
              <a:latin typeface="Calibri"/>
              <a:ea typeface="Calibri"/>
              <a:cs typeface="Calibri"/>
              <a:sym typeface="Calibri"/>
            </a:endParaRPr>
          </a:p>
          <a:p>
            <a:pPr marL="0" lvl="0" indent="0" algn="l" rtl="0">
              <a:spcBef>
                <a:spcPts val="0"/>
              </a:spcBef>
              <a:spcAft>
                <a:spcPts val="0"/>
              </a:spcAft>
              <a:buNone/>
            </a:pPr>
            <a:endParaRPr sz="2100" b="1">
              <a:highlight>
                <a:srgbClr val="FCD672"/>
              </a:highlight>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2100" b="1">
                <a:solidFill>
                  <a:schemeClr val="dk2"/>
                </a:solidFill>
                <a:highlight>
                  <a:srgbClr val="FCD672"/>
                </a:highlight>
                <a:latin typeface="Calibri"/>
                <a:ea typeface="Calibri"/>
                <a:cs typeface="Calibri"/>
                <a:sym typeface="Calibri"/>
              </a:rPr>
              <a:t>Round 2: Potential Pitfalls</a:t>
            </a:r>
            <a:endParaRPr sz="2100" b="1">
              <a:solidFill>
                <a:schemeClr val="dk2"/>
              </a:solidFill>
              <a:highlight>
                <a:srgbClr val="FCD672"/>
              </a:highlight>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2100">
                <a:solidFill>
                  <a:schemeClr val="dk2"/>
                </a:solidFill>
                <a:latin typeface="Calibri"/>
                <a:ea typeface="Calibri"/>
                <a:cs typeface="Calibri"/>
                <a:sym typeface="Calibri"/>
              </a:rPr>
              <a:t>Identify who will start:  Share one potential pitfall from your list.  Continue around the group until all ideas have been shared.</a:t>
            </a:r>
            <a:endParaRPr sz="2100">
              <a:solidFill>
                <a:schemeClr val="dk2"/>
              </a:solidFill>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2100">
                <a:solidFill>
                  <a:schemeClr val="dk2"/>
                </a:solidFill>
                <a:latin typeface="Calibri"/>
                <a:ea typeface="Calibri"/>
                <a:cs typeface="Calibri"/>
                <a:sym typeface="Calibri"/>
              </a:rPr>
              <a:t>Facilitator synthesizes trends in your pitfalls.  Record to share out in group.</a:t>
            </a:r>
            <a:endParaRPr sz="2100">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gd1393a0d83_0_8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i="1"/>
              <a:t>Best Hopes and Planning for Pitfalls - Debrief</a:t>
            </a:r>
            <a:endParaRPr sz="2650" i="1"/>
          </a:p>
        </p:txBody>
      </p:sp>
      <p:sp>
        <p:nvSpPr>
          <p:cNvPr id="1809" name="Google Shape;1809;gd1393a0d83_0_83"/>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104</a:t>
            </a:fld>
            <a:endParaRPr/>
          </a:p>
        </p:txBody>
      </p:sp>
      <p:sp>
        <p:nvSpPr>
          <p:cNvPr id="1810" name="Google Shape;1810;gd1393a0d83_0_83"/>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endParaRPr/>
          </a:p>
        </p:txBody>
      </p:sp>
      <p:sp>
        <p:nvSpPr>
          <p:cNvPr id="1811" name="Google Shape;1811;gd1393a0d83_0_83"/>
          <p:cNvSpPr txBox="1"/>
          <p:nvPr/>
        </p:nvSpPr>
        <p:spPr>
          <a:xfrm>
            <a:off x="494725" y="1560400"/>
            <a:ext cx="55263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latin typeface="Calibri"/>
                <a:ea typeface="Calibri"/>
                <a:cs typeface="Calibri"/>
                <a:sym typeface="Calibri"/>
              </a:rPr>
              <a:t>What were our </a:t>
            </a:r>
            <a:r>
              <a:rPr lang="en-US" sz="2800" b="1">
                <a:highlight>
                  <a:srgbClr val="CFA9E7"/>
                </a:highlight>
                <a:latin typeface="Calibri"/>
                <a:ea typeface="Calibri"/>
                <a:cs typeface="Calibri"/>
                <a:sym typeface="Calibri"/>
              </a:rPr>
              <a:t>common hopes?</a:t>
            </a:r>
            <a:endParaRPr sz="2800" b="1">
              <a:highlight>
                <a:srgbClr val="CFA9E7"/>
              </a:highlight>
              <a:latin typeface="Calibri"/>
              <a:ea typeface="Calibri"/>
              <a:cs typeface="Calibri"/>
              <a:sym typeface="Calibri"/>
            </a:endParaRPr>
          </a:p>
          <a:p>
            <a:pPr marL="0" lvl="0" indent="0" algn="l" rtl="0">
              <a:spcBef>
                <a:spcPts val="0"/>
              </a:spcBef>
              <a:spcAft>
                <a:spcPts val="0"/>
              </a:spcAft>
              <a:buNone/>
            </a:pPr>
            <a:endParaRPr sz="2800" b="1">
              <a:latin typeface="Calibri"/>
              <a:ea typeface="Calibri"/>
              <a:cs typeface="Calibri"/>
              <a:sym typeface="Calibri"/>
            </a:endParaRPr>
          </a:p>
          <a:p>
            <a:pPr marL="0" lvl="0" indent="0" algn="l" rtl="0">
              <a:spcBef>
                <a:spcPts val="0"/>
              </a:spcBef>
              <a:spcAft>
                <a:spcPts val="0"/>
              </a:spcAft>
              <a:buNone/>
            </a:pPr>
            <a:r>
              <a:rPr lang="en-US" sz="2800" b="1">
                <a:latin typeface="Calibri"/>
                <a:ea typeface="Calibri"/>
                <a:cs typeface="Calibri"/>
                <a:sym typeface="Calibri"/>
              </a:rPr>
              <a:t>What were our </a:t>
            </a:r>
            <a:r>
              <a:rPr lang="en-US" sz="2800" b="1">
                <a:highlight>
                  <a:srgbClr val="6FA8DC"/>
                </a:highlight>
                <a:latin typeface="Calibri"/>
                <a:ea typeface="Calibri"/>
                <a:cs typeface="Calibri"/>
                <a:sym typeface="Calibri"/>
              </a:rPr>
              <a:t>common pitfalls?</a:t>
            </a:r>
            <a:endParaRPr sz="2800" b="1">
              <a:highlight>
                <a:srgbClr val="6FA8DC"/>
              </a:highlight>
              <a:latin typeface="Calibri"/>
              <a:ea typeface="Calibri"/>
              <a:cs typeface="Calibri"/>
              <a:sym typeface="Calibri"/>
            </a:endParaRPr>
          </a:p>
          <a:p>
            <a:pPr marL="0" lvl="0" indent="0" algn="l" rtl="0">
              <a:spcBef>
                <a:spcPts val="0"/>
              </a:spcBef>
              <a:spcAft>
                <a:spcPts val="0"/>
              </a:spcAft>
              <a:buNone/>
            </a:pPr>
            <a:endParaRPr sz="2800" b="1">
              <a:latin typeface="Calibri"/>
              <a:ea typeface="Calibri"/>
              <a:cs typeface="Calibri"/>
              <a:sym typeface="Calibri"/>
            </a:endParaRPr>
          </a:p>
          <a:p>
            <a:pPr marL="0" lvl="0" indent="0" algn="l" rtl="0">
              <a:spcBef>
                <a:spcPts val="0"/>
              </a:spcBef>
              <a:spcAft>
                <a:spcPts val="0"/>
              </a:spcAft>
              <a:buNone/>
            </a:pPr>
            <a:r>
              <a:rPr lang="en-US" sz="2800" b="1">
                <a:highlight>
                  <a:srgbClr val="FF9900"/>
                </a:highlight>
                <a:latin typeface="Calibri"/>
                <a:ea typeface="Calibri"/>
                <a:cs typeface="Calibri"/>
                <a:sym typeface="Calibri"/>
              </a:rPr>
              <a:t>Let’s identify:</a:t>
            </a:r>
            <a:endParaRPr sz="2800" b="1">
              <a:highlight>
                <a:srgbClr val="FF9900"/>
              </a:highlight>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b="1">
                <a:latin typeface="Calibri"/>
                <a:ea typeface="Calibri"/>
                <a:cs typeface="Calibri"/>
                <a:sym typeface="Calibri"/>
              </a:rPr>
              <a:t>Tools or support we’d need</a:t>
            </a:r>
            <a:endParaRPr sz="2800" b="1">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b="1">
                <a:latin typeface="Calibri"/>
                <a:ea typeface="Calibri"/>
                <a:cs typeface="Calibri"/>
                <a:sym typeface="Calibri"/>
              </a:rPr>
              <a:t>Strategies that might help avoid the pitfalls</a:t>
            </a:r>
            <a:endParaRPr sz="2800" b="1">
              <a:latin typeface="Calibri"/>
              <a:ea typeface="Calibri"/>
              <a:cs typeface="Calibri"/>
              <a:sym typeface="Calibri"/>
            </a:endParaRPr>
          </a:p>
        </p:txBody>
      </p:sp>
      <p:pic>
        <p:nvPicPr>
          <p:cNvPr id="1812" name="Google Shape;1812;gd1393a0d83_0_83"/>
          <p:cNvPicPr preferRelativeResize="0"/>
          <p:nvPr/>
        </p:nvPicPr>
        <p:blipFill>
          <a:blip r:embed="rId3">
            <a:alphaModFix/>
          </a:blip>
          <a:stretch>
            <a:fillRect/>
          </a:stretch>
        </p:blipFill>
        <p:spPr>
          <a:xfrm>
            <a:off x="5697825" y="1265550"/>
            <a:ext cx="3187475" cy="21211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gd1393a0d83_0_92"/>
          <p:cNvSpPr txBox="1">
            <a:spLocks noGrp="1"/>
          </p:cNvSpPr>
          <p:nvPr>
            <p:ph type="title"/>
          </p:nvPr>
        </p:nvSpPr>
        <p:spPr>
          <a:xfrm>
            <a:off x="457200" y="274638"/>
            <a:ext cx="82296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i="1">
                <a:solidFill>
                  <a:schemeClr val="lt1"/>
                </a:solidFill>
              </a:rPr>
              <a:t>Understanding Your PLI Support System</a:t>
            </a:r>
            <a:endParaRPr sz="2650" i="1">
              <a:solidFill>
                <a:schemeClr val="lt1"/>
              </a:solidFill>
            </a:endParaRPr>
          </a:p>
        </p:txBody>
      </p:sp>
      <p:sp>
        <p:nvSpPr>
          <p:cNvPr id="1819" name="Google Shape;1819;gd1393a0d83_0_92"/>
          <p:cNvSpPr txBox="1">
            <a:spLocks noGrp="1"/>
          </p:cNvSpPr>
          <p:nvPr>
            <p:ph type="sldNum" idx="12"/>
          </p:nvPr>
        </p:nvSpPr>
        <p:spPr>
          <a:xfrm>
            <a:off x="8210616" y="6592453"/>
            <a:ext cx="476100" cy="1539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sz="1000"/>
              <a:t>105</a:t>
            </a:fld>
            <a:endParaRPr sz="1000"/>
          </a:p>
        </p:txBody>
      </p:sp>
      <p:sp>
        <p:nvSpPr>
          <p:cNvPr id="1820" name="Google Shape;1820;gd1393a0d83_0_92"/>
          <p:cNvSpPr txBox="1">
            <a:spLocks noGrp="1"/>
          </p:cNvSpPr>
          <p:nvPr>
            <p:ph type="body" idx="2"/>
          </p:nvPr>
        </p:nvSpPr>
        <p:spPr>
          <a:xfrm>
            <a:off x="457200" y="2174875"/>
            <a:ext cx="4040100" cy="3951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r>
              <a:rPr lang="en-US"/>
              <a:t>Purpose:</a:t>
            </a:r>
            <a:endParaRPr/>
          </a:p>
          <a:p>
            <a:pPr marL="0" lvl="0" indent="0" algn="l" rtl="0">
              <a:lnSpc>
                <a:spcPct val="125000"/>
              </a:lnSpc>
              <a:spcBef>
                <a:spcPts val="2250"/>
              </a:spcBef>
              <a:spcAft>
                <a:spcPts val="0"/>
              </a:spcAft>
              <a:buClr>
                <a:srgbClr val="595959"/>
              </a:buClr>
              <a:buSzPts val="750"/>
              <a:buNone/>
            </a:pPr>
            <a:endParaRPr/>
          </a:p>
          <a:p>
            <a:pPr marL="0" lvl="0" indent="0" algn="l" rtl="0">
              <a:lnSpc>
                <a:spcPct val="125000"/>
              </a:lnSpc>
              <a:spcBef>
                <a:spcPts val="2250"/>
              </a:spcBef>
              <a:spcAft>
                <a:spcPts val="0"/>
              </a:spcAft>
              <a:buClr>
                <a:srgbClr val="595959"/>
              </a:buClr>
              <a:buSzPts val="750"/>
              <a:buNone/>
            </a:pPr>
            <a:r>
              <a:rPr lang="en-US"/>
              <a:t>Structure:</a:t>
            </a:r>
            <a:endParaRPr/>
          </a:p>
          <a:p>
            <a:pPr marL="0" lvl="0" indent="0" algn="l" rtl="0">
              <a:lnSpc>
                <a:spcPct val="125000"/>
              </a:lnSpc>
              <a:spcBef>
                <a:spcPts val="2250"/>
              </a:spcBef>
              <a:spcAft>
                <a:spcPts val="0"/>
              </a:spcAft>
              <a:buClr>
                <a:srgbClr val="595959"/>
              </a:buClr>
              <a:buSzPts val="750"/>
              <a:buNone/>
            </a:pPr>
            <a:endParaRPr/>
          </a:p>
          <a:p>
            <a:pPr marL="0" lvl="0" indent="0" algn="l" rtl="0">
              <a:lnSpc>
                <a:spcPct val="125000"/>
              </a:lnSpc>
              <a:spcBef>
                <a:spcPts val="2250"/>
              </a:spcBef>
              <a:spcAft>
                <a:spcPts val="0"/>
              </a:spcAft>
              <a:buClr>
                <a:srgbClr val="595959"/>
              </a:buClr>
              <a:buSzPts val="750"/>
              <a:buNone/>
            </a:pPr>
            <a:r>
              <a:rPr lang="en-US"/>
              <a:t>Calendar:</a:t>
            </a:r>
            <a:endParaRPr/>
          </a:p>
        </p:txBody>
      </p:sp>
      <p:sp>
        <p:nvSpPr>
          <p:cNvPr id="1821" name="Google Shape;1821;gd1393a0d83_0_92"/>
          <p:cNvSpPr txBox="1"/>
          <p:nvPr/>
        </p:nvSpPr>
        <p:spPr>
          <a:xfrm>
            <a:off x="494725" y="1560400"/>
            <a:ext cx="844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822" name="Google Shape;1822;gd1393a0d83_0_92"/>
          <p:cNvSpPr txBox="1">
            <a:spLocks noGrp="1"/>
          </p:cNvSpPr>
          <p:nvPr>
            <p:ph type="body" idx="1"/>
          </p:nvPr>
        </p:nvSpPr>
        <p:spPr>
          <a:xfrm>
            <a:off x="457200" y="1535113"/>
            <a:ext cx="4040100" cy="639900"/>
          </a:xfrm>
          <a:prstGeom prst="rect">
            <a:avLst/>
          </a:prstGeom>
        </p:spPr>
        <p:txBody>
          <a:bodyPr spcFirstLastPara="1" wrap="square" lIns="0" tIns="0" rIns="0" bIns="0" anchor="b" anchorCtr="0">
            <a:normAutofit/>
          </a:bodyPr>
          <a:lstStyle/>
          <a:p>
            <a:pPr marL="0" lvl="0" indent="0" algn="l" rtl="0">
              <a:spcBef>
                <a:spcPts val="480"/>
              </a:spcBef>
              <a:spcAft>
                <a:spcPts val="0"/>
              </a:spcAft>
              <a:buNone/>
            </a:pPr>
            <a:r>
              <a:rPr lang="en-US"/>
              <a:t>All Coach PLC</a:t>
            </a:r>
            <a:endParaRPr/>
          </a:p>
        </p:txBody>
      </p:sp>
      <p:sp>
        <p:nvSpPr>
          <p:cNvPr id="1823" name="Google Shape;1823;gd1393a0d83_0_92"/>
          <p:cNvSpPr txBox="1">
            <a:spLocks noGrp="1"/>
          </p:cNvSpPr>
          <p:nvPr>
            <p:ph type="body" idx="3"/>
          </p:nvPr>
        </p:nvSpPr>
        <p:spPr>
          <a:xfrm>
            <a:off x="4312125" y="1535113"/>
            <a:ext cx="4041900" cy="639900"/>
          </a:xfrm>
          <a:prstGeom prst="rect">
            <a:avLst/>
          </a:prstGeom>
        </p:spPr>
        <p:txBody>
          <a:bodyPr spcFirstLastPara="1" wrap="square" lIns="0" tIns="0" rIns="0" bIns="0" anchor="b" anchorCtr="0">
            <a:normAutofit/>
          </a:bodyPr>
          <a:lstStyle/>
          <a:p>
            <a:pPr marL="0" lvl="0" indent="0" algn="l" rtl="0">
              <a:spcBef>
                <a:spcPts val="480"/>
              </a:spcBef>
              <a:spcAft>
                <a:spcPts val="0"/>
              </a:spcAft>
              <a:buNone/>
            </a:pPr>
            <a:r>
              <a:rPr lang="en-US"/>
              <a:t>1-1 Coaching Support</a:t>
            </a:r>
            <a:endParaRPr/>
          </a:p>
        </p:txBody>
      </p:sp>
      <p:sp>
        <p:nvSpPr>
          <p:cNvPr id="1824" name="Google Shape;1824;gd1393a0d83_0_92"/>
          <p:cNvSpPr txBox="1">
            <a:spLocks noGrp="1"/>
          </p:cNvSpPr>
          <p:nvPr>
            <p:ph type="body" idx="4"/>
          </p:nvPr>
        </p:nvSpPr>
        <p:spPr>
          <a:xfrm>
            <a:off x="4312125" y="2175025"/>
            <a:ext cx="4041900" cy="3951300"/>
          </a:xfrm>
          <a:prstGeom prst="rect">
            <a:avLst/>
          </a:prstGeom>
        </p:spPr>
        <p:txBody>
          <a:bodyPr spcFirstLastPara="1" wrap="square" lIns="0" tIns="0" rIns="0" bIns="0" anchor="t" anchorCtr="0">
            <a:normAutofit/>
          </a:bodyPr>
          <a:lstStyle/>
          <a:p>
            <a:pPr marL="0" lvl="0" indent="0" algn="l" rtl="0">
              <a:lnSpc>
                <a:spcPct val="125000"/>
              </a:lnSpc>
              <a:spcBef>
                <a:spcPts val="2250"/>
              </a:spcBef>
              <a:spcAft>
                <a:spcPts val="0"/>
              </a:spcAft>
              <a:buClr>
                <a:schemeClr val="dk1"/>
              </a:buClr>
              <a:buSzPts val="750"/>
              <a:buFont typeface="Arial"/>
              <a:buNone/>
            </a:pPr>
            <a:r>
              <a:rPr lang="en-US"/>
              <a:t>Purpose:</a:t>
            </a:r>
            <a:endParaRPr/>
          </a:p>
          <a:p>
            <a:pPr marL="0" lvl="0" indent="0" algn="l" rtl="0">
              <a:lnSpc>
                <a:spcPct val="125000"/>
              </a:lnSpc>
              <a:spcBef>
                <a:spcPts val="2250"/>
              </a:spcBef>
              <a:spcAft>
                <a:spcPts val="0"/>
              </a:spcAft>
              <a:buClr>
                <a:schemeClr val="dk1"/>
              </a:buClr>
              <a:buSzPts val="750"/>
              <a:buFont typeface="Arial"/>
              <a:buNone/>
            </a:pPr>
            <a:endParaRPr/>
          </a:p>
          <a:p>
            <a:pPr marL="0" lvl="0" indent="0" algn="l" rtl="0">
              <a:lnSpc>
                <a:spcPct val="125000"/>
              </a:lnSpc>
              <a:spcBef>
                <a:spcPts val="2250"/>
              </a:spcBef>
              <a:spcAft>
                <a:spcPts val="0"/>
              </a:spcAft>
              <a:buClr>
                <a:schemeClr val="dk1"/>
              </a:buClr>
              <a:buSzPts val="750"/>
              <a:buFont typeface="Arial"/>
              <a:buNone/>
            </a:pPr>
            <a:r>
              <a:rPr lang="en-US"/>
              <a:t>Structure:</a:t>
            </a:r>
            <a:endParaRPr/>
          </a:p>
          <a:p>
            <a:pPr marL="0" lvl="0" indent="0" algn="l" rtl="0">
              <a:lnSpc>
                <a:spcPct val="125000"/>
              </a:lnSpc>
              <a:spcBef>
                <a:spcPts val="2250"/>
              </a:spcBef>
              <a:spcAft>
                <a:spcPts val="0"/>
              </a:spcAft>
              <a:buClr>
                <a:schemeClr val="dk1"/>
              </a:buClr>
              <a:buSzPts val="750"/>
              <a:buFont typeface="Arial"/>
              <a:buNone/>
            </a:pPr>
            <a:endParaRPr/>
          </a:p>
          <a:p>
            <a:pPr marL="0" lvl="0" indent="0" algn="l" rtl="0">
              <a:lnSpc>
                <a:spcPct val="125000"/>
              </a:lnSpc>
              <a:spcBef>
                <a:spcPts val="2250"/>
              </a:spcBef>
              <a:spcAft>
                <a:spcPts val="0"/>
              </a:spcAft>
              <a:buClr>
                <a:schemeClr val="dk1"/>
              </a:buClr>
              <a:buSzPts val="750"/>
              <a:buFont typeface="Arial"/>
              <a:buNone/>
            </a:pPr>
            <a:r>
              <a:rPr lang="en-US"/>
              <a:t>Calendar:</a:t>
            </a:r>
            <a:endParaRPr/>
          </a:p>
        </p:txBody>
      </p:sp>
      <p:pic>
        <p:nvPicPr>
          <p:cNvPr id="1825" name="Google Shape;1825;gd1393a0d83_0_92"/>
          <p:cNvPicPr preferRelativeResize="0"/>
          <p:nvPr/>
        </p:nvPicPr>
        <p:blipFill>
          <a:blip r:embed="rId3">
            <a:alphaModFix/>
          </a:blip>
          <a:stretch>
            <a:fillRect/>
          </a:stretch>
        </p:blipFill>
        <p:spPr>
          <a:xfrm>
            <a:off x="2454175" y="1557911"/>
            <a:ext cx="1403750" cy="842240"/>
          </a:xfrm>
          <a:prstGeom prst="rect">
            <a:avLst/>
          </a:prstGeom>
          <a:noFill/>
          <a:ln>
            <a:noFill/>
          </a:ln>
        </p:spPr>
      </p:pic>
      <p:pic>
        <p:nvPicPr>
          <p:cNvPr id="1826" name="Google Shape;1826;gd1393a0d83_0_92"/>
          <p:cNvPicPr preferRelativeResize="0"/>
          <p:nvPr/>
        </p:nvPicPr>
        <p:blipFill>
          <a:blip r:embed="rId4">
            <a:alphaModFix/>
          </a:blip>
          <a:stretch>
            <a:fillRect/>
          </a:stretch>
        </p:blipFill>
        <p:spPr>
          <a:xfrm>
            <a:off x="7121574" y="1509013"/>
            <a:ext cx="1403750" cy="9847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0"/>
        <p:cNvGrpSpPr/>
        <p:nvPr/>
      </p:nvGrpSpPr>
      <p:grpSpPr>
        <a:xfrm>
          <a:off x="0" y="0"/>
          <a:ext cx="0" cy="0"/>
          <a:chOff x="0" y="0"/>
          <a:chExt cx="0" cy="0"/>
        </a:xfrm>
      </p:grpSpPr>
      <p:pic>
        <p:nvPicPr>
          <p:cNvPr id="1831" name="Google Shape;1831;gd3ef8f018b_1_32"/>
          <p:cNvPicPr preferRelativeResize="0"/>
          <p:nvPr/>
        </p:nvPicPr>
        <p:blipFill>
          <a:blip r:embed="rId4">
            <a:alphaModFix/>
          </a:blip>
          <a:stretch>
            <a:fillRect/>
          </a:stretch>
        </p:blipFill>
        <p:spPr>
          <a:xfrm>
            <a:off x="3387488" y="1286190"/>
            <a:ext cx="5658125" cy="4406301"/>
          </a:xfrm>
          <a:prstGeom prst="rect">
            <a:avLst/>
          </a:prstGeom>
          <a:noFill/>
          <a:ln w="38100" cap="flat" cmpd="sng">
            <a:solidFill>
              <a:srgbClr val="999999"/>
            </a:solidFill>
            <a:prstDash val="solid"/>
            <a:round/>
            <a:headEnd type="none" w="sm" len="sm"/>
            <a:tailEnd type="none" w="sm" len="sm"/>
          </a:ln>
          <a:effectLst>
            <a:outerShdw blurRad="57150" dist="19050" dir="5400000" algn="bl" rotWithShape="0">
              <a:srgbClr val="000000">
                <a:alpha val="50000"/>
              </a:srgbClr>
            </a:outerShdw>
          </a:effectLst>
        </p:spPr>
      </p:pic>
      <p:grpSp>
        <p:nvGrpSpPr>
          <p:cNvPr id="1832" name="Google Shape;1832;gd3ef8f018b_1_32"/>
          <p:cNvGrpSpPr/>
          <p:nvPr/>
        </p:nvGrpSpPr>
        <p:grpSpPr>
          <a:xfrm>
            <a:off x="0" y="4"/>
            <a:ext cx="4518751" cy="1404634"/>
            <a:chOff x="0" y="3"/>
            <a:chExt cx="4518751" cy="1170528"/>
          </a:xfrm>
        </p:grpSpPr>
        <p:pic>
          <p:nvPicPr>
            <p:cNvPr id="1833" name="Google Shape;1833;gd3ef8f018b_1_32"/>
            <p:cNvPicPr preferRelativeResize="0"/>
            <p:nvPr/>
          </p:nvPicPr>
          <p:blipFill rotWithShape="1">
            <a:blip r:embed="rId5">
              <a:alphaModFix/>
            </a:blip>
            <a:srcRect t="25656" b="24192"/>
            <a:stretch/>
          </p:blipFill>
          <p:spPr>
            <a:xfrm>
              <a:off x="0" y="3"/>
              <a:ext cx="4518751" cy="1170528"/>
            </a:xfrm>
            <a:prstGeom prst="rect">
              <a:avLst/>
            </a:prstGeom>
            <a:noFill/>
            <a:ln>
              <a:noFill/>
            </a:ln>
            <a:effectLst>
              <a:outerShdw blurRad="57150" dist="19050" dir="5400000" algn="bl" rotWithShape="0">
                <a:srgbClr val="000000">
                  <a:alpha val="50000"/>
                </a:srgbClr>
              </a:outerShdw>
            </a:effectLst>
          </p:spPr>
        </p:pic>
        <p:sp>
          <p:nvSpPr>
            <p:cNvPr id="1834" name="Google Shape;1834;gd3ef8f018b_1_32"/>
            <p:cNvSpPr txBox="1"/>
            <p:nvPr/>
          </p:nvSpPr>
          <p:spPr>
            <a:xfrm rot="822541">
              <a:off x="1025169" y="489243"/>
              <a:ext cx="394951" cy="4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FFFFFF"/>
                  </a:solidFill>
                </a:rPr>
                <a:t>L</a:t>
              </a:r>
              <a:endParaRPr sz="2300" b="1">
                <a:solidFill>
                  <a:srgbClr val="FFFFFF"/>
                </a:solidFill>
              </a:endParaRPr>
            </a:p>
          </p:txBody>
        </p:sp>
        <p:sp>
          <p:nvSpPr>
            <p:cNvPr id="1835" name="Google Shape;1835;gd3ef8f018b_1_32"/>
            <p:cNvSpPr txBox="1"/>
            <p:nvPr/>
          </p:nvSpPr>
          <p:spPr>
            <a:xfrm rot="1127572">
              <a:off x="275664" y="266507"/>
              <a:ext cx="394850" cy="493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FFFFFF"/>
                  </a:solidFill>
                </a:rPr>
                <a:t>P</a:t>
              </a:r>
              <a:endParaRPr sz="2300" b="1">
                <a:solidFill>
                  <a:srgbClr val="FFFFFF"/>
                </a:solidFill>
              </a:endParaRPr>
            </a:p>
          </p:txBody>
        </p:sp>
        <p:sp>
          <p:nvSpPr>
            <p:cNvPr id="1836" name="Google Shape;1836;gd3ef8f018b_1_32"/>
            <p:cNvSpPr txBox="1"/>
            <p:nvPr/>
          </p:nvSpPr>
          <p:spPr>
            <a:xfrm rot="366559">
              <a:off x="1774818" y="590995"/>
              <a:ext cx="394641" cy="49330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FFFFFF"/>
                  </a:solidFill>
                </a:rPr>
                <a:t>I</a:t>
              </a:r>
              <a:endParaRPr sz="2300" b="1">
                <a:solidFill>
                  <a:srgbClr val="FFFFFF"/>
                </a:solidFill>
              </a:endParaRPr>
            </a:p>
          </p:txBody>
        </p:sp>
        <p:sp>
          <p:nvSpPr>
            <p:cNvPr id="1837" name="Google Shape;1837;gd3ef8f018b_1_32"/>
            <p:cNvSpPr txBox="1"/>
            <p:nvPr/>
          </p:nvSpPr>
          <p:spPr>
            <a:xfrm rot="-418139">
              <a:off x="2416282" y="590887"/>
              <a:ext cx="519236" cy="4935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200" b="1">
                  <a:solidFill>
                    <a:srgbClr val="FFFFFF"/>
                  </a:solidFill>
                </a:rPr>
                <a:t>20</a:t>
              </a:r>
              <a:endParaRPr sz="2300" b="1">
                <a:solidFill>
                  <a:srgbClr val="FFFFFF"/>
                </a:solidFill>
              </a:endParaRPr>
            </a:p>
          </p:txBody>
        </p:sp>
        <p:sp>
          <p:nvSpPr>
            <p:cNvPr id="1838" name="Google Shape;1838;gd3ef8f018b_1_32"/>
            <p:cNvSpPr txBox="1"/>
            <p:nvPr/>
          </p:nvSpPr>
          <p:spPr>
            <a:xfrm rot="-712379">
              <a:off x="3186689" y="338559"/>
              <a:ext cx="395154" cy="4932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FFFFFF"/>
                  </a:solidFill>
                </a:rPr>
                <a:t>-</a:t>
              </a:r>
              <a:endParaRPr sz="3300" b="1">
                <a:solidFill>
                  <a:srgbClr val="FFFFFF"/>
                </a:solidFill>
              </a:endParaRPr>
            </a:p>
          </p:txBody>
        </p:sp>
        <p:sp>
          <p:nvSpPr>
            <p:cNvPr id="1839" name="Google Shape;1839;gd3ef8f018b_1_32"/>
            <p:cNvSpPr txBox="1"/>
            <p:nvPr/>
          </p:nvSpPr>
          <p:spPr>
            <a:xfrm rot="-1124312">
              <a:off x="3870529" y="197175"/>
              <a:ext cx="519222" cy="4935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FFFFFF"/>
                  </a:solidFill>
                </a:rPr>
                <a:t>21</a:t>
              </a:r>
              <a:endParaRPr sz="2300" b="1">
                <a:solidFill>
                  <a:srgbClr val="FFFFFF"/>
                </a:solidFill>
              </a:endParaRPr>
            </a:p>
          </p:txBody>
        </p:sp>
      </p:grpSp>
      <p:grpSp>
        <p:nvGrpSpPr>
          <p:cNvPr id="1840" name="Google Shape;1840;gd3ef8f018b_1_32"/>
          <p:cNvGrpSpPr/>
          <p:nvPr/>
        </p:nvGrpSpPr>
        <p:grpSpPr>
          <a:xfrm>
            <a:off x="206700" y="1229167"/>
            <a:ext cx="1623915" cy="1803239"/>
            <a:chOff x="389300" y="1352531"/>
            <a:chExt cx="1623915" cy="1502700"/>
          </a:xfrm>
        </p:grpSpPr>
        <p:pic>
          <p:nvPicPr>
            <p:cNvPr id="1841" name="Google Shape;1841;gd3ef8f018b_1_32"/>
            <p:cNvPicPr preferRelativeResize="0"/>
            <p:nvPr/>
          </p:nvPicPr>
          <p:blipFill>
            <a:blip r:embed="rId6">
              <a:alphaModFix/>
            </a:blip>
            <a:stretch>
              <a:fillRect/>
            </a:stretch>
          </p:blipFill>
          <p:spPr>
            <a:xfrm>
              <a:off x="389300" y="1352531"/>
              <a:ext cx="1600200" cy="1390650"/>
            </a:xfrm>
            <a:prstGeom prst="rect">
              <a:avLst/>
            </a:prstGeom>
            <a:noFill/>
            <a:ln>
              <a:noFill/>
            </a:ln>
          </p:spPr>
        </p:pic>
        <p:sp>
          <p:nvSpPr>
            <p:cNvPr id="1842" name="Google Shape;1842;gd3ef8f018b_1_32"/>
            <p:cNvSpPr txBox="1"/>
            <p:nvPr/>
          </p:nvSpPr>
          <p:spPr>
            <a:xfrm rot="-1515322">
              <a:off x="596984" y="1913036"/>
              <a:ext cx="1332463" cy="69098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7F41FF"/>
                  </a:solidFill>
                  <a:latin typeface="Permanent Marker"/>
                  <a:ea typeface="Permanent Marker"/>
                  <a:cs typeface="Permanent Marker"/>
                  <a:sym typeface="Permanent Marker"/>
                </a:rPr>
                <a:t>Stage 1</a:t>
              </a:r>
              <a:endParaRPr sz="2600">
                <a:solidFill>
                  <a:srgbClr val="7F41FF"/>
                </a:solidFill>
                <a:latin typeface="Permanent Marker"/>
                <a:ea typeface="Permanent Marker"/>
                <a:cs typeface="Permanent Marker"/>
                <a:sym typeface="Permanent Marker"/>
              </a:endParaRPr>
            </a:p>
          </p:txBody>
        </p:sp>
      </p:grpSp>
      <p:grpSp>
        <p:nvGrpSpPr>
          <p:cNvPr id="1843" name="Google Shape;1843;gd3ef8f018b_1_32"/>
          <p:cNvGrpSpPr/>
          <p:nvPr/>
        </p:nvGrpSpPr>
        <p:grpSpPr>
          <a:xfrm>
            <a:off x="562575" y="3032400"/>
            <a:ext cx="2645300" cy="3600960"/>
            <a:chOff x="503375" y="2633650"/>
            <a:chExt cx="2645300" cy="3000800"/>
          </a:xfrm>
        </p:grpSpPr>
        <p:pic>
          <p:nvPicPr>
            <p:cNvPr id="1844" name="Google Shape;1844;gd3ef8f018b_1_32"/>
            <p:cNvPicPr preferRelativeResize="0"/>
            <p:nvPr/>
          </p:nvPicPr>
          <p:blipFill>
            <a:blip r:embed="rId7">
              <a:alphaModFix/>
            </a:blip>
            <a:stretch>
              <a:fillRect/>
            </a:stretch>
          </p:blipFill>
          <p:spPr>
            <a:xfrm>
              <a:off x="503375" y="2633650"/>
              <a:ext cx="2645300" cy="3000800"/>
            </a:xfrm>
            <a:prstGeom prst="rect">
              <a:avLst/>
            </a:prstGeom>
            <a:noFill/>
            <a:ln>
              <a:noFill/>
            </a:ln>
            <a:effectLst>
              <a:outerShdw blurRad="57150" dist="19050" dir="5400000" algn="bl" rotWithShape="0">
                <a:srgbClr val="000000">
                  <a:alpha val="50000"/>
                </a:srgbClr>
              </a:outerShdw>
            </a:effectLst>
          </p:spPr>
        </p:pic>
        <p:sp>
          <p:nvSpPr>
            <p:cNvPr id="1845" name="Google Shape;1845;gd3ef8f018b_1_32"/>
            <p:cNvSpPr txBox="1"/>
            <p:nvPr/>
          </p:nvSpPr>
          <p:spPr>
            <a:xfrm>
              <a:off x="944800" y="2716300"/>
              <a:ext cx="2122200" cy="27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solidFill>
                    <a:srgbClr val="7F41FF"/>
                  </a:solidFill>
                </a:rPr>
                <a:t>Stage 1:</a:t>
              </a:r>
              <a:endParaRPr sz="1500" b="1">
                <a:solidFill>
                  <a:srgbClr val="7F41FF"/>
                </a:solidFill>
              </a:endParaRPr>
            </a:p>
            <a:p>
              <a:pPr marL="0" lvl="0" indent="0" algn="l" rtl="0">
                <a:spcBef>
                  <a:spcPts val="0"/>
                </a:spcBef>
                <a:spcAft>
                  <a:spcPts val="0"/>
                </a:spcAft>
                <a:buNone/>
              </a:pPr>
              <a:r>
                <a:rPr lang="en-US" b="1">
                  <a:solidFill>
                    <a:srgbClr val="FF419A"/>
                  </a:solidFill>
                </a:rPr>
                <a:t>Outcomes: </a:t>
              </a:r>
              <a:endParaRPr b="1">
                <a:solidFill>
                  <a:srgbClr val="FF419A"/>
                </a:solidFill>
              </a:endParaRPr>
            </a:p>
            <a:p>
              <a:pPr marL="0" lvl="0" indent="0" algn="l" rtl="0">
                <a:spcBef>
                  <a:spcPts val="0"/>
                </a:spcBef>
                <a:spcAft>
                  <a:spcPts val="0"/>
                </a:spcAft>
                <a:buNone/>
              </a:pPr>
              <a:r>
                <a:rPr lang="en-US"/>
                <a:t>**Write data summary statements</a:t>
              </a:r>
              <a:endParaRPr/>
            </a:p>
            <a:p>
              <a:pPr marL="0" lvl="0" indent="0" algn="l" rtl="0">
                <a:spcBef>
                  <a:spcPts val="0"/>
                </a:spcBef>
                <a:spcAft>
                  <a:spcPts val="0"/>
                </a:spcAft>
                <a:buNone/>
              </a:pPr>
              <a:r>
                <a:rPr lang="en-US"/>
                <a:t>**identify likely root cause</a:t>
              </a:r>
              <a:endParaRPr/>
            </a:p>
            <a:p>
              <a:pPr marL="0" lvl="0" indent="0" algn="l" rtl="0">
                <a:spcBef>
                  <a:spcPts val="0"/>
                </a:spcBef>
                <a:spcAft>
                  <a:spcPts val="0"/>
                </a:spcAft>
                <a:buNone/>
              </a:pPr>
              <a:r>
                <a:rPr lang="en-US" b="1">
                  <a:solidFill>
                    <a:schemeClr val="accent5"/>
                  </a:solidFill>
                </a:rPr>
                <a:t>Protocols:</a:t>
              </a:r>
              <a:endParaRPr b="1">
                <a:solidFill>
                  <a:schemeClr val="accent5"/>
                </a:solidFill>
              </a:endParaRPr>
            </a:p>
            <a:p>
              <a:pPr marL="0" lvl="0" indent="0" algn="l" rtl="0">
                <a:spcBef>
                  <a:spcPts val="0"/>
                </a:spcBef>
                <a:spcAft>
                  <a:spcPts val="0"/>
                </a:spcAft>
                <a:buNone/>
              </a:pPr>
              <a:r>
                <a:rPr lang="en-US" b="1">
                  <a:solidFill>
                    <a:schemeClr val="dk1"/>
                  </a:solidFill>
                </a:rPr>
                <a:t>**Analyze data</a:t>
              </a:r>
              <a:endParaRPr b="1">
                <a:solidFill>
                  <a:schemeClr val="dk1"/>
                </a:solidFill>
              </a:endParaRPr>
            </a:p>
            <a:p>
              <a:pPr marL="0" lvl="0" indent="0" algn="l" rtl="0">
                <a:spcBef>
                  <a:spcPts val="0"/>
                </a:spcBef>
                <a:spcAft>
                  <a:spcPts val="0"/>
                </a:spcAft>
                <a:buNone/>
              </a:pPr>
              <a:r>
                <a:rPr lang="en-US" b="1">
                  <a:solidFill>
                    <a:schemeClr val="dk1"/>
                  </a:solidFill>
                </a:rPr>
                <a:t>**Data summary sheet</a:t>
              </a:r>
              <a:endParaRPr b="1">
                <a:solidFill>
                  <a:schemeClr val="dk1"/>
                </a:solidFill>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gd1393a0d83_0_104"/>
          <p:cNvSpPr txBox="1">
            <a:spLocks noGrp="1"/>
          </p:cNvSpPr>
          <p:nvPr>
            <p:ph type="title"/>
          </p:nvPr>
        </p:nvSpPr>
        <p:spPr>
          <a:xfrm>
            <a:off x="155800" y="104555"/>
            <a:ext cx="8676600" cy="12522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i="1">
                <a:solidFill>
                  <a:schemeClr val="lt1"/>
                </a:solidFill>
              </a:rPr>
              <a:t>Preparing to Launch </a:t>
            </a:r>
            <a:endParaRPr sz="2650" i="1">
              <a:solidFill>
                <a:schemeClr val="lt1"/>
              </a:solidFill>
            </a:endParaRPr>
          </a:p>
        </p:txBody>
      </p:sp>
      <p:sp>
        <p:nvSpPr>
          <p:cNvPr id="1852" name="Google Shape;1852;gd1393a0d83_0_104"/>
          <p:cNvSpPr txBox="1"/>
          <p:nvPr/>
        </p:nvSpPr>
        <p:spPr>
          <a:xfrm>
            <a:off x="494725" y="1560400"/>
            <a:ext cx="844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853" name="Google Shape;1853;gd1393a0d83_0_104"/>
          <p:cNvSpPr txBox="1"/>
          <p:nvPr/>
        </p:nvSpPr>
        <p:spPr>
          <a:xfrm>
            <a:off x="494725" y="1588925"/>
            <a:ext cx="8037600" cy="464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Meet and Greet and PLI Specialists</a:t>
            </a:r>
            <a:endParaRPr sz="2300" b="1">
              <a:latin typeface="Calibri"/>
              <a:ea typeface="Calibri"/>
              <a:cs typeface="Calibri"/>
              <a:sym typeface="Calibri"/>
            </a:endParaRPr>
          </a:p>
          <a:p>
            <a:pPr marL="0" lvl="0" indent="0" algn="l" rtl="0">
              <a:spcBef>
                <a:spcPts val="0"/>
              </a:spcBef>
              <a:spcAft>
                <a:spcPts val="0"/>
              </a:spcAft>
              <a:buNone/>
            </a:pPr>
            <a:endParaRPr sz="2300">
              <a:latin typeface="Calibri"/>
              <a:ea typeface="Calibri"/>
              <a:cs typeface="Calibri"/>
              <a:sym typeface="Calibri"/>
            </a:endParaRPr>
          </a:p>
          <a:p>
            <a:pPr marL="457200" lvl="0" indent="-374650" algn="l" rtl="0">
              <a:spcBef>
                <a:spcPts val="0"/>
              </a:spcBef>
              <a:spcAft>
                <a:spcPts val="0"/>
              </a:spcAft>
              <a:buSzPts val="2300"/>
              <a:buFont typeface="Calibri"/>
              <a:buChar char="❏"/>
            </a:pPr>
            <a:r>
              <a:rPr lang="en-US" sz="2300">
                <a:latin typeface="Calibri"/>
                <a:ea typeface="Calibri"/>
                <a:cs typeface="Calibri"/>
                <a:sym typeface="Calibri"/>
              </a:rPr>
              <a:t>Start to map out your first cycle.</a:t>
            </a:r>
            <a:endParaRPr sz="2300">
              <a:latin typeface="Calibri"/>
              <a:ea typeface="Calibri"/>
              <a:cs typeface="Calibri"/>
              <a:sym typeface="Calibri"/>
            </a:endParaRPr>
          </a:p>
          <a:p>
            <a:pPr marL="457200" lvl="0" indent="0" algn="l" rtl="0">
              <a:spcBef>
                <a:spcPts val="0"/>
              </a:spcBef>
              <a:spcAft>
                <a:spcPts val="0"/>
              </a:spcAft>
              <a:buNone/>
            </a:pPr>
            <a:endParaRPr sz="2300">
              <a:latin typeface="Calibri"/>
              <a:ea typeface="Calibri"/>
              <a:cs typeface="Calibri"/>
              <a:sym typeface="Calibri"/>
            </a:endParaRPr>
          </a:p>
          <a:p>
            <a:pPr marL="457200" lvl="0" indent="-374650" algn="l" rtl="0">
              <a:spcBef>
                <a:spcPts val="0"/>
              </a:spcBef>
              <a:spcAft>
                <a:spcPts val="0"/>
              </a:spcAft>
              <a:buSzPts val="2300"/>
              <a:buFont typeface="Calibri"/>
              <a:buChar char="❏"/>
            </a:pPr>
            <a:r>
              <a:rPr lang="en-US" sz="2300">
                <a:latin typeface="Calibri"/>
                <a:ea typeface="Calibri"/>
                <a:cs typeface="Calibri"/>
                <a:sym typeface="Calibri"/>
              </a:rPr>
              <a:t>Include dates for PLC and think about when 1-1 coach meetings with your specialist might work for you.</a:t>
            </a:r>
            <a:endParaRPr sz="2300">
              <a:latin typeface="Calibri"/>
              <a:ea typeface="Calibri"/>
              <a:cs typeface="Calibri"/>
              <a:sym typeface="Calibri"/>
            </a:endParaRPr>
          </a:p>
          <a:p>
            <a:pPr marL="457200" lvl="0" indent="0" algn="l" rtl="0">
              <a:spcBef>
                <a:spcPts val="0"/>
              </a:spcBef>
              <a:spcAft>
                <a:spcPts val="0"/>
              </a:spcAft>
              <a:buNone/>
            </a:pPr>
            <a:endParaRPr sz="2300">
              <a:latin typeface="Calibri"/>
              <a:ea typeface="Calibri"/>
              <a:cs typeface="Calibri"/>
              <a:sym typeface="Calibri"/>
            </a:endParaRPr>
          </a:p>
          <a:p>
            <a:pPr marL="457200" lvl="0" indent="-374650" algn="l" rtl="0">
              <a:spcBef>
                <a:spcPts val="0"/>
              </a:spcBef>
              <a:spcAft>
                <a:spcPts val="0"/>
              </a:spcAft>
              <a:buSzPts val="2300"/>
              <a:buFont typeface="Calibri"/>
              <a:buChar char="❏"/>
            </a:pPr>
            <a:r>
              <a:rPr lang="en-US" sz="2300">
                <a:latin typeface="Calibri"/>
                <a:ea typeface="Calibri"/>
                <a:cs typeface="Calibri"/>
                <a:sym typeface="Calibri"/>
              </a:rPr>
              <a:t>Begin thinking about induction phase: What are some coaching and TLT activities that will launch your work?</a:t>
            </a:r>
            <a:endParaRPr sz="2300">
              <a:latin typeface="Calibri"/>
              <a:ea typeface="Calibri"/>
              <a:cs typeface="Calibri"/>
              <a:sym typeface="Calibri"/>
            </a:endParaRPr>
          </a:p>
          <a:p>
            <a:pPr marL="457200" lvl="0" indent="0" algn="l" rtl="0">
              <a:spcBef>
                <a:spcPts val="0"/>
              </a:spcBef>
              <a:spcAft>
                <a:spcPts val="0"/>
              </a:spcAft>
              <a:buNone/>
            </a:pPr>
            <a:endParaRPr sz="2300">
              <a:latin typeface="Calibri"/>
              <a:ea typeface="Calibri"/>
              <a:cs typeface="Calibri"/>
              <a:sym typeface="Calibri"/>
            </a:endParaRPr>
          </a:p>
          <a:p>
            <a:pPr marL="457200" lvl="0" indent="-374650" algn="l" rtl="0">
              <a:spcBef>
                <a:spcPts val="0"/>
              </a:spcBef>
              <a:spcAft>
                <a:spcPts val="0"/>
              </a:spcAft>
              <a:buSzPts val="2300"/>
              <a:buFont typeface="Calibri"/>
              <a:buChar char="❏"/>
            </a:pPr>
            <a:r>
              <a:rPr lang="en-US" sz="2300">
                <a:latin typeface="Calibri"/>
                <a:ea typeface="Calibri"/>
                <a:cs typeface="Calibri"/>
                <a:sym typeface="Calibri"/>
              </a:rPr>
              <a:t>Think about structures that you might create to help guide your team through the process (Sarah’s virtual example).</a:t>
            </a:r>
            <a:endParaRPr sz="23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855" name="Google Shape;1855;gd1393a0d83_0_104"/>
          <p:cNvPicPr preferRelativeResize="0"/>
          <p:nvPr/>
        </p:nvPicPr>
        <p:blipFill>
          <a:blip r:embed="rId3">
            <a:alphaModFix/>
          </a:blip>
          <a:stretch>
            <a:fillRect/>
          </a:stretch>
        </p:blipFill>
        <p:spPr>
          <a:xfrm>
            <a:off x="5541250" y="1588925"/>
            <a:ext cx="1323175" cy="132317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138"/>
          <p:cNvSpPr txBox="1">
            <a:spLocks noGrp="1"/>
          </p:cNvSpPr>
          <p:nvPr>
            <p:ph type="body" idx="1"/>
          </p:nvPr>
        </p:nvSpPr>
        <p:spPr>
          <a:xfrm>
            <a:off x="457200" y="1371600"/>
            <a:ext cx="8229600" cy="466344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595959"/>
              </a:buClr>
              <a:buSzPts val="1800"/>
              <a:buNone/>
            </a:pPr>
            <a:r>
              <a:rPr lang="en-US"/>
              <a:t>Supports from program specialists for districts:</a:t>
            </a:r>
            <a:endParaRPr/>
          </a:p>
          <a:p>
            <a:pPr marL="171450" lvl="0" indent="-171450" algn="l" rtl="0">
              <a:lnSpc>
                <a:spcPct val="100000"/>
              </a:lnSpc>
              <a:spcBef>
                <a:spcPts val="600"/>
              </a:spcBef>
              <a:spcAft>
                <a:spcPts val="0"/>
              </a:spcAft>
              <a:buClr>
                <a:srgbClr val="595959"/>
              </a:buClr>
              <a:buSzPts val="1800"/>
              <a:buChar char="•"/>
            </a:pPr>
            <a:r>
              <a:rPr lang="en-US"/>
              <a:t>Immediately prior to school year (in each district):</a:t>
            </a:r>
            <a:endParaRPr/>
          </a:p>
          <a:p>
            <a:pPr marL="342900" lvl="1" indent="-171450" algn="l" rtl="0">
              <a:lnSpc>
                <a:spcPct val="100000"/>
              </a:lnSpc>
              <a:spcBef>
                <a:spcPts val="600"/>
              </a:spcBef>
              <a:spcAft>
                <a:spcPts val="0"/>
              </a:spcAft>
              <a:buClr>
                <a:schemeClr val="dk1"/>
              </a:buClr>
              <a:buSzPts val="1800"/>
              <a:buChar char="–"/>
            </a:pPr>
            <a:r>
              <a:rPr lang="en-US"/>
              <a:t>Preparatory refresher for PLI coaches (0.5 or 1 day)</a:t>
            </a:r>
            <a:endParaRPr/>
          </a:p>
          <a:p>
            <a:pPr marL="342900" lvl="1" indent="-171450" algn="l" rtl="0">
              <a:lnSpc>
                <a:spcPct val="100000"/>
              </a:lnSpc>
              <a:spcBef>
                <a:spcPts val="600"/>
              </a:spcBef>
              <a:spcAft>
                <a:spcPts val="0"/>
              </a:spcAft>
              <a:buClr>
                <a:schemeClr val="dk1"/>
              </a:buClr>
              <a:buSzPts val="1800"/>
              <a:buChar char="–"/>
            </a:pPr>
            <a:r>
              <a:rPr lang="en-US"/>
              <a:t>Preparatory workshop for teachers with assistance of PLI coach (1 day or 1.5 days)</a:t>
            </a:r>
            <a:endParaRPr/>
          </a:p>
          <a:p>
            <a:pPr marL="342900" lvl="1" indent="-57150" algn="l" rtl="0">
              <a:lnSpc>
                <a:spcPct val="100000"/>
              </a:lnSpc>
              <a:spcBef>
                <a:spcPts val="600"/>
              </a:spcBef>
              <a:spcAft>
                <a:spcPts val="0"/>
              </a:spcAft>
              <a:buClr>
                <a:schemeClr val="dk1"/>
              </a:buClr>
              <a:buSzPts val="1800"/>
              <a:buNone/>
            </a:pPr>
            <a:endParaRPr/>
          </a:p>
          <a:p>
            <a:pPr marL="171450" lvl="0" indent="-171450" algn="l" rtl="0">
              <a:lnSpc>
                <a:spcPct val="100000"/>
              </a:lnSpc>
              <a:spcBef>
                <a:spcPts val="600"/>
              </a:spcBef>
              <a:spcAft>
                <a:spcPts val="0"/>
              </a:spcAft>
              <a:buClr>
                <a:srgbClr val="595959"/>
              </a:buClr>
              <a:buSzPts val="1800"/>
              <a:buChar char="•"/>
            </a:pPr>
            <a:r>
              <a:rPr lang="en-US"/>
              <a:t>During the school year (in each district):</a:t>
            </a:r>
            <a:endParaRPr/>
          </a:p>
          <a:p>
            <a:pPr marL="342900" lvl="1" indent="-171450" algn="l" rtl="0">
              <a:lnSpc>
                <a:spcPct val="100000"/>
              </a:lnSpc>
              <a:spcBef>
                <a:spcPts val="600"/>
              </a:spcBef>
              <a:spcAft>
                <a:spcPts val="0"/>
              </a:spcAft>
              <a:buClr>
                <a:schemeClr val="dk1"/>
              </a:buClr>
              <a:buSzPts val="1800"/>
              <a:buChar char="–"/>
            </a:pPr>
            <a:r>
              <a:rPr lang="en-US"/>
              <a:t>During-the-year workshops for teachers with assistance of PLI coach (two or three half-day events)</a:t>
            </a:r>
            <a:endParaRPr/>
          </a:p>
          <a:p>
            <a:pPr marL="342900" lvl="1" indent="-171450" algn="l" rtl="0">
              <a:lnSpc>
                <a:spcPct val="100000"/>
              </a:lnSpc>
              <a:spcBef>
                <a:spcPts val="600"/>
              </a:spcBef>
              <a:spcAft>
                <a:spcPts val="0"/>
              </a:spcAft>
              <a:buClr>
                <a:schemeClr val="dk1"/>
              </a:buClr>
              <a:buSzPts val="1800"/>
              <a:buChar char="–"/>
            </a:pPr>
            <a:r>
              <a:rPr lang="en-US"/>
              <a:t>Coach individual check-in videoconferences (monthly)</a:t>
            </a:r>
            <a:endParaRPr/>
          </a:p>
          <a:p>
            <a:pPr marL="342900" lvl="1" indent="-171450" algn="l" rtl="0">
              <a:lnSpc>
                <a:spcPct val="100000"/>
              </a:lnSpc>
              <a:spcBef>
                <a:spcPts val="600"/>
              </a:spcBef>
              <a:spcAft>
                <a:spcPts val="0"/>
              </a:spcAft>
              <a:buClr>
                <a:schemeClr val="dk1"/>
              </a:buClr>
              <a:buSzPts val="1800"/>
              <a:buChar char="–"/>
            </a:pPr>
            <a:r>
              <a:rPr lang="en-US"/>
              <a:t>Coaches group videoconferences (monthly)</a:t>
            </a:r>
            <a:endParaRPr/>
          </a:p>
          <a:p>
            <a:pPr marL="0" lvl="0" indent="0" algn="ctr" rtl="0">
              <a:lnSpc>
                <a:spcPct val="100000"/>
              </a:lnSpc>
              <a:spcBef>
                <a:spcPts val="1200"/>
              </a:spcBef>
              <a:spcAft>
                <a:spcPts val="0"/>
              </a:spcAft>
              <a:buClr>
                <a:srgbClr val="595959"/>
              </a:buClr>
              <a:buSzPts val="1800"/>
              <a:buNone/>
            </a:pPr>
            <a:endParaRPr/>
          </a:p>
          <a:p>
            <a:pPr marL="0" lvl="0" indent="0" algn="ctr" rtl="0">
              <a:lnSpc>
                <a:spcPct val="100000"/>
              </a:lnSpc>
              <a:spcBef>
                <a:spcPts val="1200"/>
              </a:spcBef>
              <a:spcAft>
                <a:spcPts val="0"/>
              </a:spcAft>
              <a:buClr>
                <a:srgbClr val="595959"/>
              </a:buClr>
              <a:buSzPts val="1800"/>
              <a:buNone/>
            </a:pPr>
            <a:r>
              <a:rPr lang="en-US" i="1"/>
              <a:t>Please leave us your feedback!</a:t>
            </a:r>
            <a:endParaRPr/>
          </a:p>
          <a:p>
            <a:pPr marL="0" lvl="0" indent="0" algn="l" rtl="0">
              <a:lnSpc>
                <a:spcPct val="100000"/>
              </a:lnSpc>
              <a:spcBef>
                <a:spcPts val="600"/>
              </a:spcBef>
              <a:spcAft>
                <a:spcPts val="0"/>
              </a:spcAft>
              <a:buClr>
                <a:srgbClr val="595959"/>
              </a:buClr>
              <a:buSzPts val="1800"/>
              <a:buNone/>
            </a:pPr>
            <a:endParaRPr/>
          </a:p>
        </p:txBody>
      </p:sp>
      <p:sp>
        <p:nvSpPr>
          <p:cNvPr id="1863" name="Google Shape;1863;p13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What now?</a:t>
            </a:r>
            <a:endParaRPr/>
          </a:p>
        </p:txBody>
      </p:sp>
      <p:sp>
        <p:nvSpPr>
          <p:cNvPr id="1864" name="Google Shape;1864;p138"/>
          <p:cNvSpPr txBox="1">
            <a:spLocks noGrp="1"/>
          </p:cNvSpPr>
          <p:nvPr>
            <p:ph type="sldNum" idx="12"/>
          </p:nvPr>
        </p:nvSpPr>
        <p:spPr>
          <a:xfrm>
            <a:off x="8424614" y="6611689"/>
            <a:ext cx="262187" cy="114135"/>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pic>
        <p:nvPicPr>
          <p:cNvPr id="1872" name="Google Shape;1872;p139"/>
          <p:cNvPicPr preferRelativeResize="0"/>
          <p:nvPr/>
        </p:nvPicPr>
        <p:blipFill rotWithShape="1">
          <a:blip r:embed="rId3">
            <a:alphaModFix/>
          </a:blip>
          <a:srcRect/>
          <a:stretch/>
        </p:blipFill>
        <p:spPr>
          <a:xfrm>
            <a:off x="1657350" y="1286157"/>
            <a:ext cx="5829300" cy="388620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1873" name="Google Shape;1873;p139"/>
          <p:cNvSpPr txBox="1"/>
          <p:nvPr/>
        </p:nvSpPr>
        <p:spPr>
          <a:xfrm>
            <a:off x="8424614" y="6611689"/>
            <a:ext cx="262187" cy="11413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750" b="0" i="0" u="none" strike="noStrike" cap="none">
                <a:solidFill>
                  <a:srgbClr val="898989"/>
                </a:solidFill>
                <a:latin typeface="Calibri"/>
                <a:ea typeface="Calibri"/>
                <a:cs typeface="Calibri"/>
                <a:sym typeface="Calibri"/>
              </a:rPr>
              <a:t>109</a:t>
            </a:fld>
            <a:endParaRPr sz="750" b="0" i="0" u="none" strike="noStrike" cap="none">
              <a:solidFill>
                <a:srgbClr val="89898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gcf655a2a91_1_191"/>
          <p:cNvPicPr preferRelativeResize="0"/>
          <p:nvPr/>
        </p:nvPicPr>
        <p:blipFill>
          <a:blip r:embed="rId3">
            <a:alphaModFix/>
          </a:blip>
          <a:stretch>
            <a:fillRect/>
          </a:stretch>
        </p:blipFill>
        <p:spPr>
          <a:xfrm>
            <a:off x="0" y="-10"/>
            <a:ext cx="9144000" cy="6097228"/>
          </a:xfrm>
          <a:prstGeom prst="rect">
            <a:avLst/>
          </a:prstGeom>
          <a:noFill/>
          <a:ln>
            <a:noFill/>
          </a:ln>
        </p:spPr>
      </p:pic>
      <p:sp>
        <p:nvSpPr>
          <p:cNvPr id="861" name="Google Shape;861;gcf655a2a91_1_191"/>
          <p:cNvSpPr/>
          <p:nvPr/>
        </p:nvSpPr>
        <p:spPr>
          <a:xfrm>
            <a:off x="-58100" y="-69267"/>
            <a:ext cx="9320700" cy="6927300"/>
          </a:xfrm>
          <a:prstGeom prst="rect">
            <a:avLst/>
          </a:prstGeom>
          <a:solidFill>
            <a:srgbClr val="7C6992">
              <a:alpha val="888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gcf655a2a91_1_191"/>
          <p:cNvSpPr txBox="1">
            <a:spLocks noGrp="1"/>
          </p:cNvSpPr>
          <p:nvPr>
            <p:ph type="body" idx="4294967295"/>
          </p:nvPr>
        </p:nvSpPr>
        <p:spPr>
          <a:xfrm>
            <a:off x="4795300" y="3779000"/>
            <a:ext cx="3606600" cy="1970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US" sz="3600" b="1">
                <a:solidFill>
                  <a:srgbClr val="FFFFFF"/>
                </a:solidFill>
              </a:rPr>
              <a:t>BE OPEN.</a:t>
            </a:r>
            <a:endParaRPr sz="3600" b="1">
              <a:solidFill>
                <a:srgbClr val="FFFFFF"/>
              </a:solidFill>
            </a:endParaRPr>
          </a:p>
          <a:p>
            <a:pPr marL="0" lvl="0" indent="0" algn="l" rtl="0">
              <a:lnSpc>
                <a:spcPct val="100000"/>
              </a:lnSpc>
              <a:spcBef>
                <a:spcPts val="1000"/>
              </a:spcBef>
              <a:spcAft>
                <a:spcPts val="0"/>
              </a:spcAft>
              <a:buNone/>
            </a:pPr>
            <a:r>
              <a:rPr lang="en-US" sz="3600" b="1">
                <a:solidFill>
                  <a:srgbClr val="FFFFFF"/>
                </a:solidFill>
              </a:rPr>
              <a:t>BE PRESENT.</a:t>
            </a:r>
            <a:endParaRPr sz="3600" b="1">
              <a:solidFill>
                <a:srgbClr val="FFFFFF"/>
              </a:solidFill>
            </a:endParaRPr>
          </a:p>
        </p:txBody>
      </p:sp>
      <p:sp>
        <p:nvSpPr>
          <p:cNvPr id="863" name="Google Shape;863;gcf655a2a91_1_191"/>
          <p:cNvSpPr txBox="1">
            <a:spLocks noGrp="1"/>
          </p:cNvSpPr>
          <p:nvPr>
            <p:ph type="body" idx="4294967295"/>
          </p:nvPr>
        </p:nvSpPr>
        <p:spPr>
          <a:xfrm>
            <a:off x="234675" y="3779000"/>
            <a:ext cx="4626900" cy="110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US" sz="3600" b="1">
                <a:solidFill>
                  <a:srgbClr val="FCD672"/>
                </a:solidFill>
              </a:rPr>
              <a:t>GROUND RULES</a:t>
            </a:r>
            <a:endParaRPr sz="3600" b="1">
              <a:solidFill>
                <a:srgbClr val="FCD672"/>
              </a:solidFill>
            </a:endParaRPr>
          </a:p>
        </p:txBody>
      </p:sp>
      <p:cxnSp>
        <p:nvCxnSpPr>
          <p:cNvPr id="864" name="Google Shape;864;gcf655a2a91_1_191"/>
          <p:cNvCxnSpPr/>
          <p:nvPr/>
        </p:nvCxnSpPr>
        <p:spPr>
          <a:xfrm>
            <a:off x="4572000" y="4046833"/>
            <a:ext cx="0" cy="13755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cf655a2a91_1_14"/>
          <p:cNvSpPr txBox="1">
            <a:spLocks noGrp="1"/>
          </p:cNvSpPr>
          <p:nvPr>
            <p:ph type="title"/>
          </p:nvPr>
        </p:nvSpPr>
        <p:spPr>
          <a:xfrm>
            <a:off x="0" y="0"/>
            <a:ext cx="91440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Describing Our Current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Practices</a:t>
            </a:r>
            <a:endParaRPr/>
          </a:p>
        </p:txBody>
      </p:sp>
      <p:sp>
        <p:nvSpPr>
          <p:cNvPr id="871" name="Google Shape;871;gcf655a2a91_1_14"/>
          <p:cNvSpPr txBox="1">
            <a:spLocks noGrp="1"/>
          </p:cNvSpPr>
          <p:nvPr>
            <p:ph type="body" idx="1"/>
          </p:nvPr>
        </p:nvSpPr>
        <p:spPr>
          <a:xfrm>
            <a:off x="457200" y="1371600"/>
            <a:ext cx="4061100" cy="4846200"/>
          </a:xfrm>
          <a:prstGeom prst="rect">
            <a:avLst/>
          </a:prstGeom>
        </p:spPr>
        <p:txBody>
          <a:bodyPr spcFirstLastPara="1" wrap="square" lIns="0" tIns="0" rIns="0" bIns="0" anchor="t" anchorCtr="0">
            <a:normAutofit lnSpcReduction="10000"/>
          </a:bodyPr>
          <a:lstStyle/>
          <a:p>
            <a:pPr marL="0" lvl="0" indent="0" algn="l" rtl="0">
              <a:spcBef>
                <a:spcPts val="600"/>
              </a:spcBef>
              <a:spcAft>
                <a:spcPts val="0"/>
              </a:spcAft>
              <a:buNone/>
            </a:pPr>
            <a:r>
              <a:rPr lang="en-US" b="1"/>
              <a:t>Collaborating with our team:</a:t>
            </a:r>
            <a:endParaRPr b="1"/>
          </a:p>
          <a:p>
            <a:pPr marL="0" lvl="0" indent="0" algn="l" rtl="0">
              <a:spcBef>
                <a:spcPts val="600"/>
              </a:spcBef>
              <a:spcAft>
                <a:spcPts val="0"/>
              </a:spcAft>
              <a:buNone/>
            </a:pPr>
            <a:endParaRPr/>
          </a:p>
          <a:p>
            <a:pPr marL="457200" lvl="0" indent="-381000" algn="l" rtl="0">
              <a:spcBef>
                <a:spcPts val="600"/>
              </a:spcBef>
              <a:spcAft>
                <a:spcPts val="0"/>
              </a:spcAft>
              <a:buSzPts val="2400"/>
              <a:buChar char="•"/>
            </a:pPr>
            <a:r>
              <a:rPr lang="en-US" sz="2400"/>
              <a:t>We use agendas and protocols to guide our conversations.</a:t>
            </a:r>
            <a:endParaRPr sz="2400"/>
          </a:p>
          <a:p>
            <a:pPr marL="457200" lvl="0" indent="0" algn="l" rtl="0">
              <a:spcBef>
                <a:spcPts val="600"/>
              </a:spcBef>
              <a:spcAft>
                <a:spcPts val="0"/>
              </a:spcAft>
              <a:buNone/>
            </a:pPr>
            <a:endParaRPr sz="2400"/>
          </a:p>
          <a:p>
            <a:pPr marL="457200" lvl="0" indent="-381000" algn="l" rtl="0">
              <a:spcBef>
                <a:spcPts val="600"/>
              </a:spcBef>
              <a:spcAft>
                <a:spcPts val="0"/>
              </a:spcAft>
              <a:buSzPts val="2400"/>
              <a:buChar char="•"/>
            </a:pPr>
            <a:r>
              <a:rPr lang="en-US" sz="2400"/>
              <a:t>We have a predictable flow to our conversations.</a:t>
            </a:r>
            <a:endParaRPr sz="2400"/>
          </a:p>
          <a:p>
            <a:pPr marL="457200" lvl="0" indent="0" algn="l" rtl="0">
              <a:spcBef>
                <a:spcPts val="600"/>
              </a:spcBef>
              <a:spcAft>
                <a:spcPts val="0"/>
              </a:spcAft>
              <a:buNone/>
            </a:pPr>
            <a:endParaRPr sz="2400"/>
          </a:p>
          <a:p>
            <a:pPr marL="457200" lvl="0" indent="-381000" algn="l" rtl="0">
              <a:spcBef>
                <a:spcPts val="600"/>
              </a:spcBef>
              <a:spcAft>
                <a:spcPts val="0"/>
              </a:spcAft>
              <a:buSzPts val="2400"/>
              <a:buChar char="•"/>
            </a:pPr>
            <a:r>
              <a:rPr lang="en-US" sz="2400"/>
              <a:t>We stop, study, and learn new practices and skills that align with what our students need.</a:t>
            </a:r>
            <a:endParaRPr sz="2400"/>
          </a:p>
        </p:txBody>
      </p:sp>
      <p:sp>
        <p:nvSpPr>
          <p:cNvPr id="872" name="Google Shape;872;gcf655a2a91_1_14"/>
          <p:cNvSpPr txBox="1">
            <a:spLocks noGrp="1"/>
          </p:cNvSpPr>
          <p:nvPr>
            <p:ph type="sldNum" idx="12"/>
          </p:nvPr>
        </p:nvSpPr>
        <p:spPr>
          <a:xfrm>
            <a:off x="8536118" y="6592453"/>
            <a:ext cx="1506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12</a:t>
            </a:fld>
            <a:endParaRPr/>
          </a:p>
        </p:txBody>
      </p:sp>
      <p:sp>
        <p:nvSpPr>
          <p:cNvPr id="873" name="Google Shape;873;gcf655a2a91_1_14"/>
          <p:cNvSpPr txBox="1">
            <a:spLocks noGrp="1"/>
          </p:cNvSpPr>
          <p:nvPr>
            <p:ph type="body" idx="1"/>
          </p:nvPr>
        </p:nvSpPr>
        <p:spPr>
          <a:xfrm>
            <a:off x="4766275" y="1371600"/>
            <a:ext cx="4061100" cy="4846200"/>
          </a:xfrm>
          <a:prstGeom prst="rect">
            <a:avLst/>
          </a:prstGeom>
        </p:spPr>
        <p:txBody>
          <a:bodyPr spcFirstLastPara="1" wrap="square" lIns="0" tIns="0" rIns="0" bIns="0" anchor="t" anchorCtr="0">
            <a:normAutofit fontScale="92500"/>
          </a:bodyPr>
          <a:lstStyle/>
          <a:p>
            <a:pPr marL="0" lvl="0" indent="0" algn="l" rtl="0">
              <a:spcBef>
                <a:spcPts val="600"/>
              </a:spcBef>
              <a:spcAft>
                <a:spcPts val="0"/>
              </a:spcAft>
              <a:buNone/>
            </a:pPr>
            <a:r>
              <a:rPr lang="en-US" b="1"/>
              <a:t>Working with a coach:</a:t>
            </a:r>
            <a:endParaRPr b="1"/>
          </a:p>
          <a:p>
            <a:pPr marL="457200" lvl="0" indent="0" algn="l" rtl="0">
              <a:spcBef>
                <a:spcPts val="600"/>
              </a:spcBef>
              <a:spcAft>
                <a:spcPts val="0"/>
              </a:spcAft>
              <a:buNone/>
            </a:pPr>
            <a:endParaRPr sz="2400"/>
          </a:p>
          <a:p>
            <a:pPr marL="457200" lvl="0" indent="-381000" algn="l" rtl="0">
              <a:spcBef>
                <a:spcPts val="600"/>
              </a:spcBef>
              <a:spcAft>
                <a:spcPts val="0"/>
              </a:spcAft>
              <a:buSzPts val="2400"/>
              <a:buChar char="•"/>
            </a:pPr>
            <a:r>
              <a:rPr lang="en-US" sz="2400"/>
              <a:t>We engage in coaching cycles around a teacher-identified goal.</a:t>
            </a:r>
            <a:endParaRPr sz="2400"/>
          </a:p>
          <a:p>
            <a:pPr marL="457200" lvl="0" indent="0" algn="l" rtl="0">
              <a:spcBef>
                <a:spcPts val="600"/>
              </a:spcBef>
              <a:spcAft>
                <a:spcPts val="0"/>
              </a:spcAft>
              <a:buNone/>
            </a:pPr>
            <a:endParaRPr sz="2400"/>
          </a:p>
          <a:p>
            <a:pPr marL="457200" lvl="0" indent="-381000" algn="l" rtl="0">
              <a:spcBef>
                <a:spcPts val="600"/>
              </a:spcBef>
              <a:spcAft>
                <a:spcPts val="0"/>
              </a:spcAft>
              <a:buSzPts val="2400"/>
              <a:buChar char="•"/>
            </a:pPr>
            <a:r>
              <a:rPr lang="en-US" sz="2400"/>
              <a:t>Our work with our coach aligns to our collaborative team work.</a:t>
            </a:r>
            <a:endParaRPr sz="2400"/>
          </a:p>
          <a:p>
            <a:pPr marL="457200" lvl="0" indent="0" algn="l" rtl="0">
              <a:spcBef>
                <a:spcPts val="600"/>
              </a:spcBef>
              <a:spcAft>
                <a:spcPts val="0"/>
              </a:spcAft>
              <a:buNone/>
            </a:pPr>
            <a:endParaRPr sz="2400"/>
          </a:p>
          <a:p>
            <a:pPr marL="457200" lvl="0" indent="-381000" algn="l" rtl="0">
              <a:spcBef>
                <a:spcPts val="600"/>
              </a:spcBef>
              <a:spcAft>
                <a:spcPts val="0"/>
              </a:spcAft>
              <a:buSzPts val="2400"/>
              <a:buChar char="•"/>
            </a:pPr>
            <a:r>
              <a:rPr lang="en-US" sz="2400"/>
              <a:t>Coaches provide specific teacher-directed feedback based on  common language of instruction.</a:t>
            </a:r>
            <a:endParaRPr sz="2400"/>
          </a:p>
        </p:txBody>
      </p:sp>
      <p:pic>
        <p:nvPicPr>
          <p:cNvPr id="874" name="Google Shape;874;gcf655a2a91_1_14"/>
          <p:cNvPicPr preferRelativeResize="0"/>
          <p:nvPr/>
        </p:nvPicPr>
        <p:blipFill rotWithShape="1">
          <a:blip r:embed="rId3">
            <a:alphaModFix/>
          </a:blip>
          <a:srcRect t="5900" b="-5900"/>
          <a:stretch/>
        </p:blipFill>
        <p:spPr>
          <a:xfrm>
            <a:off x="7294700" y="151378"/>
            <a:ext cx="1241425" cy="861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cf655a2a91_1_7"/>
          <p:cNvSpPr txBox="1">
            <a:spLocks noGrp="1"/>
          </p:cNvSpPr>
          <p:nvPr>
            <p:ph type="body" idx="1"/>
          </p:nvPr>
        </p:nvSpPr>
        <p:spPr>
          <a:xfrm>
            <a:off x="457200" y="1307550"/>
            <a:ext cx="8229600" cy="46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p:txBody>
      </p:sp>
      <p:sp>
        <p:nvSpPr>
          <p:cNvPr id="880" name="Google Shape;880;gcf655a2a91_1_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Professional Learning With Impact (PLI) Program Overview</a:t>
            </a:r>
            <a:endParaRPr/>
          </a:p>
        </p:txBody>
      </p:sp>
      <p:sp>
        <p:nvSpPr>
          <p:cNvPr id="881" name="Google Shape;881;gcf655a2a91_1_7"/>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13</a:t>
            </a:fld>
            <a:endParaRPr/>
          </a:p>
        </p:txBody>
      </p:sp>
      <p:pic>
        <p:nvPicPr>
          <p:cNvPr id="882" name="Google Shape;882;gcf655a2a91_1_7"/>
          <p:cNvPicPr preferRelativeResize="0"/>
          <p:nvPr/>
        </p:nvPicPr>
        <p:blipFill rotWithShape="1">
          <a:blip r:embed="rId3">
            <a:alphaModFix/>
          </a:blip>
          <a:srcRect/>
          <a:stretch/>
        </p:blipFill>
        <p:spPr>
          <a:xfrm>
            <a:off x="2026589" y="1227909"/>
            <a:ext cx="5090818" cy="50749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Font typeface="Calibri"/>
              <a:buNone/>
            </a:pPr>
            <a:r>
              <a:rPr lang="en-US"/>
              <a:t>PLI Activities and Time Frames</a:t>
            </a:r>
            <a:endParaRPr/>
          </a:p>
        </p:txBody>
      </p:sp>
      <p:sp>
        <p:nvSpPr>
          <p:cNvPr id="888" name="Google Shape;888;p4"/>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14</a:t>
            </a:fld>
            <a:endParaRPr/>
          </a:p>
        </p:txBody>
      </p:sp>
      <p:pic>
        <p:nvPicPr>
          <p:cNvPr id="889" name="Google Shape;889;p4"/>
          <p:cNvPicPr preferRelativeResize="0"/>
          <p:nvPr/>
        </p:nvPicPr>
        <p:blipFill rotWithShape="1">
          <a:blip r:embed="rId3">
            <a:alphaModFix/>
          </a:blip>
          <a:srcRect/>
          <a:stretch/>
        </p:blipFill>
        <p:spPr>
          <a:xfrm>
            <a:off x="161840" y="1827023"/>
            <a:ext cx="8820319" cy="33403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gcf655a2a91_1_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Compare/Contrast</a:t>
            </a:r>
            <a:endParaRPr/>
          </a:p>
        </p:txBody>
      </p:sp>
      <p:sp>
        <p:nvSpPr>
          <p:cNvPr id="896" name="Google Shape;896;gcf655a2a91_1_0"/>
          <p:cNvSpPr txBox="1">
            <a:spLocks noGrp="1"/>
          </p:cNvSpPr>
          <p:nvPr>
            <p:ph type="sldNum" idx="12"/>
          </p:nvPr>
        </p:nvSpPr>
        <p:spPr>
          <a:xfrm>
            <a:off x="8210616" y="6592453"/>
            <a:ext cx="4761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sz="1000"/>
              <a:t>15</a:t>
            </a:fld>
            <a:endParaRPr sz="1000"/>
          </a:p>
        </p:txBody>
      </p:sp>
      <p:sp>
        <p:nvSpPr>
          <p:cNvPr id="897" name="Google Shape;897;gcf655a2a91_1_0"/>
          <p:cNvSpPr txBox="1">
            <a:spLocks noGrp="1"/>
          </p:cNvSpPr>
          <p:nvPr>
            <p:ph type="body" idx="4"/>
          </p:nvPr>
        </p:nvSpPr>
        <p:spPr>
          <a:xfrm>
            <a:off x="4645025" y="2174875"/>
            <a:ext cx="4041900" cy="3951300"/>
          </a:xfrm>
          <a:prstGeom prst="rect">
            <a:avLst/>
          </a:prstGeom>
        </p:spPr>
        <p:txBody>
          <a:bodyPr spcFirstLastPara="1" wrap="square" lIns="0" tIns="0" rIns="0" bIns="0" anchor="t" anchorCtr="0">
            <a:normAutofit/>
          </a:bodyPr>
          <a:lstStyle/>
          <a:p>
            <a:pPr marL="0" lvl="0" indent="0" algn="l" rtl="0">
              <a:spcBef>
                <a:spcPts val="480"/>
              </a:spcBef>
              <a:spcAft>
                <a:spcPts val="0"/>
              </a:spcAft>
              <a:buNone/>
            </a:pPr>
            <a:endParaRPr/>
          </a:p>
        </p:txBody>
      </p:sp>
      <p:pic>
        <p:nvPicPr>
          <p:cNvPr id="898" name="Google Shape;898;gcf655a2a91_1_0"/>
          <p:cNvPicPr preferRelativeResize="0"/>
          <p:nvPr/>
        </p:nvPicPr>
        <p:blipFill>
          <a:blip r:embed="rId3">
            <a:alphaModFix/>
          </a:blip>
          <a:stretch>
            <a:fillRect/>
          </a:stretch>
        </p:blipFill>
        <p:spPr>
          <a:xfrm>
            <a:off x="304500" y="1255950"/>
            <a:ext cx="8513049" cy="5081575"/>
          </a:xfrm>
          <a:prstGeom prst="rect">
            <a:avLst/>
          </a:prstGeom>
          <a:noFill/>
          <a:ln>
            <a:noFill/>
          </a:ln>
        </p:spPr>
      </p:pic>
      <p:sp>
        <p:nvSpPr>
          <p:cNvPr id="899" name="Google Shape;899;gcf655a2a91_1_0"/>
          <p:cNvSpPr txBox="1"/>
          <p:nvPr/>
        </p:nvSpPr>
        <p:spPr>
          <a:xfrm>
            <a:off x="1265175" y="2892050"/>
            <a:ext cx="1626600" cy="831300"/>
          </a:xfrm>
          <a:prstGeom prst="rect">
            <a:avLst/>
          </a:prstGeom>
          <a:solidFill>
            <a:srgbClr val="EA99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latin typeface="Calibri"/>
                <a:ea typeface="Calibri"/>
                <a:cs typeface="Calibri"/>
                <a:sym typeface="Calibri"/>
              </a:rPr>
              <a:t>Our Current Practices</a:t>
            </a:r>
            <a:endParaRPr sz="2100">
              <a:latin typeface="Calibri"/>
              <a:ea typeface="Calibri"/>
              <a:cs typeface="Calibri"/>
              <a:sym typeface="Calibri"/>
            </a:endParaRPr>
          </a:p>
        </p:txBody>
      </p:sp>
      <p:sp>
        <p:nvSpPr>
          <p:cNvPr id="900" name="Google Shape;900;gcf655a2a91_1_0"/>
          <p:cNvSpPr txBox="1"/>
          <p:nvPr/>
        </p:nvSpPr>
        <p:spPr>
          <a:xfrm>
            <a:off x="3871688" y="2816825"/>
            <a:ext cx="1417200" cy="507900"/>
          </a:xfrm>
          <a:prstGeom prst="rect">
            <a:avLst/>
          </a:prstGeom>
          <a:solidFill>
            <a:srgbClr val="CFA9E7"/>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latin typeface="Calibri"/>
                <a:ea typeface="Calibri"/>
                <a:cs typeface="Calibri"/>
                <a:sym typeface="Calibri"/>
              </a:rPr>
              <a:t>Both</a:t>
            </a:r>
            <a:endParaRPr>
              <a:latin typeface="Calibri"/>
              <a:ea typeface="Calibri"/>
              <a:cs typeface="Calibri"/>
              <a:sym typeface="Calibri"/>
            </a:endParaRPr>
          </a:p>
        </p:txBody>
      </p:sp>
      <p:sp>
        <p:nvSpPr>
          <p:cNvPr id="901" name="Google Shape;901;gcf655a2a91_1_0"/>
          <p:cNvSpPr txBox="1"/>
          <p:nvPr/>
        </p:nvSpPr>
        <p:spPr>
          <a:xfrm>
            <a:off x="6211725" y="2816825"/>
            <a:ext cx="1417200" cy="507900"/>
          </a:xfrm>
          <a:prstGeom prst="rect">
            <a:avLst/>
          </a:prstGeom>
          <a:solidFill>
            <a:srgbClr val="003594">
              <a:alpha val="7843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solidFill>
                  <a:schemeClr val="lt1"/>
                </a:solidFill>
                <a:latin typeface="Calibri"/>
                <a:ea typeface="Calibri"/>
                <a:cs typeface="Calibri"/>
                <a:sym typeface="Calibri"/>
              </a:rPr>
              <a:t>PLI Model</a:t>
            </a:r>
            <a:endParaRPr>
              <a:solidFill>
                <a:schemeClr val="lt1"/>
              </a:solidFill>
              <a:latin typeface="Calibri"/>
              <a:ea typeface="Calibri"/>
              <a:cs typeface="Calibri"/>
              <a:sym typeface="Calibri"/>
            </a:endParaRPr>
          </a:p>
        </p:txBody>
      </p:sp>
      <p:pic>
        <p:nvPicPr>
          <p:cNvPr id="902" name="Google Shape;902;gcf655a2a91_1_0"/>
          <p:cNvPicPr preferRelativeResize="0"/>
          <p:nvPr/>
        </p:nvPicPr>
        <p:blipFill rotWithShape="1">
          <a:blip r:embed="rId4">
            <a:alphaModFix/>
          </a:blip>
          <a:srcRect t="5900" b="-5900"/>
          <a:stretch/>
        </p:blipFill>
        <p:spPr>
          <a:xfrm>
            <a:off x="7190951" y="281502"/>
            <a:ext cx="1626600" cy="1129309"/>
          </a:xfrm>
          <a:prstGeom prst="rect">
            <a:avLst/>
          </a:prstGeom>
          <a:noFill/>
          <a:ln>
            <a:noFill/>
          </a:ln>
        </p:spPr>
      </p:pic>
      <p:sp>
        <p:nvSpPr>
          <p:cNvPr id="903" name="Google Shape;903;gcf655a2a91_1_0"/>
          <p:cNvSpPr txBox="1"/>
          <p:nvPr/>
        </p:nvSpPr>
        <p:spPr>
          <a:xfrm>
            <a:off x="8009500" y="459550"/>
            <a:ext cx="5869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b="1">
              <a:solidFill>
                <a:srgbClr val="00FF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6"/>
          <p:cNvSpPr txBox="1">
            <a:spLocks noGrp="1"/>
          </p:cNvSpPr>
          <p:nvPr>
            <p:ph type="title"/>
          </p:nvPr>
        </p:nvSpPr>
        <p:spPr>
          <a:xfrm>
            <a:off x="-789" y="1327099"/>
            <a:ext cx="9144000" cy="2359267"/>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Font typeface="Calibri"/>
              <a:buNone/>
            </a:pPr>
            <a:r>
              <a:rPr lang="en-US"/>
              <a:t>Unpacking the Components of PLI</a:t>
            </a:r>
            <a:endParaRPr/>
          </a:p>
        </p:txBody>
      </p:sp>
      <p:sp>
        <p:nvSpPr>
          <p:cNvPr id="910" name="Google Shape;910;p16"/>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700"/>
              <a:buNone/>
            </a:pPr>
            <a:fld id="{00000000-1234-1234-1234-123412341234}" type="slidenum">
              <a:rPr lang="en-US"/>
              <a:t>16</a:t>
            </a:fld>
            <a:endParaRPr/>
          </a:p>
        </p:txBody>
      </p:sp>
      <p:pic>
        <p:nvPicPr>
          <p:cNvPr id="911" name="Google Shape;911;p16"/>
          <p:cNvPicPr preferRelativeResize="0"/>
          <p:nvPr/>
        </p:nvPicPr>
        <p:blipFill rotWithShape="1">
          <a:blip r:embed="rId3">
            <a:alphaModFix/>
          </a:blip>
          <a:srcRect/>
          <a:stretch/>
        </p:blipFill>
        <p:spPr>
          <a:xfrm>
            <a:off x="3648135" y="3686366"/>
            <a:ext cx="1912460" cy="27093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gd2771468a3_0_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Professional Learning With Impact (PLI) Program Overview</a:t>
            </a:r>
            <a:endParaRPr/>
          </a:p>
        </p:txBody>
      </p:sp>
      <p:sp>
        <p:nvSpPr>
          <p:cNvPr id="917" name="Google Shape;917;gd2771468a3_0_8"/>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pic>
        <p:nvPicPr>
          <p:cNvPr id="918" name="Google Shape;918;gd2771468a3_0_8"/>
          <p:cNvPicPr preferRelativeResize="0"/>
          <p:nvPr/>
        </p:nvPicPr>
        <p:blipFill rotWithShape="1">
          <a:blip r:embed="rId3">
            <a:alphaModFix/>
          </a:blip>
          <a:srcRect/>
          <a:stretch/>
        </p:blipFill>
        <p:spPr>
          <a:xfrm>
            <a:off x="2026589" y="1227909"/>
            <a:ext cx="5090818" cy="5074918"/>
          </a:xfrm>
          <a:prstGeom prst="rect">
            <a:avLst/>
          </a:prstGeom>
          <a:noFill/>
          <a:ln>
            <a:noFill/>
          </a:ln>
        </p:spPr>
      </p:pic>
      <p:sp>
        <p:nvSpPr>
          <p:cNvPr id="919" name="Google Shape;919;gd2771468a3_0_8"/>
          <p:cNvSpPr/>
          <p:nvPr/>
        </p:nvSpPr>
        <p:spPr>
          <a:xfrm>
            <a:off x="5146650" y="3373500"/>
            <a:ext cx="2773200" cy="599700"/>
          </a:xfrm>
          <a:prstGeom prst="leftArrow">
            <a:avLst>
              <a:gd name="adj1" fmla="val 50000"/>
              <a:gd name="adj2" fmla="val 50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Start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21"/>
          <p:cNvSpPr txBox="1"/>
          <p:nvPr/>
        </p:nvSpPr>
        <p:spPr>
          <a:xfrm>
            <a:off x="2971800" y="2025767"/>
            <a:ext cx="5715000" cy="357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800" b="0" i="1" u="none" strike="noStrike" cap="none">
                <a:solidFill>
                  <a:schemeClr val="dk1"/>
                </a:solidFill>
                <a:latin typeface="Calibri"/>
                <a:ea typeface="Calibri"/>
                <a:cs typeface="Calibri"/>
                <a:sym typeface="Calibri"/>
              </a:rPr>
              <a:t>The Clusters are an attempt to distill the “big ideas” of the Framework for Teaching into an </a:t>
            </a:r>
            <a:r>
              <a:rPr lang="en-US" sz="1800" b="1" i="1" u="none" strike="noStrike" cap="none">
                <a:solidFill>
                  <a:schemeClr val="dk1"/>
                </a:solidFill>
                <a:latin typeface="Calibri"/>
                <a:ea typeface="Calibri"/>
                <a:cs typeface="Calibri"/>
                <a:sym typeface="Calibri"/>
              </a:rPr>
              <a:t>efficient tool </a:t>
            </a:r>
            <a:r>
              <a:rPr lang="en-US" sz="1800" b="0" i="1" u="none" strike="noStrike" cap="none">
                <a:solidFill>
                  <a:schemeClr val="dk1"/>
                </a:solidFill>
                <a:latin typeface="Calibri"/>
                <a:ea typeface="Calibri"/>
                <a:cs typeface="Calibri"/>
                <a:sym typeface="Calibri"/>
              </a:rPr>
              <a:t>that can </a:t>
            </a:r>
            <a:r>
              <a:rPr lang="en-US" sz="1800" b="1" i="1" u="none" strike="noStrike" cap="none">
                <a:solidFill>
                  <a:schemeClr val="dk1"/>
                </a:solidFill>
                <a:latin typeface="Calibri"/>
                <a:ea typeface="Calibri"/>
                <a:cs typeface="Calibri"/>
                <a:sym typeface="Calibri"/>
              </a:rPr>
              <a:t>serve as the foundation </a:t>
            </a:r>
            <a:r>
              <a:rPr lang="en-US" sz="1800" b="0" i="1" u="none" strike="noStrike" cap="none">
                <a:solidFill>
                  <a:schemeClr val="dk1"/>
                </a:solidFill>
                <a:latin typeface="Calibri"/>
                <a:ea typeface="Calibri"/>
                <a:cs typeface="Calibri"/>
                <a:sym typeface="Calibri"/>
              </a:rPr>
              <a:t>for many purposes, most importantly</a:t>
            </a:r>
            <a:r>
              <a:rPr lang="en-US" sz="1800" i="1">
                <a:solidFill>
                  <a:schemeClr val="dk1"/>
                </a:solidFill>
                <a:latin typeface="Calibri"/>
                <a:ea typeface="Calibri"/>
                <a:cs typeface="Calibri"/>
                <a:sym typeface="Calibri"/>
              </a:rPr>
              <a:t> </a:t>
            </a:r>
            <a:r>
              <a:rPr lang="en-US" sz="1800" b="1" i="1" u="none" strike="noStrike" cap="none">
                <a:solidFill>
                  <a:schemeClr val="dk1"/>
                </a:solidFill>
                <a:latin typeface="Calibri"/>
                <a:ea typeface="Calibri"/>
                <a:cs typeface="Calibri"/>
                <a:sym typeface="Calibri"/>
              </a:rPr>
              <a:t>professional growth by teachers, </a:t>
            </a:r>
            <a:r>
              <a:rPr lang="en-US" sz="1800" b="0" i="1" u="none" strike="noStrike" cap="none">
                <a:solidFill>
                  <a:schemeClr val="dk1"/>
                </a:solidFill>
                <a:latin typeface="Calibri"/>
                <a:ea typeface="Calibri"/>
                <a:cs typeface="Calibri"/>
                <a:sym typeface="Calibri"/>
              </a:rPr>
              <a:t>not only</a:t>
            </a:r>
            <a:r>
              <a:rPr lang="en-US" sz="1800" b="1" i="1" u="none" strike="noStrike" cap="none">
                <a:solidFill>
                  <a:schemeClr val="dk1"/>
                </a:solidFill>
                <a:latin typeface="Calibri"/>
                <a:ea typeface="Calibri"/>
                <a:cs typeface="Calibri"/>
                <a:sym typeface="Calibri"/>
              </a:rPr>
              <a:t> </a:t>
            </a:r>
            <a:r>
              <a:rPr lang="en-US" sz="1800" b="0" i="1" u="none" strike="noStrike" cap="none">
                <a:solidFill>
                  <a:schemeClr val="dk1"/>
                </a:solidFill>
                <a:latin typeface="Calibri"/>
                <a:ea typeface="Calibri"/>
                <a:cs typeface="Calibri"/>
                <a:sym typeface="Calibri"/>
              </a:rPr>
              <a:t>through their own reflection on practice, but also through their conversations with colleagues, mentors and coaches, and supervisors.</a:t>
            </a:r>
            <a:endParaRPr/>
          </a:p>
          <a:p>
            <a:pPr marL="0" marR="0" lvl="0" indent="0" algn="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—Charlotte Danielson</a:t>
            </a:r>
            <a:endParaRPr/>
          </a:p>
        </p:txBody>
      </p:sp>
      <p:pic>
        <p:nvPicPr>
          <p:cNvPr id="926" name="Google Shape;926;p21" descr="CFD_340x280.png"/>
          <p:cNvPicPr preferRelativeResize="0"/>
          <p:nvPr/>
        </p:nvPicPr>
        <p:blipFill rotWithShape="1">
          <a:blip r:embed="rId3">
            <a:alphaModFix/>
          </a:blip>
          <a:srcRect/>
          <a:stretch/>
        </p:blipFill>
        <p:spPr>
          <a:xfrm>
            <a:off x="0" y="1981941"/>
            <a:ext cx="2673667" cy="2201843"/>
          </a:xfrm>
          <a:prstGeom prst="rect">
            <a:avLst/>
          </a:prstGeom>
          <a:noFill/>
          <a:ln>
            <a:noFill/>
          </a:ln>
        </p:spPr>
      </p:pic>
      <p:sp>
        <p:nvSpPr>
          <p:cNvPr id="927" name="Google Shape;927;p21"/>
          <p:cNvSpPr txBox="1"/>
          <p:nvPr/>
        </p:nvSpPr>
        <p:spPr>
          <a:xfrm>
            <a:off x="2971800" y="4826150"/>
            <a:ext cx="3842766" cy="6078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928" name="Google Shape;928;p21"/>
          <p:cNvSpPr txBox="1"/>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sp>
        <p:nvSpPr>
          <p:cNvPr id="929" name="Google Shape;929;p21"/>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Rationale for Framework for Teaching Clusters</a:t>
            </a:r>
            <a:endParaRPr/>
          </a:p>
        </p:txBody>
      </p:sp>
      <p:sp>
        <p:nvSpPr>
          <p:cNvPr id="930" name="Google Shape;930;p21"/>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SzPts val="700"/>
              <a:buNone/>
            </a:pPr>
            <a:fld id="{00000000-1234-1234-1234-123412341234}" type="slidenum">
              <a:rPr lang="en-US"/>
              <a:t>18</a:t>
            </a:fld>
            <a:endParaRPr/>
          </a:p>
        </p:txBody>
      </p:sp>
      <p:sp>
        <p:nvSpPr>
          <p:cNvPr id="931" name="Google Shape;931;p21"/>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595959"/>
              </a:buClr>
              <a:buSzPts val="700"/>
              <a:buFont typeface="Arial"/>
              <a:buNone/>
            </a:pPr>
            <a:r>
              <a:rPr lang="en-US" i="1"/>
              <a:t>Source: </a:t>
            </a:r>
            <a:r>
              <a:rPr lang="en-US" u="sng">
                <a:solidFill>
                  <a:schemeClr val="hlink"/>
                </a:solidFill>
                <a:hlinkClick r:id="rId4"/>
              </a:rPr>
              <a:t>https://danielsongroup.org/framework/framework-clusters</a:t>
            </a:r>
            <a:endParaRPr/>
          </a:p>
        </p:txBody>
      </p:sp>
      <p:sp>
        <p:nvSpPr>
          <p:cNvPr id="932" name="Google Shape;932;p21"/>
          <p:cNvSpPr txBox="1"/>
          <p:nvPr/>
        </p:nvSpPr>
        <p:spPr>
          <a:xfrm>
            <a:off x="-1636425" y="6733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937" name="Google Shape;937;g7a42e92ee4_0_76"/>
          <p:cNvPicPr preferRelativeResize="0"/>
          <p:nvPr/>
        </p:nvPicPr>
        <p:blipFill>
          <a:blip r:embed="rId3">
            <a:alphaModFix/>
          </a:blip>
          <a:stretch>
            <a:fillRect/>
          </a:stretch>
        </p:blipFill>
        <p:spPr>
          <a:xfrm>
            <a:off x="8453399" y="5934213"/>
            <a:ext cx="538200" cy="540439"/>
          </a:xfrm>
          <a:prstGeom prst="rect">
            <a:avLst/>
          </a:prstGeom>
          <a:noFill/>
          <a:ln>
            <a:noFill/>
          </a:ln>
        </p:spPr>
      </p:pic>
      <p:pic>
        <p:nvPicPr>
          <p:cNvPr id="938" name="Google Shape;938;g7a42e92ee4_0_76"/>
          <p:cNvPicPr preferRelativeResize="0"/>
          <p:nvPr/>
        </p:nvPicPr>
        <p:blipFill>
          <a:blip r:embed="rId4">
            <a:alphaModFix/>
          </a:blip>
          <a:stretch>
            <a:fillRect/>
          </a:stretch>
        </p:blipFill>
        <p:spPr>
          <a:xfrm>
            <a:off x="899788" y="184867"/>
            <a:ext cx="7344425" cy="65420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cf5d0611e4_1_7"/>
          <p:cNvSpPr txBox="1">
            <a:spLocks noGrp="1"/>
          </p:cNvSpPr>
          <p:nvPr>
            <p:ph type="title"/>
          </p:nvPr>
        </p:nvSpPr>
        <p:spPr>
          <a:xfrm>
            <a:off x="0" y="0"/>
            <a:ext cx="9144000" cy="1143000"/>
          </a:xfrm>
          <a:prstGeom prst="rect">
            <a:avLst/>
          </a:prstGeom>
          <a:solidFill>
            <a:schemeClr val="accent6"/>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sz="4800"/>
              <a:t>Session 1 </a:t>
            </a:r>
            <a:endParaRPr sz="4800"/>
          </a:p>
        </p:txBody>
      </p:sp>
      <p:sp>
        <p:nvSpPr>
          <p:cNvPr id="760" name="Google Shape;760;gcf5d0611e4_1_7"/>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a:t>
            </a:fld>
            <a:endParaRPr/>
          </a:p>
        </p:txBody>
      </p:sp>
      <p:pic>
        <p:nvPicPr>
          <p:cNvPr id="761" name="Google Shape;761;gcf5d0611e4_1_7"/>
          <p:cNvPicPr preferRelativeResize="0"/>
          <p:nvPr/>
        </p:nvPicPr>
        <p:blipFill rotWithShape="1">
          <a:blip r:embed="rId3">
            <a:alphaModFix/>
          </a:blip>
          <a:srcRect/>
          <a:stretch/>
        </p:blipFill>
        <p:spPr>
          <a:xfrm>
            <a:off x="206773" y="1816577"/>
            <a:ext cx="4146027" cy="4133101"/>
          </a:xfrm>
          <a:prstGeom prst="rect">
            <a:avLst/>
          </a:prstGeom>
          <a:noFill/>
          <a:ln>
            <a:noFill/>
          </a:ln>
        </p:spPr>
      </p:pic>
      <p:pic>
        <p:nvPicPr>
          <p:cNvPr id="762" name="Google Shape;762;gcf5d0611e4_1_7"/>
          <p:cNvPicPr preferRelativeResize="0"/>
          <p:nvPr/>
        </p:nvPicPr>
        <p:blipFill rotWithShape="1">
          <a:blip r:embed="rId4">
            <a:alphaModFix/>
          </a:blip>
          <a:srcRect b="5970"/>
          <a:stretch/>
        </p:blipFill>
        <p:spPr>
          <a:xfrm>
            <a:off x="4408325" y="2763262"/>
            <a:ext cx="4439500" cy="2239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cf655a2a91_1_777"/>
          <p:cNvSpPr txBox="1">
            <a:spLocks noGrp="1"/>
          </p:cNvSpPr>
          <p:nvPr>
            <p:ph type="title"/>
          </p:nvPr>
        </p:nvSpPr>
        <p:spPr>
          <a:xfrm>
            <a:off x="5698050" y="109067"/>
            <a:ext cx="3371700" cy="128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a:t>Implicit in the FFT is an equity imperative.</a:t>
            </a:r>
            <a:endParaRPr/>
          </a:p>
        </p:txBody>
      </p:sp>
      <p:sp>
        <p:nvSpPr>
          <p:cNvPr id="944" name="Google Shape;944;gcf655a2a91_1_777"/>
          <p:cNvSpPr txBox="1">
            <a:spLocks noGrp="1"/>
          </p:cNvSpPr>
          <p:nvPr>
            <p:ph type="body" idx="1"/>
          </p:nvPr>
        </p:nvSpPr>
        <p:spPr>
          <a:xfrm>
            <a:off x="311700" y="1536633"/>
            <a:ext cx="4432200" cy="45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sz="1600">
                <a:solidFill>
                  <a:srgbClr val="595959"/>
                </a:solidFill>
              </a:rPr>
              <a:t>EACH AND EVERY student should have: </a:t>
            </a:r>
            <a:endParaRPr sz="1600">
              <a:solidFill>
                <a:srgbClr val="595959"/>
              </a:solidFill>
            </a:endParaRPr>
          </a:p>
          <a:p>
            <a:pPr marL="457200" lvl="0" indent="-330200" algn="l" rtl="0">
              <a:lnSpc>
                <a:spcPct val="115000"/>
              </a:lnSpc>
              <a:spcBef>
                <a:spcPts val="1600"/>
              </a:spcBef>
              <a:spcAft>
                <a:spcPts val="0"/>
              </a:spcAft>
              <a:buClr>
                <a:srgbClr val="595959"/>
              </a:buClr>
              <a:buSzPts val="1600"/>
              <a:buChar char="●"/>
            </a:pPr>
            <a:r>
              <a:rPr lang="en-US" sz="1600">
                <a:solidFill>
                  <a:srgbClr val="595959"/>
                </a:solidFill>
              </a:rPr>
              <a:t>Opportunities to achieve and succeed</a:t>
            </a:r>
            <a:endParaRPr sz="1600">
              <a:solidFill>
                <a:srgbClr val="595959"/>
              </a:solidFill>
            </a:endParaRPr>
          </a:p>
          <a:p>
            <a:pPr marL="457200" lvl="0" indent="-330200" algn="l" rtl="0">
              <a:lnSpc>
                <a:spcPct val="115000"/>
              </a:lnSpc>
              <a:spcBef>
                <a:spcPts val="0"/>
              </a:spcBef>
              <a:spcAft>
                <a:spcPts val="0"/>
              </a:spcAft>
              <a:buClr>
                <a:srgbClr val="595959"/>
              </a:buClr>
              <a:buSzPts val="1600"/>
              <a:buChar char="●"/>
            </a:pPr>
            <a:r>
              <a:rPr lang="en-US" sz="1600">
                <a:solidFill>
                  <a:srgbClr val="595959"/>
                </a:solidFill>
              </a:rPr>
              <a:t>Open doors to higher education and careers</a:t>
            </a:r>
            <a:endParaRPr sz="1600">
              <a:solidFill>
                <a:srgbClr val="595959"/>
              </a:solidFill>
            </a:endParaRPr>
          </a:p>
          <a:p>
            <a:pPr marL="457200" lvl="0" indent="-330200" algn="l" rtl="0">
              <a:lnSpc>
                <a:spcPct val="115000"/>
              </a:lnSpc>
              <a:spcBef>
                <a:spcPts val="0"/>
              </a:spcBef>
              <a:spcAft>
                <a:spcPts val="0"/>
              </a:spcAft>
              <a:buClr>
                <a:srgbClr val="595959"/>
              </a:buClr>
              <a:buSzPts val="1600"/>
              <a:buChar char="●"/>
            </a:pPr>
            <a:r>
              <a:rPr lang="en-US" sz="1600">
                <a:solidFill>
                  <a:srgbClr val="595959"/>
                </a:solidFill>
              </a:rPr>
              <a:t>Additional levels of support when needed</a:t>
            </a:r>
            <a:endParaRPr sz="1600">
              <a:solidFill>
                <a:srgbClr val="595959"/>
              </a:solidFill>
            </a:endParaRPr>
          </a:p>
          <a:p>
            <a:pPr marL="457200" lvl="0" indent="-330200" algn="l" rtl="0">
              <a:lnSpc>
                <a:spcPct val="115000"/>
              </a:lnSpc>
              <a:spcBef>
                <a:spcPts val="0"/>
              </a:spcBef>
              <a:spcAft>
                <a:spcPts val="0"/>
              </a:spcAft>
              <a:buClr>
                <a:srgbClr val="595959"/>
              </a:buClr>
              <a:buSzPts val="1600"/>
              <a:buChar char="●"/>
            </a:pPr>
            <a:r>
              <a:rPr lang="en-US" sz="1600">
                <a:solidFill>
                  <a:srgbClr val="595959"/>
                </a:solidFill>
              </a:rPr>
              <a:t>A chance to overcome individual or community-wide doubts about their capability</a:t>
            </a:r>
            <a:endParaRPr sz="1600">
              <a:solidFill>
                <a:srgbClr val="595959"/>
              </a:solidFill>
            </a:endParaRPr>
          </a:p>
          <a:p>
            <a:pPr marL="0" lvl="0" indent="0" algn="l" rtl="0">
              <a:lnSpc>
                <a:spcPct val="115000"/>
              </a:lnSpc>
              <a:spcBef>
                <a:spcPts val="1600"/>
              </a:spcBef>
              <a:spcAft>
                <a:spcPts val="0"/>
              </a:spcAft>
              <a:buClr>
                <a:schemeClr val="dk1"/>
              </a:buClr>
              <a:buSzPts val="1100"/>
              <a:buFont typeface="Arial"/>
              <a:buNone/>
            </a:pPr>
            <a:endParaRPr sz="1600" b="1" i="1"/>
          </a:p>
          <a:p>
            <a:pPr marL="0" lvl="0" indent="0" algn="l" rtl="0">
              <a:lnSpc>
                <a:spcPct val="115000"/>
              </a:lnSpc>
              <a:spcBef>
                <a:spcPts val="1600"/>
              </a:spcBef>
              <a:spcAft>
                <a:spcPts val="0"/>
              </a:spcAft>
              <a:buClr>
                <a:schemeClr val="dk1"/>
              </a:buClr>
              <a:buSzPts val="1100"/>
              <a:buFont typeface="Arial"/>
              <a:buNone/>
            </a:pPr>
            <a:endParaRPr sz="1600"/>
          </a:p>
          <a:p>
            <a:pPr marL="0" lvl="0" indent="0" algn="l" rtl="0">
              <a:lnSpc>
                <a:spcPct val="115000"/>
              </a:lnSpc>
              <a:spcBef>
                <a:spcPts val="1600"/>
              </a:spcBef>
              <a:spcAft>
                <a:spcPts val="1600"/>
              </a:spcAft>
              <a:buSzPts val="1800"/>
              <a:buNone/>
            </a:pPr>
            <a:endParaRPr sz="1600"/>
          </a:p>
        </p:txBody>
      </p:sp>
      <p:sp>
        <p:nvSpPr>
          <p:cNvPr id="945" name="Google Shape;945;gcf655a2a91_1_777"/>
          <p:cNvSpPr txBox="1">
            <a:spLocks noGrp="1"/>
          </p:cNvSpPr>
          <p:nvPr>
            <p:ph type="title"/>
          </p:nvPr>
        </p:nvSpPr>
        <p:spPr>
          <a:xfrm>
            <a:off x="5774250" y="2461558"/>
            <a:ext cx="3066000" cy="377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US" sz="1800" b="0">
                <a:solidFill>
                  <a:srgbClr val="595959"/>
                </a:solidFill>
              </a:rPr>
              <a:t>A commitment to excellence is not complete without a commitment to equity. </a:t>
            </a:r>
            <a:endParaRPr sz="1800" b="0">
              <a:solidFill>
                <a:srgbClr val="595959"/>
              </a:solidFill>
            </a:endParaRPr>
          </a:p>
          <a:p>
            <a:pPr marL="0" lvl="0" indent="0" algn="l" rtl="0">
              <a:lnSpc>
                <a:spcPct val="100000"/>
              </a:lnSpc>
              <a:spcBef>
                <a:spcPts val="0"/>
              </a:spcBef>
              <a:spcAft>
                <a:spcPts val="0"/>
              </a:spcAft>
              <a:buClr>
                <a:schemeClr val="dk1"/>
              </a:buClr>
              <a:buSzPts val="1100"/>
              <a:buFont typeface="Arial"/>
              <a:buNone/>
            </a:pPr>
            <a:endParaRPr sz="1800">
              <a:solidFill>
                <a:srgbClr val="595959"/>
              </a:solidFill>
            </a:endParaRPr>
          </a:p>
          <a:p>
            <a:pPr marL="0" lvl="0" indent="0" algn="l" rtl="0">
              <a:lnSpc>
                <a:spcPct val="100000"/>
              </a:lnSpc>
              <a:spcBef>
                <a:spcPts val="0"/>
              </a:spcBef>
              <a:spcAft>
                <a:spcPts val="0"/>
              </a:spcAft>
              <a:buClr>
                <a:schemeClr val="dk1"/>
              </a:buClr>
              <a:buSzPts val="1100"/>
              <a:buFont typeface="Arial"/>
              <a:buNone/>
            </a:pPr>
            <a:endParaRPr sz="1800">
              <a:solidFill>
                <a:srgbClr val="595959"/>
              </a:solidFill>
            </a:endParaRPr>
          </a:p>
          <a:p>
            <a:pPr marL="0" lvl="0" indent="0" algn="l" rtl="0">
              <a:lnSpc>
                <a:spcPct val="100000"/>
              </a:lnSpc>
              <a:spcBef>
                <a:spcPts val="0"/>
              </a:spcBef>
              <a:spcAft>
                <a:spcPts val="0"/>
              </a:spcAft>
              <a:buClr>
                <a:schemeClr val="dk1"/>
              </a:buClr>
              <a:buSzPts val="1100"/>
              <a:buFont typeface="Arial"/>
              <a:buNone/>
            </a:pPr>
            <a:r>
              <a:rPr lang="en-US" sz="1400" b="0">
                <a:solidFill>
                  <a:srgbClr val="595959"/>
                </a:solidFill>
              </a:rPr>
              <a:t>Charlotte Danielson</a:t>
            </a:r>
            <a:endParaRPr sz="1400" b="0">
              <a:solidFill>
                <a:srgbClr val="595959"/>
              </a:solidFill>
            </a:endParaRPr>
          </a:p>
          <a:p>
            <a:pPr marL="0" lvl="0" indent="0" algn="l" rtl="0">
              <a:lnSpc>
                <a:spcPct val="115000"/>
              </a:lnSpc>
              <a:spcBef>
                <a:spcPts val="0"/>
              </a:spcBef>
              <a:spcAft>
                <a:spcPts val="0"/>
              </a:spcAft>
              <a:buSzPts val="2400"/>
              <a:buNone/>
            </a:pPr>
            <a:r>
              <a:rPr lang="en-US" sz="1800"/>
              <a:t> </a:t>
            </a:r>
            <a:endParaRPr sz="1800"/>
          </a:p>
          <a:p>
            <a:pPr marL="0" lvl="0" indent="0" algn="l" rtl="0">
              <a:lnSpc>
                <a:spcPct val="100000"/>
              </a:lnSpc>
              <a:spcBef>
                <a:spcPts val="0"/>
              </a:spcBef>
              <a:spcAft>
                <a:spcPts val="0"/>
              </a:spcAft>
              <a:buSzPts val="2400"/>
              <a:buNone/>
            </a:pPr>
            <a:endParaRPr sz="1800"/>
          </a:p>
          <a:p>
            <a:pPr marL="0" lvl="0" indent="0" algn="l" rtl="0">
              <a:lnSpc>
                <a:spcPct val="100000"/>
              </a:lnSpc>
              <a:spcBef>
                <a:spcPts val="0"/>
              </a:spcBef>
              <a:spcAft>
                <a:spcPts val="0"/>
              </a:spcAft>
              <a:buSzPts val="2400"/>
              <a:buNone/>
            </a:pPr>
            <a:endParaRPr sz="1800"/>
          </a:p>
        </p:txBody>
      </p:sp>
      <p:sp>
        <p:nvSpPr>
          <p:cNvPr id="946" name="Google Shape;946;gcf655a2a91_1_777"/>
          <p:cNvSpPr txBox="1"/>
          <p:nvPr/>
        </p:nvSpPr>
        <p:spPr>
          <a:xfrm>
            <a:off x="5698050" y="1630033"/>
            <a:ext cx="466800" cy="72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595959"/>
                </a:solidFill>
                <a:latin typeface="Montserrat Medium"/>
                <a:ea typeface="Montserrat Medium"/>
                <a:cs typeface="Montserrat Medium"/>
                <a:sym typeface="Montserrat Medium"/>
              </a:rPr>
              <a:t>“</a:t>
            </a:r>
            <a:endParaRPr sz="9600" b="0" i="0" u="none" strike="noStrike" cap="none">
              <a:solidFill>
                <a:srgbClr val="595959"/>
              </a:solidFill>
              <a:latin typeface="Arial"/>
              <a:ea typeface="Arial"/>
              <a:cs typeface="Arial"/>
              <a:sym typeface="Arial"/>
            </a:endParaRPr>
          </a:p>
        </p:txBody>
      </p:sp>
      <p:cxnSp>
        <p:nvCxnSpPr>
          <p:cNvPr id="947" name="Google Shape;947;gcf655a2a91_1_777"/>
          <p:cNvCxnSpPr/>
          <p:nvPr/>
        </p:nvCxnSpPr>
        <p:spPr>
          <a:xfrm>
            <a:off x="5848700" y="4682567"/>
            <a:ext cx="870900" cy="0"/>
          </a:xfrm>
          <a:prstGeom prst="straightConnector1">
            <a:avLst/>
          </a:prstGeom>
          <a:noFill/>
          <a:ln w="76200" cap="flat" cmpd="sng">
            <a:solidFill>
              <a:srgbClr val="FBD872"/>
            </a:solidFill>
            <a:prstDash val="solid"/>
            <a:round/>
            <a:headEnd type="none" w="sm" len="sm"/>
            <a:tailEnd type="none" w="sm" len="sm"/>
          </a:ln>
        </p:spPr>
      </p:cxnSp>
      <p:cxnSp>
        <p:nvCxnSpPr>
          <p:cNvPr id="948" name="Google Shape;948;gcf655a2a91_1_777"/>
          <p:cNvCxnSpPr/>
          <p:nvPr/>
        </p:nvCxnSpPr>
        <p:spPr>
          <a:xfrm>
            <a:off x="5214650" y="2524000"/>
            <a:ext cx="0" cy="2454000"/>
          </a:xfrm>
          <a:prstGeom prst="straightConnector1">
            <a:avLst/>
          </a:prstGeom>
          <a:noFill/>
          <a:ln w="9525" cap="flat" cmpd="sng">
            <a:solidFill>
              <a:schemeClr val="dk2"/>
            </a:solidFill>
            <a:prstDash val="solid"/>
            <a:round/>
            <a:headEnd type="none" w="sm" len="sm"/>
            <a:tailEnd type="none" w="sm" len="sm"/>
          </a:ln>
        </p:spPr>
      </p:cxnSp>
      <p:pic>
        <p:nvPicPr>
          <p:cNvPr id="949" name="Google Shape;949;gcf655a2a91_1_777"/>
          <p:cNvPicPr preferRelativeResize="0"/>
          <p:nvPr/>
        </p:nvPicPr>
        <p:blipFill rotWithShape="1">
          <a:blip r:embed="rId3">
            <a:alphaModFix/>
          </a:blip>
          <a:srcRect b="2276"/>
          <a:stretch/>
        </p:blipFill>
        <p:spPr>
          <a:xfrm>
            <a:off x="0" y="0"/>
            <a:ext cx="5410500" cy="68579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cf655a2a91_1_883"/>
          <p:cNvSpPr/>
          <p:nvPr/>
        </p:nvSpPr>
        <p:spPr>
          <a:xfrm>
            <a:off x="401100" y="966667"/>
            <a:ext cx="799200" cy="90900"/>
          </a:xfrm>
          <a:prstGeom prst="rect">
            <a:avLst/>
          </a:prstGeom>
          <a:solidFill>
            <a:srgbClr val="FBD8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gcf655a2a91_1_883"/>
          <p:cNvSpPr txBox="1">
            <a:spLocks noGrp="1"/>
          </p:cNvSpPr>
          <p:nvPr>
            <p:ph type="title"/>
          </p:nvPr>
        </p:nvSpPr>
        <p:spPr>
          <a:xfrm>
            <a:off x="311700" y="186967"/>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a:t>Introduction to the Common Themes</a:t>
            </a:r>
            <a:endParaRPr/>
          </a:p>
        </p:txBody>
      </p:sp>
      <p:sp>
        <p:nvSpPr>
          <p:cNvPr id="956" name="Google Shape;956;gcf655a2a91_1_883"/>
          <p:cNvSpPr txBox="1"/>
          <p:nvPr/>
        </p:nvSpPr>
        <p:spPr>
          <a:xfrm>
            <a:off x="311700" y="1255400"/>
            <a:ext cx="8520600" cy="1217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1800">
                <a:solidFill>
                  <a:schemeClr val="dk2"/>
                </a:solidFill>
                <a:latin typeface="Karla"/>
                <a:ea typeface="Karla"/>
                <a:cs typeface="Karla"/>
                <a:sym typeface="Karla"/>
              </a:rPr>
              <a:t>The Common Themes pervade the FFT and support our equity imperative.</a:t>
            </a:r>
            <a:endParaRPr sz="1800">
              <a:solidFill>
                <a:schemeClr val="dk2"/>
              </a:solidFill>
              <a:latin typeface="Karla"/>
              <a:ea typeface="Karla"/>
              <a:cs typeface="Karla"/>
              <a:sym typeface="Karla"/>
            </a:endParaRPr>
          </a:p>
        </p:txBody>
      </p:sp>
      <p:pic>
        <p:nvPicPr>
          <p:cNvPr id="957" name="Google Shape;957;gcf655a2a91_1_883"/>
          <p:cNvPicPr preferRelativeResize="0"/>
          <p:nvPr/>
        </p:nvPicPr>
        <p:blipFill>
          <a:blip r:embed="rId3">
            <a:alphaModFix/>
          </a:blip>
          <a:stretch>
            <a:fillRect/>
          </a:stretch>
        </p:blipFill>
        <p:spPr>
          <a:xfrm>
            <a:off x="1200300" y="2099325"/>
            <a:ext cx="6519624" cy="3972400"/>
          </a:xfrm>
          <a:prstGeom prst="rect">
            <a:avLst/>
          </a:prstGeom>
          <a:noFill/>
          <a:ln>
            <a:noFill/>
          </a:ln>
        </p:spPr>
      </p:pic>
      <p:sp>
        <p:nvSpPr>
          <p:cNvPr id="958" name="Google Shape;958;gcf655a2a91_1_883"/>
          <p:cNvSpPr txBox="1"/>
          <p:nvPr/>
        </p:nvSpPr>
        <p:spPr>
          <a:xfrm>
            <a:off x="249850" y="6171675"/>
            <a:ext cx="71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What words come to mind when you think of a Common Theme</a:t>
            </a:r>
            <a:r>
              <a:rPr lang="en-US">
                <a:latin typeface="Montserrat"/>
                <a:ea typeface="Montserrat"/>
                <a:cs typeface="Montserrat"/>
                <a:sym typeface="Montserrat"/>
              </a:rPr>
              <a:t>?</a:t>
            </a:r>
            <a:endParaRPr>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gcf655a2a91_1_98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Show Wordle.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C6992">
            <a:alpha val="87840"/>
          </a:srgbClr>
        </a:solidFill>
        <a:effectLst/>
      </p:bgPr>
    </p:bg>
    <p:spTree>
      <p:nvGrpSpPr>
        <p:cNvPr id="1" name="Shape 968"/>
        <p:cNvGrpSpPr/>
        <p:nvPr/>
      </p:nvGrpSpPr>
      <p:grpSpPr>
        <a:xfrm>
          <a:off x="0" y="0"/>
          <a:ext cx="0" cy="0"/>
          <a:chOff x="0" y="0"/>
          <a:chExt cx="0" cy="0"/>
        </a:xfrm>
      </p:grpSpPr>
      <p:sp>
        <p:nvSpPr>
          <p:cNvPr id="969" name="Google Shape;969;gd2a848fb68_0_0"/>
          <p:cNvSpPr txBox="1"/>
          <p:nvPr/>
        </p:nvSpPr>
        <p:spPr>
          <a:xfrm>
            <a:off x="623750" y="2520567"/>
            <a:ext cx="7675500" cy="31605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400"/>
              </a:spcBef>
              <a:spcAft>
                <a:spcPts val="0"/>
              </a:spcAft>
              <a:buClr>
                <a:schemeClr val="dk1"/>
              </a:buClr>
              <a:buSzPts val="1100"/>
              <a:buFont typeface="Arial"/>
              <a:buNone/>
            </a:pPr>
            <a:r>
              <a:rPr lang="en-US" sz="2400" b="1" i="0" u="none" strike="noStrike" cap="none">
                <a:solidFill>
                  <a:srgbClr val="FFFFFF"/>
                </a:solidFill>
                <a:latin typeface="Karla"/>
                <a:ea typeface="Karla"/>
                <a:cs typeface="Karla"/>
                <a:sym typeface="Karla"/>
              </a:rPr>
              <a:t>In your breakout room, select:</a:t>
            </a:r>
            <a:endParaRPr sz="2400" b="1" i="0" u="none" strike="noStrike" cap="none">
              <a:solidFill>
                <a:srgbClr val="FFFFFF"/>
              </a:solidFill>
              <a:latin typeface="Karla"/>
              <a:ea typeface="Karla"/>
              <a:cs typeface="Karla"/>
              <a:sym typeface="Karla"/>
            </a:endParaRPr>
          </a:p>
          <a:p>
            <a:pPr marL="0" marR="0" lvl="0" indent="0" algn="l" rtl="0">
              <a:lnSpc>
                <a:spcPct val="80000"/>
              </a:lnSpc>
              <a:spcBef>
                <a:spcPts val="400"/>
              </a:spcBef>
              <a:spcAft>
                <a:spcPts val="0"/>
              </a:spcAft>
              <a:buClr>
                <a:schemeClr val="dk1"/>
              </a:buClr>
              <a:buSzPts val="1100"/>
              <a:buFont typeface="Arial"/>
              <a:buNone/>
            </a:pPr>
            <a:endParaRPr sz="2100" b="1" i="0" u="none" strike="noStrike" cap="none">
              <a:solidFill>
                <a:srgbClr val="FFFFFF"/>
              </a:solidFill>
              <a:latin typeface="Karla"/>
              <a:ea typeface="Karla"/>
              <a:cs typeface="Karla"/>
              <a:sym typeface="Karla"/>
            </a:endParaRPr>
          </a:p>
          <a:p>
            <a:pPr marL="457200" marR="0" lvl="0" indent="-355600" algn="l" rtl="0">
              <a:lnSpc>
                <a:spcPct val="80000"/>
              </a:lnSpc>
              <a:spcBef>
                <a:spcPts val="400"/>
              </a:spcBef>
              <a:spcAft>
                <a:spcPts val="0"/>
              </a:spcAft>
              <a:buClr>
                <a:srgbClr val="FFFFFF"/>
              </a:buClr>
              <a:buSzPts val="2000"/>
              <a:buFont typeface="Karla"/>
              <a:buChar char="●"/>
            </a:pPr>
            <a:r>
              <a:rPr lang="en-US" sz="2000" b="1" i="0" u="none" strike="noStrike" cap="none">
                <a:solidFill>
                  <a:srgbClr val="FFFFFF"/>
                </a:solidFill>
                <a:latin typeface="Karla"/>
                <a:ea typeface="Karla"/>
                <a:cs typeface="Karla"/>
                <a:sym typeface="Karla"/>
              </a:rPr>
              <a:t>Facilitator</a:t>
            </a:r>
            <a:r>
              <a:rPr lang="en-US" sz="2000" i="0" u="none" strike="noStrike" cap="none">
                <a:solidFill>
                  <a:srgbClr val="FFFFFF"/>
                </a:solidFill>
                <a:latin typeface="Karla"/>
                <a:ea typeface="Karla"/>
                <a:cs typeface="Karla"/>
                <a:sym typeface="Karla"/>
              </a:rPr>
              <a:t> - leads discussions</a:t>
            </a:r>
            <a:endParaRPr sz="2000" i="0" u="none" strike="noStrike" cap="none">
              <a:solidFill>
                <a:srgbClr val="FFFFFF"/>
              </a:solidFill>
              <a:latin typeface="Karla"/>
              <a:ea typeface="Karla"/>
              <a:cs typeface="Karla"/>
              <a:sym typeface="Karla"/>
            </a:endParaRPr>
          </a:p>
          <a:p>
            <a:pPr marL="457200" marR="0" lvl="0" indent="-355600" algn="l" rtl="0">
              <a:lnSpc>
                <a:spcPct val="80000"/>
              </a:lnSpc>
              <a:spcBef>
                <a:spcPts val="0"/>
              </a:spcBef>
              <a:spcAft>
                <a:spcPts val="0"/>
              </a:spcAft>
              <a:buClr>
                <a:srgbClr val="FFFFFF"/>
              </a:buClr>
              <a:buSzPts val="2000"/>
              <a:buFont typeface="Karla"/>
              <a:buChar char="●"/>
            </a:pPr>
            <a:r>
              <a:rPr lang="en-US" sz="2000" b="1" i="0" u="none" strike="noStrike" cap="none">
                <a:solidFill>
                  <a:srgbClr val="FFFFFF"/>
                </a:solidFill>
                <a:latin typeface="Karla"/>
                <a:ea typeface="Karla"/>
                <a:cs typeface="Karla"/>
                <a:sym typeface="Karla"/>
              </a:rPr>
              <a:t>Recorder</a:t>
            </a:r>
            <a:r>
              <a:rPr lang="en-US" sz="2000" i="0" u="none" strike="noStrike" cap="none">
                <a:solidFill>
                  <a:srgbClr val="FFFFFF"/>
                </a:solidFill>
                <a:latin typeface="Karla"/>
                <a:ea typeface="Karla"/>
                <a:cs typeface="Karla"/>
                <a:sym typeface="Karla"/>
              </a:rPr>
              <a:t> - takes notes to share with the whole group</a:t>
            </a:r>
            <a:endParaRPr sz="2000" i="0" u="none" strike="noStrike" cap="none">
              <a:solidFill>
                <a:srgbClr val="FFFFFF"/>
              </a:solidFill>
              <a:latin typeface="Karla"/>
              <a:ea typeface="Karla"/>
              <a:cs typeface="Karla"/>
              <a:sym typeface="Karla"/>
            </a:endParaRPr>
          </a:p>
          <a:p>
            <a:pPr marL="457200" marR="0" lvl="0" indent="-355600" algn="l" rtl="0">
              <a:lnSpc>
                <a:spcPct val="80000"/>
              </a:lnSpc>
              <a:spcBef>
                <a:spcPts val="0"/>
              </a:spcBef>
              <a:spcAft>
                <a:spcPts val="0"/>
              </a:spcAft>
              <a:buClr>
                <a:srgbClr val="FFFFFF"/>
              </a:buClr>
              <a:buSzPts val="2000"/>
              <a:buFont typeface="Karla"/>
              <a:buChar char="●"/>
            </a:pPr>
            <a:r>
              <a:rPr lang="en-US" sz="2000" b="1" i="0" u="none" strike="noStrike" cap="none">
                <a:solidFill>
                  <a:srgbClr val="FFFFFF"/>
                </a:solidFill>
                <a:latin typeface="Karla"/>
                <a:ea typeface="Karla"/>
                <a:cs typeface="Karla"/>
                <a:sym typeface="Karla"/>
              </a:rPr>
              <a:t>Time Keeper </a:t>
            </a:r>
            <a:r>
              <a:rPr lang="en-US" sz="2000" i="0" u="none" strike="noStrike" cap="none">
                <a:solidFill>
                  <a:srgbClr val="FFFFFF"/>
                </a:solidFill>
                <a:latin typeface="Karla"/>
                <a:ea typeface="Karla"/>
                <a:cs typeface="Karla"/>
                <a:sym typeface="Karla"/>
              </a:rPr>
              <a:t>- keeps track of time</a:t>
            </a:r>
            <a:endParaRPr sz="2000">
              <a:solidFill>
                <a:srgbClr val="FFFFFF"/>
              </a:solidFill>
              <a:latin typeface="Karla"/>
              <a:ea typeface="Karla"/>
              <a:cs typeface="Karla"/>
              <a:sym typeface="Karla"/>
            </a:endParaRPr>
          </a:p>
          <a:p>
            <a:pPr marL="457200" marR="0" lvl="0" indent="-355600" algn="l" rtl="0">
              <a:lnSpc>
                <a:spcPct val="80000"/>
              </a:lnSpc>
              <a:spcBef>
                <a:spcPts val="0"/>
              </a:spcBef>
              <a:spcAft>
                <a:spcPts val="0"/>
              </a:spcAft>
              <a:buClr>
                <a:srgbClr val="FFFFFF"/>
              </a:buClr>
              <a:buSzPts val="2000"/>
              <a:buFont typeface="Karla"/>
              <a:buChar char="●"/>
            </a:pPr>
            <a:r>
              <a:rPr lang="en-US" sz="2000" b="1">
                <a:solidFill>
                  <a:srgbClr val="FFFFFF"/>
                </a:solidFill>
                <a:latin typeface="Karla"/>
                <a:ea typeface="Karla"/>
                <a:cs typeface="Karla"/>
                <a:sym typeface="Karla"/>
              </a:rPr>
              <a:t>Technology Lead</a:t>
            </a:r>
            <a:r>
              <a:rPr lang="en-US" sz="2000">
                <a:solidFill>
                  <a:srgbClr val="FFFFFF"/>
                </a:solidFill>
                <a:latin typeface="Karla"/>
                <a:ea typeface="Karla"/>
                <a:cs typeface="Karla"/>
                <a:sym typeface="Karla"/>
              </a:rPr>
              <a:t> - operates the technology in breakout rooms</a:t>
            </a:r>
            <a:endParaRPr sz="2000">
              <a:solidFill>
                <a:srgbClr val="FFFFFF"/>
              </a:solidFill>
              <a:latin typeface="Karla"/>
              <a:ea typeface="Karla"/>
              <a:cs typeface="Karla"/>
              <a:sym typeface="Karla"/>
            </a:endParaRPr>
          </a:p>
          <a:p>
            <a:pPr marL="0" marR="0" lvl="0" indent="0" algn="l" rtl="0">
              <a:lnSpc>
                <a:spcPct val="100000"/>
              </a:lnSpc>
              <a:spcBef>
                <a:spcPts val="1000"/>
              </a:spcBef>
              <a:spcAft>
                <a:spcPts val="0"/>
              </a:spcAft>
              <a:buClr>
                <a:srgbClr val="000000"/>
              </a:buClr>
              <a:buSzPts val="1400"/>
              <a:buFont typeface="Arial"/>
              <a:buNone/>
            </a:pPr>
            <a:endParaRPr sz="1400" i="0" u="none" strike="noStrike" cap="none">
              <a:solidFill>
                <a:srgbClr val="FFFFFF"/>
              </a:solidFill>
              <a:latin typeface="Karla"/>
              <a:ea typeface="Karla"/>
              <a:cs typeface="Karla"/>
              <a:sym typeface="Karla"/>
            </a:endParaRPr>
          </a:p>
        </p:txBody>
      </p:sp>
      <p:pic>
        <p:nvPicPr>
          <p:cNvPr id="970" name="Google Shape;970;gd2a848fb68_0_0"/>
          <p:cNvPicPr preferRelativeResize="0"/>
          <p:nvPr/>
        </p:nvPicPr>
        <p:blipFill>
          <a:blip r:embed="rId3">
            <a:alphaModFix/>
          </a:blip>
          <a:stretch>
            <a:fillRect/>
          </a:stretch>
        </p:blipFill>
        <p:spPr>
          <a:xfrm>
            <a:off x="6196700" y="419600"/>
            <a:ext cx="2583625" cy="2583625"/>
          </a:xfrm>
          <a:prstGeom prst="rect">
            <a:avLst/>
          </a:prstGeom>
          <a:noFill/>
          <a:ln>
            <a:noFill/>
          </a:ln>
        </p:spPr>
      </p:pic>
      <p:cxnSp>
        <p:nvCxnSpPr>
          <p:cNvPr id="971" name="Google Shape;971;gd2a848fb68_0_0"/>
          <p:cNvCxnSpPr/>
          <p:nvPr/>
        </p:nvCxnSpPr>
        <p:spPr>
          <a:xfrm>
            <a:off x="602175" y="2315467"/>
            <a:ext cx="1602300" cy="0"/>
          </a:xfrm>
          <a:prstGeom prst="straightConnector1">
            <a:avLst/>
          </a:prstGeom>
          <a:noFill/>
          <a:ln w="76200" cap="flat" cmpd="sng">
            <a:solidFill>
              <a:srgbClr val="FBD872"/>
            </a:solidFill>
            <a:prstDash val="solid"/>
            <a:round/>
            <a:headEnd type="none" w="sm" len="sm"/>
            <a:tailEnd type="none" w="sm" len="sm"/>
          </a:ln>
        </p:spPr>
      </p:cxnSp>
      <p:pic>
        <p:nvPicPr>
          <p:cNvPr id="972" name="Google Shape;972;gd2a848fb68_0_0"/>
          <p:cNvPicPr preferRelativeResize="0"/>
          <p:nvPr/>
        </p:nvPicPr>
        <p:blipFill rotWithShape="1">
          <a:blip r:embed="rId4">
            <a:alphaModFix/>
          </a:blip>
          <a:srcRect/>
          <a:stretch/>
        </p:blipFill>
        <p:spPr>
          <a:xfrm>
            <a:off x="8453399" y="5934214"/>
            <a:ext cx="538200" cy="5404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gcf5d0611e4_0_2"/>
          <p:cNvSpPr txBox="1">
            <a:spLocks noGrp="1"/>
          </p:cNvSpPr>
          <p:nvPr>
            <p:ph type="title"/>
          </p:nvPr>
        </p:nvSpPr>
        <p:spPr>
          <a:xfrm>
            <a:off x="0" y="0"/>
            <a:ext cx="91440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What role do the Common Themes play in each FFT Cluster?</a:t>
            </a:r>
            <a:endParaRPr/>
          </a:p>
        </p:txBody>
      </p:sp>
      <p:sp>
        <p:nvSpPr>
          <p:cNvPr id="979" name="Google Shape;979;gcf5d0611e4_0_2"/>
          <p:cNvSpPr txBox="1">
            <a:spLocks noGrp="1"/>
          </p:cNvSpPr>
          <p:nvPr>
            <p:ph type="body" idx="1"/>
          </p:nvPr>
        </p:nvSpPr>
        <p:spPr>
          <a:xfrm>
            <a:off x="124925" y="1371600"/>
            <a:ext cx="5634000" cy="4846200"/>
          </a:xfrm>
          <a:prstGeom prst="rect">
            <a:avLst/>
          </a:prstGeom>
        </p:spPr>
        <p:txBody>
          <a:bodyPr spcFirstLastPara="1" wrap="square" lIns="0" tIns="0" rIns="0" bIns="0" anchor="t" anchorCtr="0">
            <a:normAutofit fontScale="92500" lnSpcReduction="20000"/>
          </a:bodyPr>
          <a:lstStyle/>
          <a:p>
            <a:pPr marL="0" lvl="0" indent="0" algn="l" rtl="0">
              <a:spcBef>
                <a:spcPts val="0"/>
              </a:spcBef>
              <a:spcAft>
                <a:spcPts val="0"/>
              </a:spcAft>
              <a:buClr>
                <a:schemeClr val="dk2"/>
              </a:buClr>
              <a:buSzPct val="100000"/>
              <a:buFont typeface="Arial"/>
              <a:buNone/>
            </a:pPr>
            <a:endParaRPr sz="1100">
              <a:solidFill>
                <a:schemeClr val="dk2"/>
              </a:solidFill>
            </a:endParaRPr>
          </a:p>
          <a:p>
            <a:pPr marL="0" lvl="0" indent="0" algn="l" rtl="0">
              <a:spcBef>
                <a:spcPts val="600"/>
              </a:spcBef>
              <a:spcAft>
                <a:spcPts val="0"/>
              </a:spcAft>
              <a:buNone/>
            </a:pPr>
            <a:r>
              <a:rPr lang="en-US"/>
              <a:t>In breakout rooms (the number of the breakout room is the FFT Cluster you will concentrate on for this activity):</a:t>
            </a:r>
            <a:endParaRPr/>
          </a:p>
          <a:p>
            <a:pPr marL="0" lvl="0" indent="0" algn="l" rtl="0">
              <a:spcBef>
                <a:spcPts val="600"/>
              </a:spcBef>
              <a:spcAft>
                <a:spcPts val="0"/>
              </a:spcAft>
              <a:buNone/>
            </a:pPr>
            <a:endParaRPr/>
          </a:p>
          <a:p>
            <a:pPr marL="457200" lvl="0" indent="-334327" algn="l" rtl="0">
              <a:spcBef>
                <a:spcPts val="600"/>
              </a:spcBef>
              <a:spcAft>
                <a:spcPts val="0"/>
              </a:spcAft>
              <a:buSzPct val="100000"/>
              <a:buAutoNum type="arabicPeriod"/>
            </a:pPr>
            <a:r>
              <a:rPr lang="en-US" b="1"/>
              <a:t>Technology Lead</a:t>
            </a:r>
            <a:r>
              <a:rPr lang="en-US"/>
              <a:t> will open the electronic copy of the FFT Cluster primer, turn on the highlight function, and share their screen.</a:t>
            </a:r>
            <a:endParaRPr/>
          </a:p>
          <a:p>
            <a:pPr marL="457200" lvl="0" indent="0" algn="l" rtl="0">
              <a:spcBef>
                <a:spcPts val="600"/>
              </a:spcBef>
              <a:spcAft>
                <a:spcPts val="0"/>
              </a:spcAft>
              <a:buNone/>
            </a:pPr>
            <a:endParaRPr/>
          </a:p>
          <a:p>
            <a:pPr marL="457200" lvl="0" indent="-334327" algn="l" rtl="0">
              <a:spcBef>
                <a:spcPts val="600"/>
              </a:spcBef>
              <a:spcAft>
                <a:spcPts val="0"/>
              </a:spcAft>
              <a:buSzPct val="100000"/>
              <a:buAutoNum type="arabicPeriod"/>
            </a:pPr>
            <a:r>
              <a:rPr lang="en-US"/>
              <a:t>Using the Wordle as a guide, the participants will read the the FFT Cluster and note words and phrases that connect to any of the Common Themes.</a:t>
            </a:r>
            <a:endParaRPr/>
          </a:p>
          <a:p>
            <a:pPr marL="457200" lvl="0" indent="0" algn="l" rtl="0">
              <a:spcBef>
                <a:spcPts val="600"/>
              </a:spcBef>
              <a:spcAft>
                <a:spcPts val="0"/>
              </a:spcAft>
              <a:buNone/>
            </a:pPr>
            <a:endParaRPr/>
          </a:p>
          <a:p>
            <a:pPr marL="457200" lvl="0" indent="-334327" algn="l" rtl="0">
              <a:spcBef>
                <a:spcPts val="600"/>
              </a:spcBef>
              <a:spcAft>
                <a:spcPts val="0"/>
              </a:spcAft>
              <a:buSzPct val="100000"/>
              <a:buAutoNum type="arabicPeriod"/>
            </a:pPr>
            <a:r>
              <a:rPr lang="en-US"/>
              <a:t>The </a:t>
            </a:r>
            <a:r>
              <a:rPr lang="en-US" b="1"/>
              <a:t>facilitator </a:t>
            </a:r>
            <a:r>
              <a:rPr lang="en-US"/>
              <a:t>will lead this sharing and the </a:t>
            </a:r>
            <a:r>
              <a:rPr lang="en-US" b="1"/>
              <a:t>technology lead </a:t>
            </a:r>
            <a:r>
              <a:rPr lang="en-US"/>
              <a:t>highlights the words or phrases that connect to the Common Themes.</a:t>
            </a:r>
            <a:endParaRPr/>
          </a:p>
          <a:p>
            <a:pPr marL="0" lvl="0" indent="0" algn="l" rtl="0">
              <a:spcBef>
                <a:spcPts val="600"/>
              </a:spcBef>
              <a:spcAft>
                <a:spcPts val="0"/>
              </a:spcAft>
              <a:buNone/>
            </a:pPr>
            <a:endParaRPr/>
          </a:p>
          <a:p>
            <a:pPr marL="457200" lvl="0" indent="-334327" algn="l" rtl="0">
              <a:spcBef>
                <a:spcPts val="600"/>
              </a:spcBef>
              <a:spcAft>
                <a:spcPts val="0"/>
              </a:spcAft>
              <a:buSzPct val="100000"/>
              <a:buAutoNum type="arabicPeriod"/>
            </a:pPr>
            <a:r>
              <a:rPr lang="en-US"/>
              <a:t>When returning to the gallery, the </a:t>
            </a:r>
            <a:r>
              <a:rPr lang="en-US" b="1"/>
              <a:t>technology lead </a:t>
            </a:r>
            <a:r>
              <a:rPr lang="en-US"/>
              <a:t>will share their screen and the </a:t>
            </a:r>
            <a:r>
              <a:rPr lang="en-US" b="1"/>
              <a:t>recorder</a:t>
            </a:r>
            <a:r>
              <a:rPr lang="en-US"/>
              <a:t> shares the connections.</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980" name="Google Shape;980;gcf5d0611e4_0_2"/>
          <p:cNvSpPr txBox="1">
            <a:spLocks noGrp="1"/>
          </p:cNvSpPr>
          <p:nvPr>
            <p:ph type="sldNum" idx="12"/>
          </p:nvPr>
        </p:nvSpPr>
        <p:spPr>
          <a:xfrm>
            <a:off x="8536118" y="6592453"/>
            <a:ext cx="1506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gcf655a2a91_1_992"/>
          <p:cNvSpPr txBox="1">
            <a:spLocks noGrp="1"/>
          </p:cNvSpPr>
          <p:nvPr>
            <p:ph type="title"/>
          </p:nvPr>
        </p:nvSpPr>
        <p:spPr>
          <a:xfrm>
            <a:off x="0" y="0"/>
            <a:ext cx="91440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050" b="1"/>
              <a:t>Share Your Thinking</a:t>
            </a:r>
            <a:endParaRPr sz="3050" b="1"/>
          </a:p>
        </p:txBody>
      </p:sp>
      <p:sp>
        <p:nvSpPr>
          <p:cNvPr id="989" name="Google Shape;989;gcf655a2a91_1_992"/>
          <p:cNvSpPr txBox="1">
            <a:spLocks noGrp="1"/>
          </p:cNvSpPr>
          <p:nvPr>
            <p:ph type="body" idx="1"/>
          </p:nvPr>
        </p:nvSpPr>
        <p:spPr>
          <a:xfrm>
            <a:off x="457200" y="1371600"/>
            <a:ext cx="8229600" cy="48462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In order of the FFT Clusters (Cluster 1, Cluster 2, Cluster 3 and so on),</a:t>
            </a:r>
            <a:endParaRPr/>
          </a:p>
          <a:p>
            <a:pPr marL="0" lvl="0" indent="0" algn="l" rtl="0">
              <a:spcBef>
                <a:spcPts val="600"/>
              </a:spcBef>
              <a:spcAft>
                <a:spcPts val="0"/>
              </a:spcAft>
              <a:buNone/>
            </a:pPr>
            <a:endParaRPr/>
          </a:p>
          <a:p>
            <a:pPr marL="457200" lvl="0" indent="-342900" algn="l" rtl="0">
              <a:spcBef>
                <a:spcPts val="600"/>
              </a:spcBef>
              <a:spcAft>
                <a:spcPts val="0"/>
              </a:spcAft>
              <a:buSzPts val="1800"/>
              <a:buChar char="•"/>
            </a:pPr>
            <a:r>
              <a:rPr lang="en-US"/>
              <a:t>the </a:t>
            </a:r>
            <a:r>
              <a:rPr lang="en-US" b="1"/>
              <a:t>technology lead</a:t>
            </a:r>
            <a:r>
              <a:rPr lang="en-US"/>
              <a:t> will share their screen with the highlighted pages of the FFT Cluster.</a:t>
            </a:r>
            <a:endParaRPr b="1"/>
          </a:p>
          <a:p>
            <a:pPr marL="457200" lvl="0" indent="0" algn="l" rtl="0">
              <a:spcBef>
                <a:spcPts val="600"/>
              </a:spcBef>
              <a:spcAft>
                <a:spcPts val="0"/>
              </a:spcAft>
              <a:buNone/>
            </a:pPr>
            <a:endParaRPr b="1"/>
          </a:p>
          <a:p>
            <a:pPr marL="457200" lvl="0" indent="-342900" algn="l" rtl="0">
              <a:spcBef>
                <a:spcPts val="600"/>
              </a:spcBef>
              <a:spcAft>
                <a:spcPts val="0"/>
              </a:spcAft>
              <a:buSzPts val="1800"/>
              <a:buChar char="•"/>
            </a:pPr>
            <a:r>
              <a:rPr lang="en-US" b="1"/>
              <a:t>the recorder</a:t>
            </a:r>
            <a:r>
              <a:rPr lang="en-US"/>
              <a:t> will share the connections between the Common Themes and the assigned FFT Cluster.</a:t>
            </a:r>
            <a:endParaRPr/>
          </a:p>
          <a:p>
            <a:pPr marL="45720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990" name="Google Shape;990;gcf655a2a91_1_992"/>
          <p:cNvSpPr txBox="1">
            <a:spLocks noGrp="1"/>
          </p:cNvSpPr>
          <p:nvPr>
            <p:ph type="sldNum" idx="12"/>
          </p:nvPr>
        </p:nvSpPr>
        <p:spPr>
          <a:xfrm>
            <a:off x="8536118" y="6592453"/>
            <a:ext cx="1506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25"/>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sz="2550" b="1"/>
              <a:t>Why FFT Clusters for teacher  learning?</a:t>
            </a:r>
            <a:endParaRPr sz="2550" b="1"/>
          </a:p>
        </p:txBody>
      </p:sp>
      <p:sp>
        <p:nvSpPr>
          <p:cNvPr id="997" name="Google Shape;997;p25"/>
          <p:cNvSpPr txBox="1">
            <a:spLocks noGrp="1"/>
          </p:cNvSpPr>
          <p:nvPr>
            <p:ph type="body" idx="1"/>
          </p:nvPr>
        </p:nvSpPr>
        <p:spPr>
          <a:xfrm>
            <a:off x="562125" y="1849975"/>
            <a:ext cx="8124600" cy="4304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2000"/>
              <a:buNone/>
            </a:pPr>
            <a:r>
              <a:rPr lang="en-US" sz="2600" i="1"/>
              <a:t>“Conversations about teaching must be about the cognition.  It’s not sufficient to describe, or discuss, or even critique what a teacher has done; it’s essential also to explore the reasoning that underlie those actions.”</a:t>
            </a:r>
            <a:endParaRPr sz="2600" i="1"/>
          </a:p>
          <a:p>
            <a:pPr marL="0" lvl="0" indent="0" algn="r" rtl="0">
              <a:lnSpc>
                <a:spcPct val="100000"/>
              </a:lnSpc>
              <a:spcBef>
                <a:spcPts val="600"/>
              </a:spcBef>
              <a:spcAft>
                <a:spcPts val="0"/>
              </a:spcAft>
              <a:buSzPts val="1800"/>
              <a:buNone/>
            </a:pPr>
            <a:r>
              <a:rPr lang="en-US" sz="2400"/>
              <a:t>—Charlotte Danielson (2015, p. 7)</a:t>
            </a:r>
            <a:endParaRPr sz="2400"/>
          </a:p>
        </p:txBody>
      </p:sp>
      <p:sp>
        <p:nvSpPr>
          <p:cNvPr id="998" name="Google Shape;998;p25"/>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latin typeface="Calibri"/>
                <a:ea typeface="Calibri"/>
                <a:cs typeface="Calibri"/>
                <a:sym typeface="Calibri"/>
              </a:rPr>
              <a:t>26</a:t>
            </a:fld>
            <a:endParaRPr>
              <a:latin typeface="Calibri"/>
              <a:ea typeface="Calibri"/>
              <a:cs typeface="Calibri"/>
              <a:sym typeface="Calibri"/>
            </a:endParaRPr>
          </a:p>
        </p:txBody>
      </p:sp>
      <p:sp>
        <p:nvSpPr>
          <p:cNvPr id="999" name="Google Shape;999;p25"/>
          <p:cNvSpPr txBox="1"/>
          <p:nvPr/>
        </p:nvSpPr>
        <p:spPr>
          <a:xfrm>
            <a:off x="219808" y="6123709"/>
            <a:ext cx="797340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Source: </a:t>
            </a:r>
            <a:r>
              <a:rPr lang="en-US" sz="1100" b="0" i="0" u="none" strike="noStrike" cap="none">
                <a:solidFill>
                  <a:srgbClr val="000000"/>
                </a:solidFill>
                <a:latin typeface="Arial"/>
                <a:ea typeface="Arial"/>
                <a:cs typeface="Arial"/>
                <a:sym typeface="Arial"/>
              </a:rPr>
              <a:t>Danielson, C. (2015). </a:t>
            </a:r>
            <a:r>
              <a:rPr lang="en-US" sz="1100" b="0" i="1" u="none" strike="noStrike" cap="none">
                <a:solidFill>
                  <a:srgbClr val="000000"/>
                </a:solidFill>
                <a:latin typeface="Arial"/>
                <a:ea typeface="Arial"/>
                <a:cs typeface="Arial"/>
                <a:sym typeface="Arial"/>
              </a:rPr>
              <a:t>Talk about teaching! Leading professional conversations</a:t>
            </a:r>
            <a:r>
              <a:rPr lang="en-US" sz="1100" b="0" i="0" u="none" strike="noStrike" cap="none">
                <a:solidFill>
                  <a:srgbClr val="000000"/>
                </a:solidFill>
                <a:latin typeface="Arial"/>
                <a:ea typeface="Arial"/>
                <a:cs typeface="Arial"/>
                <a:sym typeface="Arial"/>
              </a:rPr>
              <a:t>. Corwin.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g7a42e92ee4_0_148"/>
          <p:cNvPicPr preferRelativeResize="0"/>
          <p:nvPr/>
        </p:nvPicPr>
        <p:blipFill>
          <a:blip r:embed="rId3">
            <a:alphaModFix/>
          </a:blip>
          <a:stretch>
            <a:fillRect/>
          </a:stretch>
        </p:blipFill>
        <p:spPr>
          <a:xfrm>
            <a:off x="8453399" y="5934213"/>
            <a:ext cx="538200" cy="540439"/>
          </a:xfrm>
          <a:prstGeom prst="rect">
            <a:avLst/>
          </a:prstGeom>
          <a:noFill/>
          <a:ln>
            <a:noFill/>
          </a:ln>
        </p:spPr>
      </p:pic>
      <p:pic>
        <p:nvPicPr>
          <p:cNvPr id="1005" name="Google Shape;1005;g7a42e92ee4_0_148"/>
          <p:cNvPicPr preferRelativeResize="0"/>
          <p:nvPr/>
        </p:nvPicPr>
        <p:blipFill>
          <a:blip r:embed="rId4">
            <a:alphaModFix/>
          </a:blip>
          <a:stretch>
            <a:fillRect/>
          </a:stretch>
        </p:blipFill>
        <p:spPr>
          <a:xfrm>
            <a:off x="426675" y="122450"/>
            <a:ext cx="7555249" cy="6231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d2a848fb68_0_88"/>
          <p:cNvSpPr/>
          <p:nvPr/>
        </p:nvSpPr>
        <p:spPr>
          <a:xfrm>
            <a:off x="0" y="0"/>
            <a:ext cx="1124400" cy="6858000"/>
          </a:xfrm>
          <a:prstGeom prst="rect">
            <a:avLst/>
          </a:prstGeom>
          <a:solidFill>
            <a:srgbClr val="7C6992">
              <a:alpha val="8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1" name="Google Shape;1011;gd2a848fb68_0_88"/>
          <p:cNvPicPr preferRelativeResize="0"/>
          <p:nvPr/>
        </p:nvPicPr>
        <p:blipFill rotWithShape="1">
          <a:blip r:embed="rId3">
            <a:alphaModFix/>
          </a:blip>
          <a:srcRect/>
          <a:stretch/>
        </p:blipFill>
        <p:spPr>
          <a:xfrm>
            <a:off x="8453399" y="5934213"/>
            <a:ext cx="538200" cy="540439"/>
          </a:xfrm>
          <a:prstGeom prst="rect">
            <a:avLst/>
          </a:prstGeom>
          <a:noFill/>
          <a:ln>
            <a:noFill/>
          </a:ln>
        </p:spPr>
      </p:pic>
      <p:sp>
        <p:nvSpPr>
          <p:cNvPr id="1012" name="Google Shape;1012;gd2a848fb68_0_88"/>
          <p:cNvSpPr txBox="1"/>
          <p:nvPr/>
        </p:nvSpPr>
        <p:spPr>
          <a:xfrm rot="-5400000">
            <a:off x="-2514200" y="3151725"/>
            <a:ext cx="6195000" cy="6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Montserrat Medium"/>
                <a:ea typeface="Montserrat Medium"/>
                <a:cs typeface="Montserrat Medium"/>
                <a:sym typeface="Montserrat Medium"/>
              </a:rPr>
              <a:t>The Framework for Teaching Clusters</a:t>
            </a:r>
            <a:endParaRPr sz="2500">
              <a:solidFill>
                <a:srgbClr val="FFFFFF"/>
              </a:solidFill>
              <a:latin typeface="Montserrat Medium"/>
              <a:ea typeface="Montserrat Medium"/>
              <a:cs typeface="Montserrat Medium"/>
              <a:sym typeface="Montserrat Medium"/>
            </a:endParaRPr>
          </a:p>
        </p:txBody>
      </p:sp>
      <p:graphicFrame>
        <p:nvGraphicFramePr>
          <p:cNvPr id="1013" name="Google Shape;1013;gd2a848fb68_0_88"/>
          <p:cNvGraphicFramePr/>
          <p:nvPr/>
        </p:nvGraphicFramePr>
        <p:xfrm>
          <a:off x="1349926" y="332467"/>
          <a:ext cx="7907850" cy="6381750"/>
        </p:xfrm>
        <a:graphic>
          <a:graphicData uri="http://schemas.openxmlformats.org/drawingml/2006/table">
            <a:tbl>
              <a:tblPr>
                <a:noFill/>
                <a:tableStyleId>{C163CB04-47FC-4941-B6C2-D879B836C2FF}</a:tableStyleId>
              </a:tblPr>
              <a:tblGrid>
                <a:gridCol w="2635950">
                  <a:extLst>
                    <a:ext uri="{9D8B030D-6E8A-4147-A177-3AD203B41FA5}">
                      <a16:colId xmlns:a16="http://schemas.microsoft.com/office/drawing/2014/main" val="20000"/>
                    </a:ext>
                  </a:extLst>
                </a:gridCol>
                <a:gridCol w="2635950">
                  <a:extLst>
                    <a:ext uri="{9D8B030D-6E8A-4147-A177-3AD203B41FA5}">
                      <a16:colId xmlns:a16="http://schemas.microsoft.com/office/drawing/2014/main" val="20001"/>
                    </a:ext>
                  </a:extLst>
                </a:gridCol>
                <a:gridCol w="2635950">
                  <a:extLst>
                    <a:ext uri="{9D8B030D-6E8A-4147-A177-3AD203B41FA5}">
                      <a16:colId xmlns:a16="http://schemas.microsoft.com/office/drawing/2014/main" val="20002"/>
                    </a:ext>
                  </a:extLst>
                </a:gridCol>
              </a:tblGrid>
              <a:tr h="2649350">
                <a:tc>
                  <a:txBody>
                    <a:bodyPr/>
                    <a:lstStyle/>
                    <a:p>
                      <a:pPr marL="0" lvl="0" indent="0" algn="l" rtl="0">
                        <a:spcBef>
                          <a:spcPts val="0"/>
                        </a:spcBef>
                        <a:spcAft>
                          <a:spcPts val="0"/>
                        </a:spcAft>
                        <a:buNone/>
                      </a:pPr>
                      <a:r>
                        <a:rPr lang="en-US" sz="2000" b="1">
                          <a:solidFill>
                            <a:srgbClr val="DBAFD8"/>
                          </a:solidFill>
                          <a:latin typeface="Karla"/>
                          <a:ea typeface="Karla"/>
                          <a:cs typeface="Karla"/>
                          <a:sym typeface="Karla"/>
                        </a:rPr>
                        <a:t>Clarity of Instructional Purpose and Accuracy of Content</a:t>
                      </a:r>
                      <a:endParaRPr sz="2000" b="1">
                        <a:solidFill>
                          <a:srgbClr val="DBAFD8"/>
                        </a:solidFill>
                        <a:latin typeface="Karla"/>
                        <a:ea typeface="Karla"/>
                        <a:cs typeface="Karla"/>
                        <a:sym typeface="Karla"/>
                      </a:endParaRPr>
                    </a:p>
                  </a:txBody>
                  <a:tcPr marL="91425" marR="91425"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000" b="1">
                          <a:solidFill>
                            <a:srgbClr val="ED9C54"/>
                          </a:solidFill>
                          <a:latin typeface="Karla"/>
                          <a:ea typeface="Karla"/>
                          <a:cs typeface="Karla"/>
                          <a:sym typeface="Karla"/>
                        </a:rPr>
                        <a:t>Safe, Respectful, Supportive, and Challenging Learning Environmen</a:t>
                      </a:r>
                      <a:r>
                        <a:rPr lang="en-US" sz="2100" b="1">
                          <a:solidFill>
                            <a:srgbClr val="ED9C54"/>
                          </a:solidFill>
                          <a:latin typeface="Karla"/>
                          <a:ea typeface="Karla"/>
                          <a:cs typeface="Karla"/>
                          <a:sym typeface="Karla"/>
                        </a:rPr>
                        <a:t>t</a:t>
                      </a:r>
                      <a:endParaRPr sz="2100" b="1">
                        <a:solidFill>
                          <a:srgbClr val="ED9C54"/>
                        </a:solidFill>
                        <a:latin typeface="Karla"/>
                        <a:ea typeface="Karla"/>
                        <a:cs typeface="Karla"/>
                        <a:sym typeface="Karla"/>
                      </a:endParaRPr>
                    </a:p>
                  </a:txBody>
                  <a:tcPr marL="91425" marR="91425"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000" b="1">
                          <a:solidFill>
                            <a:srgbClr val="FBD872"/>
                          </a:solidFill>
                          <a:latin typeface="Karla"/>
                          <a:ea typeface="Karla"/>
                          <a:cs typeface="Karla"/>
                          <a:sym typeface="Karla"/>
                        </a:rPr>
                        <a:t>Classroom Management</a:t>
                      </a:r>
                      <a:endParaRPr sz="2000" b="1">
                        <a:solidFill>
                          <a:srgbClr val="FBD872"/>
                        </a:solidFill>
                        <a:latin typeface="Karla"/>
                        <a:ea typeface="Karla"/>
                        <a:cs typeface="Karla"/>
                        <a:sym typeface="Karla"/>
                      </a:endParaRPr>
                    </a:p>
                  </a:txBody>
                  <a:tcPr marL="91425" marR="91425"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336900">
                <a:tc gridSpan="3">
                  <a:txBody>
                    <a:bodyPr/>
                    <a:lstStyle/>
                    <a:p>
                      <a:pPr marL="0" lvl="0" indent="0" algn="ctr" rtl="0">
                        <a:spcBef>
                          <a:spcPts val="0"/>
                        </a:spcBef>
                        <a:spcAft>
                          <a:spcPts val="0"/>
                        </a:spcAft>
                        <a:buNone/>
                      </a:pPr>
                      <a:endParaRPr sz="2100">
                        <a:latin typeface="Karla"/>
                        <a:ea typeface="Karla"/>
                        <a:cs typeface="Karla"/>
                        <a:sym typeface="Karla"/>
                      </a:endParaRPr>
                    </a:p>
                    <a:p>
                      <a:pPr marL="0" lvl="0" indent="0" algn="ctr" rtl="0">
                        <a:spcBef>
                          <a:spcPts val="0"/>
                        </a:spcBef>
                        <a:spcAft>
                          <a:spcPts val="0"/>
                        </a:spcAft>
                        <a:buNone/>
                      </a:pPr>
                      <a:r>
                        <a:rPr lang="en-US" sz="2100" b="1">
                          <a:solidFill>
                            <a:srgbClr val="72AE86"/>
                          </a:solidFill>
                          <a:latin typeface="Karla"/>
                          <a:ea typeface="Karla"/>
                          <a:cs typeface="Karla"/>
                          <a:sym typeface="Karla"/>
                        </a:rPr>
                        <a:t>Student Intellectual Engagement</a:t>
                      </a:r>
                      <a:endParaRPr sz="2100" b="1">
                        <a:solidFill>
                          <a:srgbClr val="72AE86"/>
                        </a:solidFill>
                        <a:latin typeface="Karla"/>
                        <a:ea typeface="Karla"/>
                        <a:cs typeface="Karla"/>
                        <a:sym typeface="Karla"/>
                      </a:endParaRPr>
                    </a:p>
                  </a:txBody>
                  <a:tcPr marL="91425" marR="91425"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36900">
                <a:tc gridSpan="3">
                  <a:txBody>
                    <a:bodyPr/>
                    <a:lstStyle/>
                    <a:p>
                      <a:pPr marL="0" lvl="0" indent="0" algn="ctr" rtl="0">
                        <a:spcBef>
                          <a:spcPts val="0"/>
                        </a:spcBef>
                        <a:spcAft>
                          <a:spcPts val="0"/>
                        </a:spcAft>
                        <a:buNone/>
                      </a:pPr>
                      <a:r>
                        <a:rPr lang="en-US" sz="2100" b="1">
                          <a:solidFill>
                            <a:srgbClr val="9FC4DD"/>
                          </a:solidFill>
                          <a:latin typeface="Karla"/>
                          <a:ea typeface="Karla"/>
                          <a:cs typeface="Karla"/>
                          <a:sym typeface="Karla"/>
                        </a:rPr>
                        <a:t>Successful Learning </a:t>
                      </a:r>
                      <a:endParaRPr sz="2100" b="1">
                        <a:solidFill>
                          <a:srgbClr val="9FC4DD"/>
                        </a:solidFill>
                        <a:latin typeface="Karla"/>
                        <a:ea typeface="Karla"/>
                        <a:cs typeface="Karla"/>
                        <a:sym typeface="Karla"/>
                      </a:endParaRPr>
                    </a:p>
                    <a:p>
                      <a:pPr marL="0" lvl="0" indent="0" algn="ctr" rtl="0">
                        <a:spcBef>
                          <a:spcPts val="0"/>
                        </a:spcBef>
                        <a:spcAft>
                          <a:spcPts val="0"/>
                        </a:spcAft>
                        <a:buNone/>
                      </a:pPr>
                      <a:r>
                        <a:rPr lang="en-US" sz="2100" b="1">
                          <a:solidFill>
                            <a:srgbClr val="9FC4DD"/>
                          </a:solidFill>
                          <a:latin typeface="Karla"/>
                          <a:ea typeface="Karla"/>
                          <a:cs typeface="Karla"/>
                          <a:sym typeface="Karla"/>
                        </a:rPr>
                        <a:t>by All Students</a:t>
                      </a:r>
                      <a:endParaRPr sz="2100" b="1">
                        <a:solidFill>
                          <a:srgbClr val="9FC4DD"/>
                        </a:solidFill>
                        <a:latin typeface="Karla"/>
                        <a:ea typeface="Karla"/>
                        <a:cs typeface="Karla"/>
                        <a:sym typeface="Karla"/>
                      </a:endParaRPr>
                    </a:p>
                  </a:txBody>
                  <a:tcPr marL="91425" marR="91425"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58600">
                <a:tc gridSpan="3">
                  <a:txBody>
                    <a:bodyPr/>
                    <a:lstStyle/>
                    <a:p>
                      <a:pPr marL="0" lvl="0" indent="0" algn="l" rtl="0">
                        <a:spcBef>
                          <a:spcPts val="0"/>
                        </a:spcBef>
                        <a:spcAft>
                          <a:spcPts val="0"/>
                        </a:spcAft>
                        <a:buNone/>
                      </a:pPr>
                      <a:endParaRPr sz="2100" b="1">
                        <a:solidFill>
                          <a:srgbClr val="70659A"/>
                        </a:solidFill>
                        <a:latin typeface="Karla"/>
                        <a:ea typeface="Karla"/>
                        <a:cs typeface="Karla"/>
                        <a:sym typeface="Karla"/>
                      </a:endParaRPr>
                    </a:p>
                    <a:p>
                      <a:pPr marL="0" lvl="0" indent="0" algn="ctr" rtl="0">
                        <a:spcBef>
                          <a:spcPts val="0"/>
                        </a:spcBef>
                        <a:spcAft>
                          <a:spcPts val="0"/>
                        </a:spcAft>
                        <a:buNone/>
                      </a:pPr>
                      <a:r>
                        <a:rPr lang="en-US" sz="2100" b="1">
                          <a:solidFill>
                            <a:srgbClr val="70659A"/>
                          </a:solidFill>
                          <a:latin typeface="Karla"/>
                          <a:ea typeface="Karla"/>
                          <a:cs typeface="Karla"/>
                          <a:sym typeface="Karla"/>
                        </a:rPr>
                        <a:t>   Professionalism</a:t>
                      </a:r>
                      <a:endParaRPr sz="2100" b="1">
                        <a:solidFill>
                          <a:srgbClr val="70659A"/>
                        </a:solidFill>
                        <a:latin typeface="Karla"/>
                        <a:ea typeface="Karla"/>
                        <a:cs typeface="Karla"/>
                        <a:sym typeface="Karla"/>
                      </a:endParaRPr>
                    </a:p>
                  </a:txBody>
                  <a:tcPr marL="91425" marR="91425"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cxnSp>
        <p:nvCxnSpPr>
          <p:cNvPr id="1014" name="Google Shape;1014;gd2a848fb68_0_88"/>
          <p:cNvCxnSpPr/>
          <p:nvPr/>
        </p:nvCxnSpPr>
        <p:spPr>
          <a:xfrm>
            <a:off x="2326650" y="1838950"/>
            <a:ext cx="1055400" cy="1449300"/>
          </a:xfrm>
          <a:prstGeom prst="straightConnector1">
            <a:avLst/>
          </a:prstGeom>
          <a:noFill/>
          <a:ln w="9525" cap="flat" cmpd="sng">
            <a:solidFill>
              <a:schemeClr val="dk2"/>
            </a:solidFill>
            <a:prstDash val="solid"/>
            <a:round/>
            <a:headEnd type="none" w="med" len="med"/>
            <a:tailEnd type="triangle" w="med" len="med"/>
          </a:ln>
        </p:spPr>
      </p:cxnSp>
      <p:cxnSp>
        <p:nvCxnSpPr>
          <p:cNvPr id="1015" name="Google Shape;1015;gd2a848fb68_0_88"/>
          <p:cNvCxnSpPr/>
          <p:nvPr/>
        </p:nvCxnSpPr>
        <p:spPr>
          <a:xfrm flipH="1">
            <a:off x="6845450" y="1209050"/>
            <a:ext cx="1069200" cy="1983900"/>
          </a:xfrm>
          <a:prstGeom prst="straightConnector1">
            <a:avLst/>
          </a:prstGeom>
          <a:noFill/>
          <a:ln w="9525" cap="flat" cmpd="sng">
            <a:solidFill>
              <a:schemeClr val="dk2"/>
            </a:solidFill>
            <a:prstDash val="solid"/>
            <a:round/>
            <a:headEnd type="none" w="med" len="med"/>
            <a:tailEnd type="triangle" w="med" len="med"/>
          </a:ln>
        </p:spPr>
      </p:cxnSp>
      <p:cxnSp>
        <p:nvCxnSpPr>
          <p:cNvPr id="1016" name="Google Shape;1016;gd2a848fb68_0_88"/>
          <p:cNvCxnSpPr/>
          <p:nvPr/>
        </p:nvCxnSpPr>
        <p:spPr>
          <a:xfrm>
            <a:off x="5417900" y="3863617"/>
            <a:ext cx="11400" cy="455100"/>
          </a:xfrm>
          <a:prstGeom prst="straightConnector1">
            <a:avLst/>
          </a:prstGeom>
          <a:noFill/>
          <a:ln w="9525" cap="flat" cmpd="sng">
            <a:solidFill>
              <a:schemeClr val="dk2"/>
            </a:solidFill>
            <a:prstDash val="solid"/>
            <a:round/>
            <a:headEnd type="none" w="med" len="med"/>
            <a:tailEnd type="triangle" w="med" len="med"/>
          </a:ln>
        </p:spPr>
      </p:cxnSp>
      <p:cxnSp>
        <p:nvCxnSpPr>
          <p:cNvPr id="1017" name="Google Shape;1017;gd2a848fb68_0_88"/>
          <p:cNvCxnSpPr/>
          <p:nvPr/>
        </p:nvCxnSpPr>
        <p:spPr>
          <a:xfrm>
            <a:off x="5418638" y="2577388"/>
            <a:ext cx="9900" cy="561900"/>
          </a:xfrm>
          <a:prstGeom prst="straightConnector1">
            <a:avLst/>
          </a:prstGeom>
          <a:noFill/>
          <a:ln w="9525" cap="flat" cmpd="sng">
            <a:solidFill>
              <a:schemeClr val="dk2"/>
            </a:solidFill>
            <a:prstDash val="solid"/>
            <a:round/>
            <a:headEnd type="none" w="med" len="med"/>
            <a:tailEnd type="triangle" w="med" len="med"/>
          </a:ln>
        </p:spPr>
      </p:cxnSp>
      <p:cxnSp>
        <p:nvCxnSpPr>
          <p:cNvPr id="1018" name="Google Shape;1018;gd2a848fb68_0_88"/>
          <p:cNvCxnSpPr/>
          <p:nvPr/>
        </p:nvCxnSpPr>
        <p:spPr>
          <a:xfrm rot="10800000" flipH="1">
            <a:off x="5423600" y="5212167"/>
            <a:ext cx="1800" cy="7770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gcf655a2a91_1_79"/>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595959"/>
              </a:buClr>
              <a:buSzPts val="1800"/>
              <a:buNone/>
            </a:pPr>
            <a:r>
              <a:rPr lang="en-US"/>
              <a:t>Each FFT Cluster contains five key features:</a:t>
            </a:r>
            <a:endParaRPr/>
          </a:p>
          <a:p>
            <a:pPr marL="0" lvl="0" indent="0" algn="l" rtl="0">
              <a:lnSpc>
                <a:spcPct val="100000"/>
              </a:lnSpc>
              <a:spcBef>
                <a:spcPts val="0"/>
              </a:spcBef>
              <a:spcAft>
                <a:spcPts val="0"/>
              </a:spcAft>
              <a:buClr>
                <a:srgbClr val="595959"/>
              </a:buClr>
              <a:buSzPts val="1800"/>
              <a:buNone/>
            </a:pPr>
            <a:endParaRPr/>
          </a:p>
          <a:p>
            <a:pPr marL="342900" lvl="0" indent="-342900" algn="l" rtl="0">
              <a:lnSpc>
                <a:spcPct val="100000"/>
              </a:lnSpc>
              <a:spcBef>
                <a:spcPts val="600"/>
              </a:spcBef>
              <a:spcAft>
                <a:spcPts val="0"/>
              </a:spcAft>
              <a:buClr>
                <a:srgbClr val="595959"/>
              </a:buClr>
              <a:buSzPts val="1800"/>
              <a:buChar char="•"/>
            </a:pPr>
            <a:r>
              <a:rPr lang="en-US"/>
              <a:t>A NARRATIVE description of the content of each cluster and the assumptions that underlie them</a:t>
            </a:r>
            <a:endParaRPr/>
          </a:p>
          <a:p>
            <a:pPr marL="171450" lvl="0" indent="0" algn="l" rtl="0">
              <a:lnSpc>
                <a:spcPct val="100000"/>
              </a:lnSpc>
              <a:spcBef>
                <a:spcPts val="600"/>
              </a:spcBef>
              <a:spcAft>
                <a:spcPts val="0"/>
              </a:spcAft>
              <a:buNone/>
            </a:pPr>
            <a:endParaRPr/>
          </a:p>
          <a:p>
            <a:pPr marL="342900" lvl="0" indent="-342900" algn="l" rtl="0">
              <a:lnSpc>
                <a:spcPct val="100000"/>
              </a:lnSpc>
              <a:spcBef>
                <a:spcPts val="600"/>
              </a:spcBef>
              <a:spcAft>
                <a:spcPts val="0"/>
              </a:spcAft>
              <a:buClr>
                <a:srgbClr val="595959"/>
              </a:buClr>
              <a:buSzPts val="1800"/>
              <a:buChar char="•"/>
            </a:pPr>
            <a:r>
              <a:rPr lang="en-US"/>
              <a:t>Three FOCUS AREAS to support professional growth and deepen understanding</a:t>
            </a:r>
            <a:endParaRPr/>
          </a:p>
          <a:p>
            <a:pPr marL="171450" lvl="0" indent="0" algn="l" rtl="0">
              <a:lnSpc>
                <a:spcPct val="100000"/>
              </a:lnSpc>
              <a:spcBef>
                <a:spcPts val="600"/>
              </a:spcBef>
              <a:spcAft>
                <a:spcPts val="0"/>
              </a:spcAft>
              <a:buNone/>
            </a:pPr>
            <a:endParaRPr/>
          </a:p>
          <a:p>
            <a:pPr marL="342900" lvl="0" indent="-342900" algn="l" rtl="0">
              <a:lnSpc>
                <a:spcPct val="100000"/>
              </a:lnSpc>
              <a:spcBef>
                <a:spcPts val="600"/>
              </a:spcBef>
              <a:spcAft>
                <a:spcPts val="0"/>
              </a:spcAft>
              <a:buClr>
                <a:srgbClr val="595959"/>
              </a:buClr>
              <a:buSzPts val="1800"/>
              <a:buChar char="•"/>
            </a:pPr>
            <a:r>
              <a:rPr lang="en-US"/>
              <a:t> A set of CONSIDERATIONS and INDICATORS prompt reflection, analysis, and goal setting</a:t>
            </a:r>
            <a:endParaRPr/>
          </a:p>
          <a:p>
            <a:pPr marL="0" lvl="0" indent="0" algn="l" rtl="0">
              <a:lnSpc>
                <a:spcPct val="100000"/>
              </a:lnSpc>
              <a:spcBef>
                <a:spcPts val="600"/>
              </a:spcBef>
              <a:spcAft>
                <a:spcPts val="0"/>
              </a:spcAft>
              <a:buNone/>
            </a:pPr>
            <a:endParaRPr/>
          </a:p>
          <a:p>
            <a:pPr marL="342900" lvl="0" indent="-342900" algn="l" rtl="0">
              <a:lnSpc>
                <a:spcPct val="100000"/>
              </a:lnSpc>
              <a:spcBef>
                <a:spcPts val="600"/>
              </a:spcBef>
              <a:spcAft>
                <a:spcPts val="0"/>
              </a:spcAft>
              <a:buClr>
                <a:srgbClr val="595959"/>
              </a:buClr>
              <a:buSzPts val="1800"/>
              <a:buChar char="•"/>
            </a:pPr>
            <a:r>
              <a:rPr lang="en-US"/>
              <a:t>A set of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RUBRICS p</a:t>
            </a:r>
            <a:r>
              <a:rPr lang="en-US"/>
              <a:t>rovide a more detailed description of practices</a:t>
            </a:r>
            <a:endParaRPr/>
          </a:p>
        </p:txBody>
      </p:sp>
      <p:sp>
        <p:nvSpPr>
          <p:cNvPr id="1025" name="Google Shape;1025;gcf655a2a91_1_79"/>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FFT Cluster Features</a:t>
            </a:r>
            <a:endParaRPr/>
          </a:p>
        </p:txBody>
      </p:sp>
      <p:sp>
        <p:nvSpPr>
          <p:cNvPr id="1026" name="Google Shape;1026;gcf655a2a91_1_79"/>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29</a:t>
            </a:fld>
            <a:endParaRPr/>
          </a:p>
        </p:txBody>
      </p:sp>
      <p:sp>
        <p:nvSpPr>
          <p:cNvPr id="1027" name="Google Shape;1027;gcf655a2a91_1_79"/>
          <p:cNvSpPr txBox="1">
            <a:spLocks noGrp="1"/>
          </p:cNvSpPr>
          <p:nvPr>
            <p:ph type="body" idx="2"/>
          </p:nvPr>
        </p:nvSpPr>
        <p:spPr>
          <a:xfrm>
            <a:off x="457200" y="6136446"/>
            <a:ext cx="8229600" cy="191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595959"/>
              </a:buClr>
              <a:buSzPts val="22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cf5d0611e4_1_0"/>
          <p:cNvSpPr txBox="1">
            <a:spLocks noGrp="1"/>
          </p:cNvSpPr>
          <p:nvPr>
            <p:ph type="body" idx="1"/>
          </p:nvPr>
        </p:nvSpPr>
        <p:spPr>
          <a:xfrm>
            <a:off x="457200" y="1307550"/>
            <a:ext cx="8229600" cy="46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p:txBody>
      </p:sp>
      <p:sp>
        <p:nvSpPr>
          <p:cNvPr id="768" name="Google Shape;768;gcf5d0611e4_1_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Professional Learning With Impact (PLI) Program Overview</a:t>
            </a:r>
            <a:endParaRPr/>
          </a:p>
        </p:txBody>
      </p:sp>
      <p:sp>
        <p:nvSpPr>
          <p:cNvPr id="769" name="Google Shape;769;gcf5d0611e4_1_0"/>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a:t>
            </a:fld>
            <a:endParaRPr/>
          </a:p>
        </p:txBody>
      </p:sp>
      <p:pic>
        <p:nvPicPr>
          <p:cNvPr id="770" name="Google Shape;770;gcf5d0611e4_1_0"/>
          <p:cNvPicPr preferRelativeResize="0"/>
          <p:nvPr/>
        </p:nvPicPr>
        <p:blipFill rotWithShape="1">
          <a:blip r:embed="rId3">
            <a:alphaModFix/>
          </a:blip>
          <a:srcRect/>
          <a:stretch/>
        </p:blipFill>
        <p:spPr>
          <a:xfrm>
            <a:off x="2026589" y="1227909"/>
            <a:ext cx="5090818" cy="507491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gcf655a2a91_1_87"/>
          <p:cNvSpPr txBox="1">
            <a:spLocks noGrp="1"/>
          </p:cNvSpPr>
          <p:nvPr>
            <p:ph type="body" idx="1"/>
          </p:nvPr>
        </p:nvSpPr>
        <p:spPr>
          <a:xfrm>
            <a:off x="457200" y="1427041"/>
            <a:ext cx="8229600" cy="4663500"/>
          </a:xfrm>
          <a:prstGeom prst="rect">
            <a:avLst/>
          </a:prstGeom>
          <a:noFill/>
          <a:ln>
            <a:noFill/>
          </a:ln>
        </p:spPr>
        <p:txBody>
          <a:bodyPr spcFirstLastPara="1" wrap="square" lIns="0" tIns="0" rIns="0" bIns="0" anchor="t" anchorCtr="0">
            <a:normAutofit lnSpcReduction="10000"/>
          </a:bodyPr>
          <a:lstStyle/>
          <a:p>
            <a:pPr marL="0" lvl="0" indent="0" algn="l" rtl="0">
              <a:lnSpc>
                <a:spcPct val="100000"/>
              </a:lnSpc>
              <a:spcBef>
                <a:spcPts val="0"/>
              </a:spcBef>
              <a:spcAft>
                <a:spcPts val="0"/>
              </a:spcAft>
              <a:buClr>
                <a:srgbClr val="595959"/>
              </a:buClr>
              <a:buSzPts val="1800"/>
              <a:buNone/>
            </a:pPr>
            <a:r>
              <a:rPr lang="en-US" b="1"/>
              <a:t>Individually, select a FFT Cluster that interests you.</a:t>
            </a:r>
            <a:endParaRPr b="1"/>
          </a:p>
          <a:p>
            <a:pPr marL="0" lvl="0" indent="0" algn="l" rtl="0">
              <a:lnSpc>
                <a:spcPct val="100000"/>
              </a:lnSpc>
              <a:spcBef>
                <a:spcPts val="0"/>
              </a:spcBef>
              <a:spcAft>
                <a:spcPts val="0"/>
              </a:spcAft>
              <a:buClr>
                <a:srgbClr val="595959"/>
              </a:buClr>
              <a:buSzPts val="1800"/>
              <a:buNone/>
            </a:pPr>
            <a:endParaRPr b="1"/>
          </a:p>
          <a:p>
            <a:pPr marL="171450" lvl="0" indent="-171450" algn="l" rtl="0">
              <a:lnSpc>
                <a:spcPct val="100000"/>
              </a:lnSpc>
              <a:spcBef>
                <a:spcPts val="0"/>
              </a:spcBef>
              <a:spcAft>
                <a:spcPts val="0"/>
              </a:spcAft>
              <a:buSzPts val="1800"/>
              <a:buChar char="•"/>
            </a:pPr>
            <a:r>
              <a:rPr lang="en-US"/>
              <a:t> Read the narrative and focus areas for your selected FFT Cluster.  </a:t>
            </a:r>
            <a:endParaRPr/>
          </a:p>
          <a:p>
            <a:pPr marL="171450" lvl="0" indent="0" algn="l" rtl="0">
              <a:lnSpc>
                <a:spcPct val="100000"/>
              </a:lnSpc>
              <a:spcBef>
                <a:spcPts val="0"/>
              </a:spcBef>
              <a:spcAft>
                <a:spcPts val="0"/>
              </a:spcAft>
              <a:buNone/>
            </a:pPr>
            <a:endParaRPr/>
          </a:p>
          <a:p>
            <a:pPr marL="171450" lvl="0" indent="-171450" algn="l" rtl="0">
              <a:lnSpc>
                <a:spcPct val="100000"/>
              </a:lnSpc>
              <a:spcBef>
                <a:spcPts val="600"/>
              </a:spcBef>
              <a:spcAft>
                <a:spcPts val="0"/>
              </a:spcAft>
              <a:buClr>
                <a:srgbClr val="595959"/>
              </a:buClr>
              <a:buSzPts val="1800"/>
              <a:buChar char="•"/>
            </a:pPr>
            <a:r>
              <a:rPr lang="en-US"/>
              <a:t> Jot down </a:t>
            </a:r>
            <a:r>
              <a:rPr lang="en-US" b="1"/>
              <a:t>two examples </a:t>
            </a:r>
            <a:r>
              <a:rPr lang="en-US"/>
              <a:t>for this FFT Cluster in action. </a:t>
            </a:r>
            <a:endParaRPr/>
          </a:p>
          <a:p>
            <a:pPr marL="171450" lvl="0" indent="0" algn="l" rtl="0">
              <a:lnSpc>
                <a:spcPct val="100000"/>
              </a:lnSpc>
              <a:spcBef>
                <a:spcPts val="600"/>
              </a:spcBef>
              <a:spcAft>
                <a:spcPts val="0"/>
              </a:spcAft>
              <a:buNone/>
            </a:pPr>
            <a:r>
              <a:rPr lang="en-US" i="1"/>
              <a:t>What might it look like in a classroom?  </a:t>
            </a:r>
            <a:endParaRPr i="1"/>
          </a:p>
          <a:p>
            <a:pPr marL="171450" lvl="0" indent="0" algn="l" rtl="0">
              <a:lnSpc>
                <a:spcPct val="100000"/>
              </a:lnSpc>
              <a:spcBef>
                <a:spcPts val="600"/>
              </a:spcBef>
              <a:spcAft>
                <a:spcPts val="0"/>
              </a:spcAft>
              <a:buNone/>
            </a:pPr>
            <a:endParaRPr i="1"/>
          </a:p>
          <a:p>
            <a:pPr marL="171450" lvl="0" indent="-171450" algn="l" rtl="0">
              <a:lnSpc>
                <a:spcPct val="100000"/>
              </a:lnSpc>
              <a:spcBef>
                <a:spcPts val="600"/>
              </a:spcBef>
              <a:spcAft>
                <a:spcPts val="0"/>
              </a:spcAft>
              <a:buClr>
                <a:srgbClr val="595959"/>
              </a:buClr>
              <a:buSzPts val="1800"/>
              <a:buChar char="•"/>
            </a:pPr>
            <a:r>
              <a:rPr lang="en-US"/>
              <a:t> Identify </a:t>
            </a:r>
            <a:r>
              <a:rPr lang="en-US" b="1"/>
              <a:t>one focus area </a:t>
            </a:r>
            <a:r>
              <a:rPr lang="en-US"/>
              <a:t>from this FFT Cluster that would deepen the practice of the two examples of classroom practice you described.</a:t>
            </a:r>
            <a:endParaRPr/>
          </a:p>
          <a:p>
            <a:pPr marL="0" lvl="0" indent="0" algn="l" rtl="0">
              <a:lnSpc>
                <a:spcPct val="100000"/>
              </a:lnSpc>
              <a:spcBef>
                <a:spcPts val="600"/>
              </a:spcBef>
              <a:spcAft>
                <a:spcPts val="0"/>
              </a:spcAft>
              <a:buNone/>
            </a:pPr>
            <a:endParaRPr/>
          </a:p>
          <a:p>
            <a:pPr marL="0" lvl="0" indent="0" algn="l" rtl="0">
              <a:lnSpc>
                <a:spcPct val="100000"/>
              </a:lnSpc>
              <a:spcBef>
                <a:spcPts val="600"/>
              </a:spcBef>
              <a:spcAft>
                <a:spcPts val="0"/>
              </a:spcAft>
              <a:buNone/>
            </a:pPr>
            <a:r>
              <a:rPr lang="en-US"/>
              <a:t>Be prepared to share your examples of classroom practice and the focus area with your school team in a breakout room.</a:t>
            </a:r>
            <a:endParaRPr/>
          </a:p>
          <a:p>
            <a:pPr marL="0" lvl="0" indent="0" algn="l" rtl="0">
              <a:lnSpc>
                <a:spcPct val="100000"/>
              </a:lnSpc>
              <a:spcBef>
                <a:spcPts val="600"/>
              </a:spcBef>
              <a:spcAft>
                <a:spcPts val="0"/>
              </a:spcAft>
              <a:buNone/>
            </a:pPr>
            <a:endParaRPr/>
          </a:p>
          <a:p>
            <a:pPr marL="0" lvl="0" indent="0" algn="l" rtl="0">
              <a:lnSpc>
                <a:spcPct val="100000"/>
              </a:lnSpc>
              <a:spcBef>
                <a:spcPts val="600"/>
              </a:spcBef>
              <a:spcAft>
                <a:spcPts val="0"/>
              </a:spcAft>
              <a:buNone/>
            </a:pPr>
            <a:r>
              <a:rPr lang="en-US"/>
              <a:t>When everyone returns to the gallery, the recorder will share the FFT Cluster and one example of the classroom practice in action.</a:t>
            </a:r>
            <a:endParaRPr/>
          </a:p>
          <a:p>
            <a:pPr marL="0" lvl="0" indent="0" algn="l" rtl="0">
              <a:lnSpc>
                <a:spcPct val="100000"/>
              </a:lnSpc>
              <a:spcBef>
                <a:spcPts val="600"/>
              </a:spcBef>
              <a:spcAft>
                <a:spcPts val="0"/>
              </a:spcAft>
              <a:buNone/>
            </a:pPr>
            <a:endParaRPr/>
          </a:p>
        </p:txBody>
      </p:sp>
      <p:sp>
        <p:nvSpPr>
          <p:cNvPr id="1034" name="Google Shape;1034;gcf655a2a91_1_87"/>
          <p:cNvSpPr txBox="1"/>
          <p:nvPr/>
        </p:nvSpPr>
        <p:spPr>
          <a:xfrm>
            <a:off x="5981700" y="5581650"/>
            <a:ext cx="17526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035" name="Google Shape;1035;gcf655a2a91_1_8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endParaRPr sz="2550"/>
          </a:p>
          <a:p>
            <a:pPr marL="0" lvl="0" indent="0" algn="ctr" rtl="0">
              <a:lnSpc>
                <a:spcPct val="100000"/>
              </a:lnSpc>
              <a:spcBef>
                <a:spcPts val="0"/>
              </a:spcBef>
              <a:spcAft>
                <a:spcPts val="0"/>
              </a:spcAft>
              <a:buClr>
                <a:schemeClr val="lt1"/>
              </a:buClr>
              <a:buSzPts val="3000"/>
              <a:buFont typeface="Calibri"/>
              <a:buNone/>
            </a:pPr>
            <a:r>
              <a:rPr lang="en-US" sz="2550" b="1"/>
              <a:t>Personalizing FFT Clusters</a:t>
            </a:r>
            <a:br>
              <a:rPr lang="en-US" sz="2550" b="1"/>
            </a:br>
            <a:endParaRPr sz="3500" b="1" i="1"/>
          </a:p>
        </p:txBody>
      </p:sp>
      <p:sp>
        <p:nvSpPr>
          <p:cNvPr id="1036" name="Google Shape;1036;gcf655a2a91_1_87"/>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SzPts val="700"/>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cf655a2a91_1_29"/>
          <p:cNvSpPr txBox="1">
            <a:spLocks noGrp="1"/>
          </p:cNvSpPr>
          <p:nvPr>
            <p:ph type="title"/>
          </p:nvPr>
        </p:nvSpPr>
        <p:spPr>
          <a:xfrm>
            <a:off x="-789" y="1327099"/>
            <a:ext cx="9144000" cy="23592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Font typeface="Calibri"/>
              <a:buNone/>
            </a:pPr>
            <a:r>
              <a:rPr lang="en-US">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The First 6 Weeks</a:t>
            </a:r>
            <a:r>
              <a:rPr lang="en-US">
                <a:latin typeface="Calibri"/>
                <a:ea typeface="Calibri"/>
                <a:cs typeface="Calibri"/>
                <a:sym typeface="Calibri"/>
              </a:rPr>
              <a:t>: The Induction Phase </a:t>
            </a:r>
            <a:endParaRPr>
              <a:latin typeface="Calibri"/>
              <a:ea typeface="Calibri"/>
              <a:cs typeface="Calibri"/>
              <a:sym typeface="Calibri"/>
            </a:endParaRPr>
          </a:p>
        </p:txBody>
      </p:sp>
      <p:sp>
        <p:nvSpPr>
          <p:cNvPr id="1045" name="Google Shape;1045;gcf655a2a91_1_29"/>
          <p:cNvSpPr txBox="1">
            <a:spLocks noGrp="1"/>
          </p:cNvSpPr>
          <p:nvPr>
            <p:ph type="subTitle" idx="1"/>
          </p:nvPr>
        </p:nvSpPr>
        <p:spPr>
          <a:xfrm>
            <a:off x="0" y="3686366"/>
            <a:ext cx="9144000" cy="1490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None/>
            </a:pPr>
            <a:r>
              <a:rPr lang="en-US">
                <a:latin typeface="Calibri"/>
                <a:ea typeface="Calibri"/>
                <a:cs typeface="Calibri"/>
                <a:sym typeface="Calibri"/>
              </a:rPr>
              <a:t>PLI Induction Phase</a:t>
            </a:r>
            <a:endParaRPr>
              <a:latin typeface="Calibri"/>
              <a:ea typeface="Calibri"/>
              <a:cs typeface="Calibri"/>
              <a:sym typeface="Calibri"/>
            </a:endParaRPr>
          </a:p>
        </p:txBody>
      </p:sp>
      <p:sp>
        <p:nvSpPr>
          <p:cNvPr id="1046" name="Google Shape;1046;gcf655a2a91_1_29"/>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700"/>
              <a:buNone/>
            </a:pPr>
            <a:fld id="{00000000-1234-1234-1234-123412341234}" type="slidenum">
              <a:rPr lang="en-US">
                <a:latin typeface="Calibri"/>
                <a:ea typeface="Calibri"/>
                <a:cs typeface="Calibri"/>
                <a:sym typeface="Calibri"/>
              </a:rPr>
              <a:t>31</a:t>
            </a:fld>
            <a:endParaRPr>
              <a:latin typeface="Calibri"/>
              <a:ea typeface="Calibri"/>
              <a:cs typeface="Calibri"/>
              <a:sym typeface="Calibri"/>
            </a:endParaRPr>
          </a:p>
        </p:txBody>
      </p:sp>
      <p:pic>
        <p:nvPicPr>
          <p:cNvPr id="1047" name="Google Shape;1047;gcf655a2a91_1_29"/>
          <p:cNvPicPr preferRelativeResize="0"/>
          <p:nvPr/>
        </p:nvPicPr>
        <p:blipFill rotWithShape="1">
          <a:blip r:embed="rId3">
            <a:alphaModFix/>
          </a:blip>
          <a:srcRect/>
          <a:stretch/>
        </p:blipFill>
        <p:spPr>
          <a:xfrm>
            <a:off x="2518929" y="3675553"/>
            <a:ext cx="4104565" cy="272967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31"/>
          <p:cNvSpPr txBox="1">
            <a:spLocks noGrp="1"/>
          </p:cNvSpPr>
          <p:nvPr>
            <p:ph type="title"/>
          </p:nvPr>
        </p:nvSpPr>
        <p:spPr>
          <a:xfrm>
            <a:off x="-789" y="1327099"/>
            <a:ext cx="9144000" cy="2359267"/>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a:latin typeface="Calibri"/>
                <a:ea typeface="Calibri"/>
                <a:cs typeface="Calibri"/>
                <a:sym typeface="Calibri"/>
              </a:rPr>
              <a:t>The First 6 Weeks </a:t>
            </a:r>
            <a:endParaRPr>
              <a:latin typeface="Calibri"/>
              <a:ea typeface="Calibri"/>
              <a:cs typeface="Calibri"/>
              <a:sym typeface="Calibri"/>
            </a:endParaRPr>
          </a:p>
          <a:p>
            <a:pPr marL="0" lvl="0" indent="0" algn="ctr" rtl="0">
              <a:lnSpc>
                <a:spcPct val="100000"/>
              </a:lnSpc>
              <a:spcBef>
                <a:spcPts val="0"/>
              </a:spcBef>
              <a:spcAft>
                <a:spcPts val="0"/>
              </a:spcAft>
              <a:buClr>
                <a:schemeClr val="lt1"/>
              </a:buClr>
              <a:buSzPts val="4000"/>
              <a:buFont typeface="Calibri"/>
              <a:buNone/>
            </a:pPr>
            <a:r>
              <a:rPr lang="en-US">
                <a:latin typeface="Calibri"/>
                <a:ea typeface="Calibri"/>
                <a:cs typeface="Calibri"/>
                <a:sym typeface="Calibri"/>
              </a:rPr>
              <a:t>(PLI Induction Phase)</a:t>
            </a:r>
            <a:endParaRPr>
              <a:latin typeface="Calibri"/>
              <a:ea typeface="Calibri"/>
              <a:cs typeface="Calibri"/>
              <a:sym typeface="Calibri"/>
            </a:endParaRPr>
          </a:p>
        </p:txBody>
      </p:sp>
      <p:sp>
        <p:nvSpPr>
          <p:cNvPr id="1056" name="Google Shape;1056;p31"/>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latin typeface="Calibri"/>
                <a:ea typeface="Calibri"/>
                <a:cs typeface="Calibri"/>
                <a:sym typeface="Calibri"/>
              </a:rPr>
              <a:t>32</a:t>
            </a:fld>
            <a:endParaRPr>
              <a:latin typeface="Calibri"/>
              <a:ea typeface="Calibri"/>
              <a:cs typeface="Calibri"/>
              <a:sym typeface="Calibri"/>
            </a:endParaRPr>
          </a:p>
        </p:txBody>
      </p:sp>
      <p:pic>
        <p:nvPicPr>
          <p:cNvPr id="1057" name="Google Shape;1057;p31"/>
          <p:cNvPicPr preferRelativeResize="0"/>
          <p:nvPr/>
        </p:nvPicPr>
        <p:blipFill rotWithShape="1">
          <a:blip r:embed="rId3">
            <a:alphaModFix/>
          </a:blip>
          <a:srcRect/>
          <a:stretch/>
        </p:blipFill>
        <p:spPr>
          <a:xfrm>
            <a:off x="1440375" y="3788909"/>
            <a:ext cx="6655170" cy="2483031"/>
          </a:xfrm>
          <a:prstGeom prst="rect">
            <a:avLst/>
          </a:prstGeom>
          <a:noFill/>
          <a:ln>
            <a:noFill/>
          </a:ln>
        </p:spPr>
      </p:pic>
      <p:sp>
        <p:nvSpPr>
          <p:cNvPr id="1058" name="Google Shape;1058;p31"/>
          <p:cNvSpPr/>
          <p:nvPr/>
        </p:nvSpPr>
        <p:spPr>
          <a:xfrm>
            <a:off x="2327775" y="4080525"/>
            <a:ext cx="1539900" cy="22224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cf655a2a91_1_104"/>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rmAutofit/>
          </a:bodyPr>
          <a:lstStyle/>
          <a:p>
            <a:pPr marL="457200" lvl="0" indent="-402664" algn="l" rtl="0">
              <a:lnSpc>
                <a:spcPct val="100000"/>
              </a:lnSpc>
              <a:spcBef>
                <a:spcPts val="600"/>
              </a:spcBef>
              <a:spcAft>
                <a:spcPts val="0"/>
              </a:spcAft>
              <a:buSzPts val="2741"/>
              <a:buAutoNum type="arabicPeriod"/>
            </a:pPr>
            <a:r>
              <a:rPr lang="en-US" sz="2741"/>
              <a:t>Open the </a:t>
            </a:r>
            <a:r>
              <a:rPr lang="en-US" sz="2741" i="1"/>
              <a:t>PLI Guidebook</a:t>
            </a:r>
            <a:r>
              <a:rPr lang="en-US" sz="2741"/>
              <a:t> to page 16.</a:t>
            </a:r>
            <a:endParaRPr sz="2741"/>
          </a:p>
          <a:p>
            <a:pPr marL="457200" lvl="0" indent="0" algn="l" rtl="0">
              <a:lnSpc>
                <a:spcPct val="100000"/>
              </a:lnSpc>
              <a:spcBef>
                <a:spcPts val="600"/>
              </a:spcBef>
              <a:spcAft>
                <a:spcPts val="0"/>
              </a:spcAft>
              <a:buNone/>
            </a:pPr>
            <a:endParaRPr sz="2741"/>
          </a:p>
          <a:p>
            <a:pPr marL="457200" lvl="0" indent="-402664" algn="l" rtl="0">
              <a:lnSpc>
                <a:spcPct val="100000"/>
              </a:lnSpc>
              <a:spcBef>
                <a:spcPts val="600"/>
              </a:spcBef>
              <a:spcAft>
                <a:spcPts val="0"/>
              </a:spcAft>
              <a:buSzPts val="2741"/>
              <a:buAutoNum type="arabicPeriod"/>
            </a:pPr>
            <a:r>
              <a:rPr lang="en-US" sz="2741"/>
              <a:t>Jigsaw the chapter these three ways:</a:t>
            </a:r>
            <a:endParaRPr/>
          </a:p>
          <a:p>
            <a:pPr marL="457200" lvl="0" indent="-342900" algn="l" rtl="0">
              <a:lnSpc>
                <a:spcPct val="100000"/>
              </a:lnSpc>
              <a:spcBef>
                <a:spcPts val="0"/>
              </a:spcBef>
              <a:spcAft>
                <a:spcPts val="0"/>
              </a:spcAft>
              <a:buSzPts val="1800"/>
              <a:buChar char="•"/>
            </a:pPr>
            <a:r>
              <a:rPr lang="en-US"/>
              <a:t>Page 16: Read the beginning of Chapter 4 and stop at the “</a:t>
            </a:r>
            <a:r>
              <a:rPr lang="en-US">
                <a:solidFill>
                  <a:schemeClr val="dk1"/>
                </a:solidFill>
              </a:rPr>
              <a:t>Team Learning During the Induction Phase.” </a:t>
            </a:r>
            <a:endParaRPr/>
          </a:p>
          <a:p>
            <a:pPr marL="457200" lvl="0" indent="-342900" algn="l" rtl="0">
              <a:lnSpc>
                <a:spcPct val="100000"/>
              </a:lnSpc>
              <a:spcBef>
                <a:spcPts val="0"/>
              </a:spcBef>
              <a:spcAft>
                <a:spcPts val="0"/>
              </a:spcAft>
              <a:buSzPts val="1800"/>
              <a:buChar char="•"/>
            </a:pPr>
            <a:r>
              <a:rPr lang="en-US"/>
              <a:t>Page 16: Read “Team Learning During the Induction Phase” and stop at “One and One Coaching” on page 17.</a:t>
            </a:r>
            <a:endParaRPr/>
          </a:p>
          <a:p>
            <a:pPr marL="457200" lvl="0" indent="-342900" algn="l" rtl="0">
              <a:lnSpc>
                <a:spcPct val="100000"/>
              </a:lnSpc>
              <a:spcBef>
                <a:spcPts val="0"/>
              </a:spcBef>
              <a:spcAft>
                <a:spcPts val="0"/>
              </a:spcAft>
              <a:buSzPts val="1800"/>
              <a:buChar char="•"/>
            </a:pPr>
            <a:r>
              <a:rPr lang="en-US"/>
              <a:t>Read “One on One Coaching” on pages 17 and 18.</a:t>
            </a:r>
            <a:endParaRPr/>
          </a:p>
          <a:p>
            <a:pPr marL="0" lvl="0" indent="0" algn="l" rtl="0">
              <a:lnSpc>
                <a:spcPct val="100000"/>
              </a:lnSpc>
              <a:spcBef>
                <a:spcPts val="600"/>
              </a:spcBef>
              <a:spcAft>
                <a:spcPts val="0"/>
              </a:spcAft>
              <a:buNone/>
            </a:pPr>
            <a:endParaRPr/>
          </a:p>
          <a:p>
            <a:pPr marL="457200" lvl="0" indent="-393700" algn="l" rtl="0">
              <a:lnSpc>
                <a:spcPct val="100000"/>
              </a:lnSpc>
              <a:spcBef>
                <a:spcPts val="600"/>
              </a:spcBef>
              <a:spcAft>
                <a:spcPts val="0"/>
              </a:spcAft>
              <a:buSzPts val="2600"/>
              <a:buAutoNum type="arabicPeriod"/>
            </a:pPr>
            <a:r>
              <a:rPr lang="en-US" sz="2600"/>
              <a:t>Each person shares the key points from their assigned section.</a:t>
            </a:r>
            <a:endParaRPr sz="2600"/>
          </a:p>
          <a:p>
            <a:pPr marL="457200" lvl="0" indent="0" algn="l" rtl="0">
              <a:lnSpc>
                <a:spcPct val="100000"/>
              </a:lnSpc>
              <a:spcBef>
                <a:spcPts val="600"/>
              </a:spcBef>
              <a:spcAft>
                <a:spcPts val="0"/>
              </a:spcAft>
              <a:buNone/>
            </a:pPr>
            <a:endParaRPr/>
          </a:p>
          <a:p>
            <a:pPr marL="0" lvl="0" indent="0" algn="l" rtl="0">
              <a:lnSpc>
                <a:spcPct val="100000"/>
              </a:lnSpc>
              <a:spcBef>
                <a:spcPts val="600"/>
              </a:spcBef>
              <a:spcAft>
                <a:spcPts val="0"/>
              </a:spcAft>
              <a:buNone/>
            </a:pPr>
            <a:endParaRPr/>
          </a:p>
        </p:txBody>
      </p:sp>
      <p:sp>
        <p:nvSpPr>
          <p:cNvPr id="1065" name="Google Shape;1065;gcf655a2a91_1_104"/>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sz="2950" b="1" i="1"/>
              <a:t>Jigsaw</a:t>
            </a:r>
            <a:endParaRPr sz="2950" b="1" i="1"/>
          </a:p>
        </p:txBody>
      </p:sp>
      <p:sp>
        <p:nvSpPr>
          <p:cNvPr id="1066" name="Google Shape;1066;gcf655a2a91_1_104"/>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SzPts val="700"/>
              <a:buNone/>
            </a:pPr>
            <a:fld id="{00000000-1234-1234-1234-123412341234}" type="slidenum">
              <a:rPr lang="en-US">
                <a:latin typeface="Calibri"/>
                <a:ea typeface="Calibri"/>
                <a:cs typeface="Calibri"/>
                <a:sym typeface="Calibri"/>
              </a:rPr>
              <a:t>33</a:t>
            </a:fld>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52"/>
          <p:cNvSpPr txBox="1">
            <a:spLocks noGrp="1"/>
          </p:cNvSpPr>
          <p:nvPr>
            <p:ph type="title"/>
          </p:nvPr>
        </p:nvSpPr>
        <p:spPr>
          <a:xfrm>
            <a:off x="-789" y="1327099"/>
            <a:ext cx="9144000" cy="2359267"/>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a:t>TLT Cycle Stage 1: Analyze Data </a:t>
            </a:r>
            <a:endParaRPr/>
          </a:p>
        </p:txBody>
      </p:sp>
      <p:sp>
        <p:nvSpPr>
          <p:cNvPr id="1077" name="Google Shape;1077;p52"/>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pic>
        <p:nvPicPr>
          <p:cNvPr id="1078" name="Google Shape;1078;p52"/>
          <p:cNvPicPr preferRelativeResize="0"/>
          <p:nvPr/>
        </p:nvPicPr>
        <p:blipFill rotWithShape="1">
          <a:blip r:embed="rId3">
            <a:alphaModFix/>
          </a:blip>
          <a:srcRect/>
          <a:stretch/>
        </p:blipFill>
        <p:spPr>
          <a:xfrm>
            <a:off x="1244413" y="3788909"/>
            <a:ext cx="6655170" cy="2483031"/>
          </a:xfrm>
          <a:prstGeom prst="rect">
            <a:avLst/>
          </a:prstGeom>
          <a:noFill/>
          <a:ln>
            <a:noFill/>
          </a:ln>
        </p:spPr>
      </p:pic>
      <p:sp>
        <p:nvSpPr>
          <p:cNvPr id="1079" name="Google Shape;1079;p52"/>
          <p:cNvSpPr/>
          <p:nvPr/>
        </p:nvSpPr>
        <p:spPr>
          <a:xfrm>
            <a:off x="3234211" y="4250476"/>
            <a:ext cx="657000" cy="537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gcf655a2a91_1_4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sz="4800"/>
              <a:t>Where are we? </a:t>
            </a:r>
            <a:endParaRPr sz="4800"/>
          </a:p>
        </p:txBody>
      </p:sp>
      <p:sp>
        <p:nvSpPr>
          <p:cNvPr id="1085" name="Google Shape;1085;gcf655a2a91_1_47"/>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35</a:t>
            </a:fld>
            <a:endParaRPr/>
          </a:p>
        </p:txBody>
      </p:sp>
      <p:pic>
        <p:nvPicPr>
          <p:cNvPr id="1086" name="Google Shape;1086;gcf655a2a91_1_47"/>
          <p:cNvPicPr preferRelativeResize="0"/>
          <p:nvPr/>
        </p:nvPicPr>
        <p:blipFill rotWithShape="1">
          <a:blip r:embed="rId3">
            <a:alphaModFix/>
          </a:blip>
          <a:srcRect/>
          <a:stretch/>
        </p:blipFill>
        <p:spPr>
          <a:xfrm>
            <a:off x="2026589" y="1227909"/>
            <a:ext cx="5090818" cy="5074918"/>
          </a:xfrm>
          <a:prstGeom prst="rect">
            <a:avLst/>
          </a:prstGeom>
          <a:noFill/>
          <a:ln>
            <a:noFill/>
          </a:ln>
        </p:spPr>
      </p:pic>
      <p:sp>
        <p:nvSpPr>
          <p:cNvPr id="1087" name="Google Shape;1087;gcf655a2a91_1_47"/>
          <p:cNvSpPr/>
          <p:nvPr/>
        </p:nvSpPr>
        <p:spPr>
          <a:xfrm>
            <a:off x="4943050" y="2124050"/>
            <a:ext cx="2773200" cy="599700"/>
          </a:xfrm>
          <a:prstGeom prst="leftArrow">
            <a:avLst>
              <a:gd name="adj1" fmla="val 50000"/>
              <a:gd name="adj2" fmla="val 50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gcf655a2a91_3_0"/>
          <p:cNvSpPr txBox="1">
            <a:spLocks noGrp="1"/>
          </p:cNvSpPr>
          <p:nvPr>
            <p:ph type="title"/>
          </p:nvPr>
        </p:nvSpPr>
        <p:spPr>
          <a:xfrm>
            <a:off x="-789" y="1327099"/>
            <a:ext cx="9144000" cy="23592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a:t>TLT Cycle Stage 1: Analyze Data</a:t>
            </a:r>
            <a:endParaRPr/>
          </a:p>
          <a:p>
            <a:pPr marL="0" lvl="0" indent="0" algn="ctr" rtl="0">
              <a:lnSpc>
                <a:spcPct val="100000"/>
              </a:lnSpc>
              <a:spcBef>
                <a:spcPts val="0"/>
              </a:spcBef>
              <a:spcAft>
                <a:spcPts val="0"/>
              </a:spcAft>
              <a:buClr>
                <a:schemeClr val="lt1"/>
              </a:buClr>
              <a:buSzPts val="4000"/>
              <a:buFont typeface="Calibri"/>
              <a:buNone/>
            </a:pPr>
            <a:r>
              <a:rPr lang="en-US"/>
              <a:t>Key Steps in Stage 1  </a:t>
            </a:r>
            <a:endParaRPr/>
          </a:p>
        </p:txBody>
      </p:sp>
      <p:sp>
        <p:nvSpPr>
          <p:cNvPr id="1096" name="Google Shape;1096;gcf655a2a91_3_0"/>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36</a:t>
            </a:fld>
            <a:endParaRPr/>
          </a:p>
        </p:txBody>
      </p:sp>
      <p:sp>
        <p:nvSpPr>
          <p:cNvPr id="1097" name="Google Shape;1097;gcf655a2a91_3_0"/>
          <p:cNvSpPr txBox="1"/>
          <p:nvPr/>
        </p:nvSpPr>
        <p:spPr>
          <a:xfrm>
            <a:off x="1795750" y="3853550"/>
            <a:ext cx="5550900" cy="2313900"/>
          </a:xfrm>
          <a:prstGeom prst="rect">
            <a:avLst/>
          </a:prstGeom>
          <a:noFill/>
          <a:ln>
            <a:noFill/>
          </a:ln>
        </p:spPr>
        <p:txBody>
          <a:bodyPr spcFirstLastPara="1" wrap="square" lIns="91425" tIns="91425" rIns="91425" bIns="91425" anchor="t" anchorCtr="0">
            <a:spAutoFit/>
          </a:bodyPr>
          <a:lstStyle/>
          <a:p>
            <a:pPr marL="457200" lvl="0" indent="-361950" algn="l" rtl="0">
              <a:spcBef>
                <a:spcPts val="1000"/>
              </a:spcBef>
              <a:spcAft>
                <a:spcPts val="0"/>
              </a:spcAft>
              <a:buClr>
                <a:schemeClr val="dk2"/>
              </a:buClr>
              <a:buSzPts val="2100"/>
              <a:buFont typeface="Lato"/>
              <a:buAutoNum type="arabicPeriod"/>
            </a:pPr>
            <a:r>
              <a:rPr lang="en-US" sz="2100">
                <a:solidFill>
                  <a:schemeClr val="dk2"/>
                </a:solidFill>
                <a:latin typeface="Lato"/>
                <a:ea typeface="Lato"/>
                <a:cs typeface="Lato"/>
                <a:sym typeface="Lato"/>
              </a:rPr>
              <a:t>Identify and collect essential information.</a:t>
            </a:r>
            <a:endParaRPr sz="2100">
              <a:solidFill>
                <a:schemeClr val="dk2"/>
              </a:solidFill>
              <a:latin typeface="Lato"/>
              <a:ea typeface="Lato"/>
              <a:cs typeface="Lato"/>
              <a:sym typeface="Lato"/>
            </a:endParaRPr>
          </a:p>
          <a:p>
            <a:pPr marL="457200" lvl="0" indent="-361950" algn="l" rtl="0">
              <a:spcBef>
                <a:spcPts val="1000"/>
              </a:spcBef>
              <a:spcAft>
                <a:spcPts val="0"/>
              </a:spcAft>
              <a:buClr>
                <a:schemeClr val="dk2"/>
              </a:buClr>
              <a:buSzPts val="2100"/>
              <a:buFont typeface="Lato"/>
              <a:buAutoNum type="arabicPeriod"/>
            </a:pPr>
            <a:r>
              <a:rPr lang="en-US" sz="2100">
                <a:solidFill>
                  <a:schemeClr val="dk2"/>
                </a:solidFill>
                <a:latin typeface="Lato"/>
                <a:ea typeface="Lato"/>
                <a:cs typeface="Lato"/>
                <a:sym typeface="Lato"/>
              </a:rPr>
              <a:t>Analyze student learning data.</a:t>
            </a:r>
            <a:endParaRPr sz="2100">
              <a:solidFill>
                <a:schemeClr val="dk2"/>
              </a:solidFill>
              <a:latin typeface="Lato"/>
              <a:ea typeface="Lato"/>
              <a:cs typeface="Lato"/>
              <a:sym typeface="Lato"/>
            </a:endParaRPr>
          </a:p>
          <a:p>
            <a:pPr marL="457200" lvl="0" indent="-361950" algn="l" rtl="0">
              <a:spcBef>
                <a:spcPts val="1000"/>
              </a:spcBef>
              <a:spcAft>
                <a:spcPts val="0"/>
              </a:spcAft>
              <a:buClr>
                <a:schemeClr val="dk2"/>
              </a:buClr>
              <a:buSzPts val="2100"/>
              <a:buFont typeface="Lato"/>
              <a:buAutoNum type="arabicPeriod"/>
            </a:pPr>
            <a:r>
              <a:rPr lang="en-US" sz="2100">
                <a:solidFill>
                  <a:schemeClr val="dk2"/>
                </a:solidFill>
                <a:latin typeface="Lato"/>
                <a:ea typeface="Lato"/>
                <a:cs typeface="Lato"/>
                <a:sym typeface="Lato"/>
              </a:rPr>
              <a:t>Write data summary statements.</a:t>
            </a:r>
            <a:endParaRPr sz="2100">
              <a:solidFill>
                <a:schemeClr val="dk2"/>
              </a:solidFill>
              <a:latin typeface="Lato"/>
              <a:ea typeface="Lato"/>
              <a:cs typeface="Lato"/>
              <a:sym typeface="Lato"/>
            </a:endParaRPr>
          </a:p>
          <a:p>
            <a:pPr marL="457200" lvl="0" indent="-361950" algn="l" rtl="0">
              <a:spcBef>
                <a:spcPts val="1000"/>
              </a:spcBef>
              <a:spcAft>
                <a:spcPts val="0"/>
              </a:spcAft>
              <a:buClr>
                <a:schemeClr val="dk2"/>
              </a:buClr>
              <a:buSzPts val="2100"/>
              <a:buFont typeface="Lato"/>
              <a:buAutoNum type="arabicPeriod"/>
            </a:pPr>
            <a:r>
              <a:rPr lang="en-US" sz="2100">
                <a:solidFill>
                  <a:schemeClr val="dk2"/>
                </a:solidFill>
                <a:latin typeface="Lato"/>
                <a:ea typeface="Lato"/>
                <a:cs typeface="Lato"/>
                <a:sym typeface="Lato"/>
              </a:rPr>
              <a:t>Identify likely instructional root cause.</a:t>
            </a:r>
            <a:endParaRPr sz="2100">
              <a:solidFill>
                <a:schemeClr val="dk2"/>
              </a:solidFill>
              <a:latin typeface="Lato"/>
              <a:ea typeface="Lato"/>
              <a:cs typeface="Lato"/>
              <a:sym typeface="Lato"/>
            </a:endParaRPr>
          </a:p>
          <a:p>
            <a:pPr marL="457200" lvl="0" indent="-361950" algn="l" rtl="0">
              <a:spcBef>
                <a:spcPts val="1000"/>
              </a:spcBef>
              <a:spcAft>
                <a:spcPts val="0"/>
              </a:spcAft>
              <a:buClr>
                <a:schemeClr val="dk2"/>
              </a:buClr>
              <a:buSzPts val="2100"/>
              <a:buFont typeface="Lato"/>
              <a:buAutoNum type="arabicPeriod"/>
            </a:pPr>
            <a:r>
              <a:rPr lang="en-US" sz="2100">
                <a:solidFill>
                  <a:schemeClr val="dk2"/>
                </a:solidFill>
                <a:latin typeface="Lato"/>
                <a:ea typeface="Lato"/>
                <a:cs typeface="Lato"/>
                <a:sym typeface="Lato"/>
              </a:rPr>
              <a:t>Summarize instructional root causes.</a:t>
            </a:r>
            <a:endParaRPr sz="2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xEl>
                                              <p:pRg st="0" end="0"/>
                                            </p:txEl>
                                          </p:spTgt>
                                        </p:tgtEl>
                                        <p:attrNameLst>
                                          <p:attrName>style.visibility</p:attrName>
                                        </p:attrNameLst>
                                      </p:cBhvr>
                                      <p:to>
                                        <p:strVal val="visible"/>
                                      </p:to>
                                    </p:set>
                                    <p:animEffect transition="in" filter="fade">
                                      <p:cBhvr>
                                        <p:cTn id="7" dur="1000"/>
                                        <p:tgtEl>
                                          <p:spTgt spid="10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7">
                                            <p:txEl>
                                              <p:pRg st="1" end="1"/>
                                            </p:txEl>
                                          </p:spTgt>
                                        </p:tgtEl>
                                        <p:attrNameLst>
                                          <p:attrName>style.visibility</p:attrName>
                                        </p:attrNameLst>
                                      </p:cBhvr>
                                      <p:to>
                                        <p:strVal val="visible"/>
                                      </p:to>
                                    </p:set>
                                    <p:animEffect transition="in" filter="fade">
                                      <p:cBhvr>
                                        <p:cTn id="12" dur="1000"/>
                                        <p:tgtEl>
                                          <p:spTgt spid="10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7">
                                            <p:txEl>
                                              <p:pRg st="2" end="2"/>
                                            </p:txEl>
                                          </p:spTgt>
                                        </p:tgtEl>
                                        <p:attrNameLst>
                                          <p:attrName>style.visibility</p:attrName>
                                        </p:attrNameLst>
                                      </p:cBhvr>
                                      <p:to>
                                        <p:strVal val="visible"/>
                                      </p:to>
                                    </p:set>
                                    <p:animEffect transition="in" filter="fade">
                                      <p:cBhvr>
                                        <p:cTn id="17" dur="1000"/>
                                        <p:tgtEl>
                                          <p:spTgt spid="10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7">
                                            <p:txEl>
                                              <p:pRg st="3" end="3"/>
                                            </p:txEl>
                                          </p:spTgt>
                                        </p:tgtEl>
                                        <p:attrNameLst>
                                          <p:attrName>style.visibility</p:attrName>
                                        </p:attrNameLst>
                                      </p:cBhvr>
                                      <p:to>
                                        <p:strVal val="visible"/>
                                      </p:to>
                                    </p:set>
                                    <p:animEffect transition="in" filter="fade">
                                      <p:cBhvr>
                                        <p:cTn id="22" dur="1000"/>
                                        <p:tgtEl>
                                          <p:spTgt spid="10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97">
                                            <p:txEl>
                                              <p:pRg st="4" end="4"/>
                                            </p:txEl>
                                          </p:spTgt>
                                        </p:tgtEl>
                                        <p:attrNameLst>
                                          <p:attrName>style.visibility</p:attrName>
                                        </p:attrNameLst>
                                      </p:cBhvr>
                                      <p:to>
                                        <p:strVal val="visible"/>
                                      </p:to>
                                    </p:set>
                                    <p:animEffect transition="in" filter="fade">
                                      <p:cBhvr>
                                        <p:cTn id="27" dur="1000"/>
                                        <p:tgtEl>
                                          <p:spTgt spid="10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5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Stage 1: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Analyze</a:t>
            </a:r>
            <a:r>
              <a:rPr lang="en-US"/>
              <a:t> Data</a:t>
            </a:r>
            <a:endParaRPr/>
          </a:p>
        </p:txBody>
      </p:sp>
      <p:sp>
        <p:nvSpPr>
          <p:cNvPr id="1104" name="Google Shape;1104;p53"/>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37</a:t>
            </a:fld>
            <a:endParaRPr/>
          </a:p>
        </p:txBody>
      </p:sp>
      <p:sp>
        <p:nvSpPr>
          <p:cNvPr id="1105" name="Google Shape;1105;p53"/>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595959"/>
              </a:buClr>
              <a:buSzPts val="750"/>
              <a:buFont typeface="Arial"/>
              <a:buNone/>
            </a:pPr>
            <a:endParaRPr/>
          </a:p>
        </p:txBody>
      </p:sp>
      <p:pic>
        <p:nvPicPr>
          <p:cNvPr id="1106" name="Google Shape;1106;p53"/>
          <p:cNvPicPr preferRelativeResize="0"/>
          <p:nvPr/>
        </p:nvPicPr>
        <p:blipFill rotWithShape="1">
          <a:blip r:embed="rId3">
            <a:alphaModFix/>
          </a:blip>
          <a:srcRect/>
          <a:stretch/>
        </p:blipFill>
        <p:spPr>
          <a:xfrm>
            <a:off x="136863" y="1554524"/>
            <a:ext cx="8754624" cy="25741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56"/>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None/>
            </a:pPr>
            <a:r>
              <a:rPr lang="en-US" sz="2650" i="1"/>
              <a:t>Identifying Student Learning Challenges</a:t>
            </a:r>
            <a:endParaRPr sz="2650" i="1"/>
          </a:p>
        </p:txBody>
      </p:sp>
      <p:sp>
        <p:nvSpPr>
          <p:cNvPr id="1113" name="Google Shape;1113;p56"/>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sp>
        <p:nvSpPr>
          <p:cNvPr id="1114" name="Google Shape;1114;p56"/>
          <p:cNvSpPr txBox="1">
            <a:spLocks noGrp="1"/>
          </p:cNvSpPr>
          <p:nvPr>
            <p:ph type="body" idx="2"/>
          </p:nvPr>
        </p:nvSpPr>
        <p:spPr>
          <a:xfrm>
            <a:off x="1523689" y="2080913"/>
            <a:ext cx="6096621" cy="2755890"/>
          </a:xfrm>
          <a:prstGeom prst="rect">
            <a:avLst/>
          </a:prstGeom>
          <a:solidFill>
            <a:srgbClr val="FBCCD9"/>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595959"/>
              </a:buClr>
              <a:buSzPts val="2200"/>
              <a:buNone/>
            </a:pPr>
            <a:r>
              <a:rPr lang="en-US" sz="2400" b="1"/>
              <a:t>Identifying student learning challenges has </a:t>
            </a:r>
            <a:br>
              <a:rPr lang="en-US" sz="2400" b="1"/>
            </a:br>
            <a:r>
              <a:rPr lang="en-US" sz="2400" b="1"/>
              <a:t>three essential substeps: </a:t>
            </a:r>
            <a:endParaRPr sz="2400" b="1"/>
          </a:p>
          <a:p>
            <a:pPr marL="914400" lvl="0" indent="-419100" algn="l" rtl="0">
              <a:lnSpc>
                <a:spcPct val="100000"/>
              </a:lnSpc>
              <a:spcBef>
                <a:spcPts val="1200"/>
              </a:spcBef>
              <a:spcAft>
                <a:spcPts val="0"/>
              </a:spcAft>
              <a:buClr>
                <a:srgbClr val="595959"/>
              </a:buClr>
              <a:buSzPts val="2400"/>
              <a:buAutoNum type="arabicPeriod"/>
            </a:pPr>
            <a:r>
              <a:rPr lang="en-US" sz="2400"/>
              <a:t>Collect a variety of student, school, and curriculum data points.</a:t>
            </a:r>
            <a:endParaRPr sz="2400"/>
          </a:p>
          <a:p>
            <a:pPr marL="914400" lvl="0" indent="-419100" algn="l" rtl="0">
              <a:lnSpc>
                <a:spcPct val="100000"/>
              </a:lnSpc>
              <a:spcBef>
                <a:spcPts val="1000"/>
              </a:spcBef>
              <a:spcAft>
                <a:spcPts val="0"/>
              </a:spcAft>
              <a:buClr>
                <a:srgbClr val="595959"/>
              </a:buClr>
              <a:buSzPts val="2400"/>
              <a:buAutoNum type="arabicPeriod"/>
            </a:pPr>
            <a:r>
              <a:rPr lang="en-US" sz="2400"/>
              <a:t>Analyze those data points.</a:t>
            </a:r>
            <a:endParaRPr sz="2400"/>
          </a:p>
          <a:p>
            <a:pPr marL="914400" lvl="0" indent="-419100" algn="l" rtl="0">
              <a:lnSpc>
                <a:spcPct val="100000"/>
              </a:lnSpc>
              <a:spcBef>
                <a:spcPts val="1000"/>
              </a:spcBef>
              <a:spcAft>
                <a:spcPts val="0"/>
              </a:spcAft>
              <a:buClr>
                <a:srgbClr val="595959"/>
              </a:buClr>
              <a:buSzPts val="2400"/>
              <a:buAutoNum type="arabicPeriod"/>
            </a:pPr>
            <a:r>
              <a:rPr lang="en-US" sz="2400"/>
              <a:t>Summarize the analysis. </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5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457200" lvl="0" indent="0" algn="ctr" rtl="0">
              <a:spcBef>
                <a:spcPts val="0"/>
              </a:spcBef>
              <a:spcAft>
                <a:spcPts val="0"/>
              </a:spcAft>
              <a:buNone/>
            </a:pPr>
            <a:r>
              <a:rPr lang="en-US" sz="3000" i="1">
                <a:solidFill>
                  <a:srgbClr val="FFFFFF"/>
                </a:solidFill>
                <a:latin typeface="Lato"/>
                <a:ea typeface="Lato"/>
                <a:cs typeface="Lato"/>
                <a:sym typeface="Lato"/>
              </a:rPr>
              <a:t>Identify and Collect Essential Information</a:t>
            </a:r>
            <a:endParaRPr sz="3150" i="1">
              <a:solidFill>
                <a:srgbClr val="FFFFFF"/>
              </a:solidFill>
            </a:endParaRPr>
          </a:p>
        </p:txBody>
      </p:sp>
      <p:sp>
        <p:nvSpPr>
          <p:cNvPr id="1121" name="Google Shape;1121;p57"/>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sp>
        <p:nvSpPr>
          <p:cNvPr id="1122" name="Google Shape;1122;p57"/>
          <p:cNvSpPr txBox="1">
            <a:spLocks noGrp="1"/>
          </p:cNvSpPr>
          <p:nvPr>
            <p:ph type="body" idx="2"/>
          </p:nvPr>
        </p:nvSpPr>
        <p:spPr>
          <a:xfrm>
            <a:off x="476086" y="1476924"/>
            <a:ext cx="8191827" cy="581229"/>
          </a:xfrm>
          <a:prstGeom prst="rect">
            <a:avLst/>
          </a:prstGeom>
          <a:solidFill>
            <a:srgbClr val="FCD672"/>
          </a:solidFill>
          <a:ln>
            <a:noFill/>
          </a:ln>
        </p:spPr>
        <p:txBody>
          <a:bodyPr spcFirstLastPara="1" wrap="square" lIns="0" tIns="0" rIns="0" bIns="0" anchor="t" anchorCtr="0">
            <a:noAutofit/>
          </a:bodyPr>
          <a:lstStyle/>
          <a:p>
            <a:pPr marL="0" lvl="0" indent="0" algn="l" rtl="0">
              <a:lnSpc>
                <a:spcPct val="100000"/>
              </a:lnSpc>
              <a:spcBef>
                <a:spcPts val="0"/>
              </a:spcBef>
              <a:spcAft>
                <a:spcPts val="1000"/>
              </a:spcAft>
              <a:buNone/>
            </a:pPr>
            <a:r>
              <a:rPr lang="en-US" sz="3200"/>
              <a:t>       Collect a variety of student data points.</a:t>
            </a:r>
            <a:endParaRPr sz="3200"/>
          </a:p>
        </p:txBody>
      </p:sp>
      <p:sp>
        <p:nvSpPr>
          <p:cNvPr id="1123" name="Google Shape;1123;p57"/>
          <p:cNvSpPr txBox="1"/>
          <p:nvPr/>
        </p:nvSpPr>
        <p:spPr>
          <a:xfrm>
            <a:off x="476087" y="2473500"/>
            <a:ext cx="3022200" cy="3447100"/>
          </a:xfrm>
          <a:prstGeom prst="rect">
            <a:avLst/>
          </a:prstGeom>
          <a:solidFill>
            <a:srgbClr val="FCE5C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a:solidFill>
                  <a:srgbClr val="595959"/>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Review your CASEL data points from your prework</a:t>
            </a:r>
            <a:r>
              <a:rPr lang="en-US" sz="3000">
                <a:solidFill>
                  <a:srgbClr val="595959"/>
                </a:solidFill>
                <a:latin typeface="Calibri"/>
                <a:ea typeface="Calibri"/>
                <a:cs typeface="Calibri"/>
                <a:sym typeface="Calibri"/>
              </a:rPr>
              <a:t>. </a:t>
            </a:r>
            <a:endParaRPr sz="3000" b="0" i="0" u="none" strike="noStrike" cap="none">
              <a:solidFill>
                <a:srgbClr val="595959"/>
              </a:solidFill>
              <a:latin typeface="Calibri"/>
              <a:ea typeface="Calibri"/>
              <a:cs typeface="Calibri"/>
              <a:sym typeface="Calibri"/>
            </a:endParaRPr>
          </a:p>
        </p:txBody>
      </p:sp>
      <p:pic>
        <p:nvPicPr>
          <p:cNvPr id="1124" name="Google Shape;1124;p57"/>
          <p:cNvPicPr preferRelativeResize="0"/>
          <p:nvPr/>
        </p:nvPicPr>
        <p:blipFill rotWithShape="1">
          <a:blip r:embed="rId3">
            <a:alphaModFix/>
          </a:blip>
          <a:srcRect/>
          <a:stretch/>
        </p:blipFill>
        <p:spPr>
          <a:xfrm>
            <a:off x="4109189" y="2473500"/>
            <a:ext cx="4558725" cy="344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Font typeface="Calibri"/>
              <a:buNone/>
            </a:pPr>
            <a:r>
              <a:rPr lang="en-US"/>
              <a:t>PLI Theory of Action</a:t>
            </a:r>
            <a:endParaRPr/>
          </a:p>
        </p:txBody>
      </p:sp>
      <p:sp>
        <p:nvSpPr>
          <p:cNvPr id="776" name="Google Shape;776;p3"/>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a:t>
            </a:fld>
            <a:endParaRPr/>
          </a:p>
        </p:txBody>
      </p:sp>
      <p:sp>
        <p:nvSpPr>
          <p:cNvPr id="777" name="Google Shape;777;p3"/>
          <p:cNvSpPr>
            <a:spLocks noGrp="1"/>
          </p:cNvSpPr>
          <p:nvPr>
            <p:ph type="body" idx="2"/>
          </p:nvPr>
        </p:nvSpPr>
        <p:spPr>
          <a:xfrm>
            <a:off x="3724681" y="4515468"/>
            <a:ext cx="2331867" cy="1329028"/>
          </a:xfrm>
          <a:prstGeom prst="rightArrow">
            <a:avLst>
              <a:gd name="adj1" fmla="val 60269"/>
              <a:gd name="adj2" fmla="val 50000"/>
            </a:avLst>
          </a:prstGeom>
          <a:solidFill>
            <a:srgbClr val="F2F2F2"/>
          </a:solidFill>
          <a:ln w="25400" cap="flat" cmpd="sng">
            <a:solidFill>
              <a:srgbClr val="002547"/>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200"/>
              <a:buNone/>
            </a:pPr>
            <a:r>
              <a:rPr lang="en-US" sz="1400" b="1">
                <a:solidFill>
                  <a:schemeClr val="dk1"/>
                </a:solidFill>
                <a:latin typeface="Calibri"/>
                <a:ea typeface="Calibri"/>
                <a:cs typeface="Calibri"/>
                <a:sym typeface="Calibri"/>
              </a:rPr>
              <a:t>Teacher</a:t>
            </a:r>
            <a:r>
              <a:rPr lang="en-US" sz="1400" b="1"/>
              <a:t> p</a:t>
            </a:r>
            <a:r>
              <a:rPr lang="en-US" sz="1400" b="1">
                <a:solidFill>
                  <a:schemeClr val="dk1"/>
                </a:solidFill>
                <a:latin typeface="Calibri"/>
                <a:ea typeface="Calibri"/>
                <a:cs typeface="Calibri"/>
                <a:sym typeface="Calibri"/>
              </a:rPr>
              <a:t>ro</a:t>
            </a:r>
            <a:r>
              <a:rPr lang="en-US" sz="1400" b="1"/>
              <a:t>f</a:t>
            </a:r>
            <a:r>
              <a:rPr lang="en-US" sz="1400" b="1">
                <a:solidFill>
                  <a:schemeClr val="dk1"/>
                </a:solidFill>
                <a:latin typeface="Calibri"/>
                <a:ea typeface="Calibri"/>
                <a:cs typeface="Calibri"/>
                <a:sym typeface="Calibri"/>
              </a:rPr>
              <a:t>essional learning</a:t>
            </a:r>
            <a:endParaRPr sz="1400"/>
          </a:p>
        </p:txBody>
      </p:sp>
      <p:sp>
        <p:nvSpPr>
          <p:cNvPr id="778" name="Google Shape;778;p3"/>
          <p:cNvSpPr/>
          <p:nvPr/>
        </p:nvSpPr>
        <p:spPr>
          <a:xfrm>
            <a:off x="3707028" y="2783865"/>
            <a:ext cx="2331871" cy="1290270"/>
          </a:xfrm>
          <a:prstGeom prst="rightArrow">
            <a:avLst>
              <a:gd name="adj1" fmla="val 58462"/>
              <a:gd name="adj2" fmla="val 50000"/>
            </a:avLst>
          </a:prstGeom>
          <a:solidFill>
            <a:srgbClr val="F2F2F2"/>
          </a:solidFill>
          <a:ln w="25400" cap="flat" cmpd="sng">
            <a:solidFill>
              <a:srgbClr val="0025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400" b="1" i="0" u="none" strike="noStrike" cap="none">
                <a:solidFill>
                  <a:schemeClr val="dk1"/>
                </a:solidFill>
                <a:latin typeface="Calibri"/>
                <a:ea typeface="Calibri"/>
                <a:cs typeface="Calibri"/>
                <a:sym typeface="Calibri"/>
              </a:rPr>
              <a:t>Teacher design of effective instruction</a:t>
            </a:r>
            <a:endParaRPr sz="1400" b="0" i="0" u="none" strike="noStrike" cap="none">
              <a:solidFill>
                <a:srgbClr val="000000"/>
              </a:solidFill>
              <a:latin typeface="Arial"/>
              <a:ea typeface="Arial"/>
              <a:cs typeface="Arial"/>
              <a:sym typeface="Arial"/>
            </a:endParaRPr>
          </a:p>
        </p:txBody>
      </p:sp>
      <p:sp>
        <p:nvSpPr>
          <p:cNvPr id="779" name="Google Shape;779;p3"/>
          <p:cNvSpPr txBox="1"/>
          <p:nvPr/>
        </p:nvSpPr>
        <p:spPr>
          <a:xfrm>
            <a:off x="6179024" y="1310185"/>
            <a:ext cx="2599014" cy="1248632"/>
          </a:xfrm>
          <a:prstGeom prst="rect">
            <a:avLst/>
          </a:prstGeom>
          <a:solidFill>
            <a:schemeClr val="lt1"/>
          </a:solidFill>
          <a:ln w="1905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228600" marR="0" lvl="0" indent="-227012" algn="l" rtl="0">
              <a:lnSpc>
                <a:spcPct val="100000"/>
              </a:lnSpc>
              <a:spcBef>
                <a:spcPts val="0"/>
              </a:spcBef>
              <a:spcAft>
                <a:spcPts val="0"/>
              </a:spcAft>
              <a:buClr>
                <a:schemeClr val="dk1"/>
              </a:buClr>
              <a:buSzPts val="1800"/>
              <a:buFont typeface="Calibri"/>
              <a:buChar char="•"/>
            </a:pPr>
            <a:r>
              <a:rPr lang="en-US" sz="1800" b="1" i="0" u="none" strike="noStrike" cap="none">
                <a:solidFill>
                  <a:schemeClr val="dk1"/>
                </a:solidFill>
                <a:latin typeface="Calibri"/>
                <a:ea typeface="Calibri"/>
                <a:cs typeface="Calibri"/>
                <a:sym typeface="Calibri"/>
              </a:rPr>
              <a:t>Improved student engagement</a:t>
            </a:r>
            <a:endParaRPr sz="1800" b="1" i="0" u="none" strike="noStrike" cap="none">
              <a:solidFill>
                <a:schemeClr val="dk1"/>
              </a:solidFill>
              <a:latin typeface="Calibri"/>
              <a:ea typeface="Calibri"/>
              <a:cs typeface="Calibri"/>
              <a:sym typeface="Calibri"/>
            </a:endParaRPr>
          </a:p>
          <a:p>
            <a:pPr marL="228600" marR="0" lvl="0" indent="-227012" algn="l" rtl="0">
              <a:lnSpc>
                <a:spcPct val="100000"/>
              </a:lnSpc>
              <a:spcBef>
                <a:spcPts val="0"/>
              </a:spcBef>
              <a:spcAft>
                <a:spcPts val="0"/>
              </a:spcAft>
              <a:buClr>
                <a:schemeClr val="dk1"/>
              </a:buClr>
              <a:buSzPts val="1800"/>
              <a:buFont typeface="Calibri"/>
              <a:buChar char="•"/>
            </a:pPr>
            <a:r>
              <a:rPr lang="en-US" sz="1800" b="1" i="0" u="none" strike="noStrike" cap="none">
                <a:solidFill>
                  <a:schemeClr val="dk1"/>
                </a:solidFill>
                <a:latin typeface="Calibri"/>
                <a:ea typeface="Calibri"/>
                <a:cs typeface="Calibri"/>
                <a:sym typeface="Calibri"/>
              </a:rPr>
              <a:t>Improved academic achievement</a:t>
            </a:r>
            <a:endParaRPr sz="1800" b="1" i="0" u="none" strike="noStrike" cap="none">
              <a:solidFill>
                <a:srgbClr val="000000"/>
              </a:solidFill>
              <a:latin typeface="Arial"/>
              <a:ea typeface="Arial"/>
              <a:cs typeface="Arial"/>
              <a:sym typeface="Arial"/>
            </a:endParaRPr>
          </a:p>
        </p:txBody>
      </p:sp>
      <p:sp>
        <p:nvSpPr>
          <p:cNvPr id="780" name="Google Shape;780;p3"/>
          <p:cNvSpPr/>
          <p:nvPr/>
        </p:nvSpPr>
        <p:spPr>
          <a:xfrm>
            <a:off x="6179024" y="3049348"/>
            <a:ext cx="2599014" cy="733500"/>
          </a:xfrm>
          <a:prstGeom prst="rect">
            <a:avLst/>
          </a:prstGeom>
          <a:noFill/>
          <a:ln w="1905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228600" marR="0" lvl="0" indent="-227012" algn="l" rtl="0">
              <a:lnSpc>
                <a:spcPct val="100000"/>
              </a:lnSpc>
              <a:spcBef>
                <a:spcPts val="0"/>
              </a:spcBef>
              <a:spcAft>
                <a:spcPts val="0"/>
              </a:spcAft>
              <a:buClr>
                <a:schemeClr val="dk1"/>
              </a:buClr>
              <a:buSzPts val="1800"/>
              <a:buFont typeface="Calibri"/>
              <a:buChar char="•"/>
            </a:pPr>
            <a:r>
              <a:rPr lang="en-US" sz="1800" b="1" i="0" u="none" strike="noStrike" cap="none">
                <a:solidFill>
                  <a:schemeClr val="dk1"/>
                </a:solidFill>
                <a:latin typeface="Calibri"/>
                <a:ea typeface="Calibri"/>
                <a:cs typeface="Calibri"/>
                <a:sym typeface="Calibri"/>
              </a:rPr>
              <a:t>Improved classroom practice</a:t>
            </a:r>
            <a:endParaRPr sz="1800" b="1" i="0" u="none" strike="noStrike" cap="none">
              <a:solidFill>
                <a:schemeClr val="dk1"/>
              </a:solidFill>
              <a:latin typeface="Calibri"/>
              <a:ea typeface="Calibri"/>
              <a:cs typeface="Calibri"/>
              <a:sym typeface="Calibri"/>
            </a:endParaRPr>
          </a:p>
        </p:txBody>
      </p:sp>
      <p:sp>
        <p:nvSpPr>
          <p:cNvPr id="781" name="Google Shape;781;p3"/>
          <p:cNvSpPr txBox="1"/>
          <p:nvPr/>
        </p:nvSpPr>
        <p:spPr>
          <a:xfrm>
            <a:off x="6179024" y="4273379"/>
            <a:ext cx="2599014" cy="1813206"/>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228600" marR="0" lvl="0" indent="-227012" algn="l" rtl="0">
              <a:lnSpc>
                <a:spcPct val="100000"/>
              </a:lnSpc>
              <a:spcBef>
                <a:spcPts val="0"/>
              </a:spcBef>
              <a:spcAft>
                <a:spcPts val="0"/>
              </a:spcAft>
              <a:buClr>
                <a:schemeClr val="dk1"/>
              </a:buClr>
              <a:buSzPts val="1800"/>
              <a:buFont typeface="Calibri"/>
              <a:buChar char="•"/>
            </a:pPr>
            <a:r>
              <a:rPr lang="en-US" sz="1800" b="1" i="0" u="none" strike="noStrike" cap="none">
                <a:solidFill>
                  <a:schemeClr val="dk1"/>
                </a:solidFill>
                <a:latin typeface="Calibri"/>
                <a:ea typeface="Calibri"/>
                <a:cs typeface="Calibri"/>
                <a:sym typeface="Calibri"/>
              </a:rPr>
              <a:t>Increased teacher knowledge and skills</a:t>
            </a:r>
            <a:endParaRPr sz="1800" b="1" i="0" u="none" strike="noStrike" cap="none">
              <a:solidFill>
                <a:schemeClr val="dk1"/>
              </a:solidFill>
              <a:latin typeface="Calibri"/>
              <a:ea typeface="Calibri"/>
              <a:cs typeface="Calibri"/>
              <a:sym typeface="Calibri"/>
            </a:endParaRPr>
          </a:p>
          <a:p>
            <a:pPr marL="228600" marR="0" lvl="0" indent="-227012" algn="l" rtl="0">
              <a:lnSpc>
                <a:spcPct val="100000"/>
              </a:lnSpc>
              <a:spcBef>
                <a:spcPts val="0"/>
              </a:spcBef>
              <a:spcAft>
                <a:spcPts val="0"/>
              </a:spcAft>
              <a:buClr>
                <a:schemeClr val="dk1"/>
              </a:buClr>
              <a:buSzPts val="1800"/>
              <a:buFont typeface="Calibri"/>
              <a:buChar char="•"/>
            </a:pPr>
            <a:r>
              <a:rPr lang="en-US" sz="1800" b="1" i="0" u="none" strike="noStrike" cap="none">
                <a:solidFill>
                  <a:schemeClr val="dk1"/>
                </a:solidFill>
                <a:latin typeface="Calibri"/>
                <a:ea typeface="Calibri"/>
                <a:cs typeface="Calibri"/>
                <a:sym typeface="Calibri"/>
              </a:rPr>
              <a:t>Increased self-efficacy for improving classroom practice and student engagement</a:t>
            </a:r>
            <a:endParaRPr sz="1800" b="1" i="0" u="none" strike="noStrike" cap="none">
              <a:solidFill>
                <a:schemeClr val="dk1"/>
              </a:solidFill>
              <a:latin typeface="Calibri"/>
              <a:ea typeface="Calibri"/>
              <a:cs typeface="Calibri"/>
              <a:sym typeface="Calibri"/>
            </a:endParaRPr>
          </a:p>
        </p:txBody>
      </p:sp>
      <p:cxnSp>
        <p:nvCxnSpPr>
          <p:cNvPr id="782" name="Google Shape;782;p3"/>
          <p:cNvCxnSpPr>
            <a:stCxn id="780" idx="0"/>
            <a:endCxn id="779" idx="2"/>
          </p:cNvCxnSpPr>
          <p:nvPr/>
        </p:nvCxnSpPr>
        <p:spPr>
          <a:xfrm rot="10800000">
            <a:off x="7478531" y="2558848"/>
            <a:ext cx="0" cy="490500"/>
          </a:xfrm>
          <a:prstGeom prst="straightConnector1">
            <a:avLst/>
          </a:prstGeom>
          <a:noFill/>
          <a:ln w="38100" cap="flat" cmpd="sng">
            <a:solidFill>
              <a:schemeClr val="dk2"/>
            </a:solidFill>
            <a:prstDash val="solid"/>
            <a:round/>
            <a:headEnd type="none" w="sm" len="sm"/>
            <a:tailEnd type="triangle" w="med" len="med"/>
          </a:ln>
        </p:spPr>
      </p:cxnSp>
      <p:cxnSp>
        <p:nvCxnSpPr>
          <p:cNvPr id="783" name="Google Shape;783;p3"/>
          <p:cNvCxnSpPr>
            <a:stCxn id="781" idx="0"/>
            <a:endCxn id="780" idx="2"/>
          </p:cNvCxnSpPr>
          <p:nvPr/>
        </p:nvCxnSpPr>
        <p:spPr>
          <a:xfrm rot="10800000">
            <a:off x="7478531" y="3782879"/>
            <a:ext cx="0" cy="490500"/>
          </a:xfrm>
          <a:prstGeom prst="straightConnector1">
            <a:avLst/>
          </a:prstGeom>
          <a:noFill/>
          <a:ln w="38100" cap="flat" cmpd="sng">
            <a:solidFill>
              <a:schemeClr val="dk2"/>
            </a:solidFill>
            <a:prstDash val="solid"/>
            <a:round/>
            <a:headEnd type="none" w="sm" len="sm"/>
            <a:tailEnd type="triangle" w="med" len="med"/>
          </a:ln>
        </p:spPr>
      </p:cxnSp>
      <p:pic>
        <p:nvPicPr>
          <p:cNvPr id="784" name="Google Shape;784;p3"/>
          <p:cNvPicPr preferRelativeResize="0"/>
          <p:nvPr/>
        </p:nvPicPr>
        <p:blipFill rotWithShape="1">
          <a:blip r:embed="rId3">
            <a:alphaModFix/>
          </a:blip>
          <a:srcRect/>
          <a:stretch/>
        </p:blipFill>
        <p:spPr>
          <a:xfrm>
            <a:off x="133014" y="2526875"/>
            <a:ext cx="3503952" cy="349300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58"/>
          <p:cNvSpPr txBox="1">
            <a:spLocks noGrp="1"/>
          </p:cNvSpPr>
          <p:nvPr>
            <p:ph type="title"/>
          </p:nvPr>
        </p:nvSpPr>
        <p:spPr>
          <a:xfrm>
            <a:off x="0" y="-57825"/>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sz="2100">
              <a:solidFill>
                <a:schemeClr val="dk2"/>
              </a:solidFill>
              <a:latin typeface="Lato"/>
              <a:ea typeface="Lato"/>
              <a:cs typeface="Lato"/>
              <a:sym typeface="Lato"/>
            </a:endParaRPr>
          </a:p>
          <a:p>
            <a:pPr marL="0" lvl="0" indent="0" algn="ctr" rtl="0">
              <a:lnSpc>
                <a:spcPct val="100000"/>
              </a:lnSpc>
              <a:spcBef>
                <a:spcPts val="0"/>
              </a:spcBef>
              <a:spcAft>
                <a:spcPts val="0"/>
              </a:spcAft>
              <a:buClr>
                <a:schemeClr val="lt1"/>
              </a:buClr>
              <a:buSzPts val="3000"/>
              <a:buFont typeface="Calibri"/>
              <a:buNone/>
            </a:pPr>
            <a:r>
              <a:rPr lang="en-US" sz="2950" i="1"/>
              <a:t>Analyze Student Learning Data</a:t>
            </a:r>
            <a:endParaRPr sz="2950" i="1"/>
          </a:p>
          <a:p>
            <a:pPr marL="0" lvl="0" indent="0" algn="ctr" rtl="0">
              <a:lnSpc>
                <a:spcPct val="100000"/>
              </a:lnSpc>
              <a:spcBef>
                <a:spcPts val="0"/>
              </a:spcBef>
              <a:spcAft>
                <a:spcPts val="0"/>
              </a:spcAft>
              <a:buClr>
                <a:schemeClr val="lt1"/>
              </a:buClr>
              <a:buSzPts val="3000"/>
              <a:buFont typeface="Calibri"/>
              <a:buNone/>
            </a:pPr>
            <a:endParaRPr/>
          </a:p>
        </p:txBody>
      </p:sp>
      <p:sp>
        <p:nvSpPr>
          <p:cNvPr id="1131" name="Google Shape;1131;p58"/>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40</a:t>
            </a:fld>
            <a:endParaRPr/>
          </a:p>
        </p:txBody>
      </p:sp>
      <p:sp>
        <p:nvSpPr>
          <p:cNvPr id="1132" name="Google Shape;1132;p58"/>
          <p:cNvSpPr txBox="1">
            <a:spLocks noGrp="1"/>
          </p:cNvSpPr>
          <p:nvPr>
            <p:ph type="body" idx="2"/>
          </p:nvPr>
        </p:nvSpPr>
        <p:spPr>
          <a:xfrm>
            <a:off x="732525" y="1316600"/>
            <a:ext cx="7954500" cy="1411200"/>
          </a:xfrm>
          <a:prstGeom prst="rect">
            <a:avLst/>
          </a:prstGeom>
          <a:solidFill>
            <a:srgbClr val="FFE599"/>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595959"/>
              </a:buClr>
              <a:buSzPts val="2200"/>
              <a:buNone/>
            </a:pPr>
            <a:r>
              <a:rPr lang="en-US" sz="3200"/>
              <a:t>Make factual, objective observations of the data you’ve collected.</a:t>
            </a:r>
            <a:endParaRPr sz="3200"/>
          </a:p>
        </p:txBody>
      </p:sp>
      <p:sp>
        <p:nvSpPr>
          <p:cNvPr id="1133" name="Google Shape;1133;p58"/>
          <p:cNvSpPr txBox="1">
            <a:spLocks noGrp="1"/>
          </p:cNvSpPr>
          <p:nvPr>
            <p:ph type="body" idx="2"/>
          </p:nvPr>
        </p:nvSpPr>
        <p:spPr>
          <a:xfrm>
            <a:off x="799325" y="3076475"/>
            <a:ext cx="7954500" cy="1785600"/>
          </a:xfrm>
          <a:prstGeom prst="rect">
            <a:avLst/>
          </a:prstGeom>
          <a:solidFill>
            <a:srgbClr val="CFE2F3"/>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595959"/>
              </a:buClr>
              <a:buSzPts val="2200"/>
              <a:buNone/>
            </a:pPr>
            <a:r>
              <a:rPr lang="en-US" sz="3200" i="1"/>
              <a:t>What stands out?</a:t>
            </a:r>
            <a:endParaRPr sz="3200" i="1"/>
          </a:p>
          <a:p>
            <a:pPr marL="0" lvl="0" indent="0" algn="ctr" rtl="0">
              <a:lnSpc>
                <a:spcPct val="100000"/>
              </a:lnSpc>
              <a:spcBef>
                <a:spcPts val="0"/>
              </a:spcBef>
              <a:spcAft>
                <a:spcPts val="0"/>
              </a:spcAft>
              <a:buClr>
                <a:srgbClr val="595959"/>
              </a:buClr>
              <a:buSzPts val="2200"/>
              <a:buNone/>
            </a:pPr>
            <a:r>
              <a:rPr lang="en-US" sz="3200" i="1"/>
              <a:t>What surprised us?</a:t>
            </a:r>
            <a:endParaRPr sz="3200" i="1"/>
          </a:p>
          <a:p>
            <a:pPr marL="0" lvl="0" indent="0" algn="ctr" rtl="0">
              <a:lnSpc>
                <a:spcPct val="100000"/>
              </a:lnSpc>
              <a:spcBef>
                <a:spcPts val="0"/>
              </a:spcBef>
              <a:spcAft>
                <a:spcPts val="0"/>
              </a:spcAft>
              <a:buClr>
                <a:srgbClr val="595959"/>
              </a:buClr>
              <a:buSzPts val="2200"/>
              <a:buNone/>
            </a:pPr>
            <a:r>
              <a:rPr lang="en-US" sz="3200" i="1"/>
              <a:t>What patterns exist?</a:t>
            </a:r>
            <a:endParaRPr sz="3200" i="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59"/>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sz="3150" i="1"/>
              <a:t>Write data summary statements</a:t>
            </a:r>
            <a:endParaRPr sz="3150" i="1"/>
          </a:p>
        </p:txBody>
      </p:sp>
      <p:sp>
        <p:nvSpPr>
          <p:cNvPr id="1140" name="Google Shape;1140;p59"/>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sp>
        <p:nvSpPr>
          <p:cNvPr id="1141" name="Google Shape;1141;p59"/>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595959"/>
              </a:buClr>
              <a:buSzPts val="750"/>
              <a:buFont typeface="Arial"/>
              <a:buNone/>
            </a:pPr>
            <a:endParaRPr/>
          </a:p>
        </p:txBody>
      </p:sp>
      <p:sp>
        <p:nvSpPr>
          <p:cNvPr id="1142" name="Google Shape;1142;p59"/>
          <p:cNvSpPr txBox="1"/>
          <p:nvPr/>
        </p:nvSpPr>
        <p:spPr>
          <a:xfrm>
            <a:off x="455490" y="1381936"/>
            <a:ext cx="8229600" cy="833435"/>
          </a:xfrm>
          <a:prstGeom prst="rect">
            <a:avLst/>
          </a:prstGeom>
          <a:solidFill>
            <a:srgbClr val="FCD67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Summarize the data analysis in written form. </a:t>
            </a:r>
            <a:endParaRPr sz="3200" b="0" i="0" u="none" strike="noStrike" cap="none">
              <a:solidFill>
                <a:srgbClr val="000000"/>
              </a:solidFill>
              <a:latin typeface="Calibri"/>
              <a:ea typeface="Calibri"/>
              <a:cs typeface="Calibri"/>
              <a:sym typeface="Calibri"/>
            </a:endParaRPr>
          </a:p>
        </p:txBody>
      </p:sp>
      <p:sp>
        <p:nvSpPr>
          <p:cNvPr id="1143" name="Google Shape;1143;p59"/>
          <p:cNvSpPr txBox="1">
            <a:spLocks noGrp="1"/>
          </p:cNvSpPr>
          <p:nvPr>
            <p:ph type="body" idx="2"/>
          </p:nvPr>
        </p:nvSpPr>
        <p:spPr>
          <a:xfrm>
            <a:off x="524225" y="2515050"/>
            <a:ext cx="8229600" cy="3506400"/>
          </a:xfrm>
          <a:prstGeom prst="rect">
            <a:avLst/>
          </a:prstGeom>
          <a:solidFill>
            <a:srgbClr val="CFE2F3"/>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595959"/>
              </a:buClr>
              <a:buSzPts val="2200"/>
              <a:buNone/>
            </a:pPr>
            <a:endParaRPr sz="3200" i="1"/>
          </a:p>
          <a:p>
            <a:pPr marL="0" lvl="0" indent="0" algn="ctr" rtl="0">
              <a:lnSpc>
                <a:spcPct val="100000"/>
              </a:lnSpc>
              <a:spcBef>
                <a:spcPts val="0"/>
              </a:spcBef>
              <a:spcAft>
                <a:spcPts val="0"/>
              </a:spcAft>
              <a:buClr>
                <a:srgbClr val="595959"/>
              </a:buClr>
              <a:buSzPts val="2200"/>
              <a:buNone/>
            </a:pPr>
            <a:r>
              <a:rPr lang="en-US" sz="3200" i="1"/>
              <a:t>Write concise, factual statements about the data.</a:t>
            </a:r>
            <a:endParaRPr sz="3200" i="1"/>
          </a:p>
          <a:p>
            <a:pPr marL="0" lvl="0" indent="0" algn="ctr" rtl="0">
              <a:lnSpc>
                <a:spcPct val="100000"/>
              </a:lnSpc>
              <a:spcBef>
                <a:spcPts val="0"/>
              </a:spcBef>
              <a:spcAft>
                <a:spcPts val="0"/>
              </a:spcAft>
              <a:buClr>
                <a:srgbClr val="595959"/>
              </a:buClr>
              <a:buSzPts val="2200"/>
              <a:buNone/>
            </a:pPr>
            <a:endParaRPr sz="3200" i="1"/>
          </a:p>
          <a:p>
            <a:pPr marL="0" lvl="0" indent="0" algn="ctr" rtl="0">
              <a:lnSpc>
                <a:spcPct val="100000"/>
              </a:lnSpc>
              <a:spcBef>
                <a:spcPts val="0"/>
              </a:spcBef>
              <a:spcAft>
                <a:spcPts val="0"/>
              </a:spcAft>
              <a:buClr>
                <a:srgbClr val="595959"/>
              </a:buClr>
              <a:buSzPts val="2200"/>
              <a:buNone/>
            </a:pPr>
            <a:r>
              <a:rPr lang="en-US" sz="3200" i="1"/>
              <a:t>Do not offer solutions or try to describe the cause.</a:t>
            </a:r>
            <a:endParaRPr sz="3200" i="1"/>
          </a:p>
          <a:p>
            <a:pPr marL="0" lvl="0" indent="0" algn="ctr" rtl="0">
              <a:lnSpc>
                <a:spcPct val="100000"/>
              </a:lnSpc>
              <a:spcBef>
                <a:spcPts val="0"/>
              </a:spcBef>
              <a:spcAft>
                <a:spcPts val="0"/>
              </a:spcAft>
              <a:buClr>
                <a:srgbClr val="595959"/>
              </a:buClr>
              <a:buSzPts val="2200"/>
              <a:buNone/>
            </a:pPr>
            <a:endParaRPr sz="3200" i="1"/>
          </a:p>
          <a:p>
            <a:pPr marL="0" lvl="0" indent="0" algn="ctr" rtl="0">
              <a:lnSpc>
                <a:spcPct val="100000"/>
              </a:lnSpc>
              <a:spcBef>
                <a:spcPts val="0"/>
              </a:spcBef>
              <a:spcAft>
                <a:spcPts val="0"/>
              </a:spcAft>
              <a:buClr>
                <a:srgbClr val="595959"/>
              </a:buClr>
              <a:buSzPts val="2200"/>
              <a:buNone/>
            </a:pPr>
            <a:r>
              <a:rPr lang="en-US" sz="3200" i="1"/>
              <a:t>Narrow it to one or two statements.</a:t>
            </a:r>
            <a:endParaRPr sz="3200" i="1"/>
          </a:p>
          <a:p>
            <a:pPr marL="0" lvl="0" indent="0" algn="ctr" rtl="0">
              <a:lnSpc>
                <a:spcPct val="100000"/>
              </a:lnSpc>
              <a:spcBef>
                <a:spcPts val="0"/>
              </a:spcBef>
              <a:spcAft>
                <a:spcPts val="0"/>
              </a:spcAft>
              <a:buClr>
                <a:srgbClr val="595959"/>
              </a:buClr>
              <a:buSzPts val="2200"/>
              <a:buNone/>
            </a:pPr>
            <a:endParaRPr sz="3200" i="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60"/>
          <p:cNvSpPr txBox="1">
            <a:spLocks noGrp="1"/>
          </p:cNvSpPr>
          <p:nvPr>
            <p:ph type="body" idx="1"/>
          </p:nvPr>
        </p:nvSpPr>
        <p:spPr>
          <a:xfrm>
            <a:off x="457200" y="1794950"/>
            <a:ext cx="4983600" cy="3700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595959"/>
              </a:buClr>
              <a:buSzPts val="1800"/>
              <a:buNone/>
            </a:pPr>
            <a:endParaRPr/>
          </a:p>
          <a:p>
            <a:pPr marL="171450" lvl="0" indent="-171450" algn="l" rtl="0">
              <a:lnSpc>
                <a:spcPct val="100000"/>
              </a:lnSpc>
              <a:spcBef>
                <a:spcPts val="600"/>
              </a:spcBef>
              <a:spcAft>
                <a:spcPts val="0"/>
              </a:spcAft>
              <a:buSzPts val="1800"/>
              <a:buChar char="•"/>
            </a:pPr>
            <a:endParaRPr/>
          </a:p>
          <a:p>
            <a:pPr marL="0" lvl="0" indent="0" algn="l" rtl="0">
              <a:lnSpc>
                <a:spcPct val="100000"/>
              </a:lnSpc>
              <a:spcBef>
                <a:spcPts val="600"/>
              </a:spcBef>
              <a:spcAft>
                <a:spcPts val="0"/>
              </a:spcAft>
              <a:buNone/>
            </a:pPr>
            <a:endParaRPr sz="2200" b="1"/>
          </a:p>
          <a:p>
            <a:pPr marL="0" lvl="0" indent="0" algn="l" rtl="0">
              <a:lnSpc>
                <a:spcPct val="100000"/>
              </a:lnSpc>
              <a:spcBef>
                <a:spcPts val="600"/>
              </a:spcBef>
              <a:spcAft>
                <a:spcPts val="0"/>
              </a:spcAft>
              <a:buNone/>
            </a:pPr>
            <a:endParaRPr/>
          </a:p>
        </p:txBody>
      </p:sp>
      <p:sp>
        <p:nvSpPr>
          <p:cNvPr id="1150" name="Google Shape;1150;p6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i="1"/>
              <a:t>Identify Likely Instructional Root Cause</a:t>
            </a:r>
            <a:endParaRPr sz="2650" i="1"/>
          </a:p>
        </p:txBody>
      </p:sp>
      <p:sp>
        <p:nvSpPr>
          <p:cNvPr id="1151" name="Google Shape;1151;p60"/>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42</a:t>
            </a:fld>
            <a:endParaRPr/>
          </a:p>
        </p:txBody>
      </p:sp>
      <p:sp>
        <p:nvSpPr>
          <p:cNvPr id="1152" name="Google Shape;1152;p60"/>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endParaRPr/>
          </a:p>
        </p:txBody>
      </p:sp>
      <p:pic>
        <p:nvPicPr>
          <p:cNvPr id="1153" name="Google Shape;1153;p60"/>
          <p:cNvPicPr preferRelativeResize="0"/>
          <p:nvPr/>
        </p:nvPicPr>
        <p:blipFill rotWithShape="1">
          <a:blip r:embed="rId3">
            <a:alphaModFix/>
          </a:blip>
          <a:srcRect/>
          <a:stretch/>
        </p:blipFill>
        <p:spPr>
          <a:xfrm>
            <a:off x="5811828" y="2875521"/>
            <a:ext cx="2675926" cy="2225575"/>
          </a:xfrm>
          <a:prstGeom prst="rect">
            <a:avLst/>
          </a:prstGeom>
          <a:noFill/>
          <a:ln>
            <a:noFill/>
          </a:ln>
        </p:spPr>
      </p:pic>
      <p:sp>
        <p:nvSpPr>
          <p:cNvPr id="1154" name="Google Shape;1154;p60"/>
          <p:cNvSpPr txBox="1"/>
          <p:nvPr/>
        </p:nvSpPr>
        <p:spPr>
          <a:xfrm>
            <a:off x="457200" y="1239245"/>
            <a:ext cx="8229600" cy="1234200"/>
          </a:xfrm>
          <a:prstGeom prst="rect">
            <a:avLst/>
          </a:prstGeom>
          <a:solidFill>
            <a:srgbClr val="FCD672"/>
          </a:solidFill>
          <a:ln>
            <a:noFill/>
          </a:ln>
        </p:spPr>
        <p:txBody>
          <a:bodyPr spcFirstLastPara="1" wrap="square" lIns="91425" tIns="91425" rIns="91425" bIns="91425" anchor="ctr" anchorCtr="0">
            <a:noAutofit/>
          </a:bodyPr>
          <a:lstStyle/>
          <a:p>
            <a:pPr marL="0" lvl="0" indent="0" algn="l" rtl="0">
              <a:spcBef>
                <a:spcPts val="600"/>
              </a:spcBef>
              <a:spcAft>
                <a:spcPts val="0"/>
              </a:spcAft>
              <a:buNone/>
            </a:pPr>
            <a:r>
              <a:rPr lang="en-US" sz="2300">
                <a:solidFill>
                  <a:schemeClr val="dk1"/>
                </a:solidFill>
                <a:latin typeface="Calibri"/>
                <a:ea typeface="Calibri"/>
                <a:cs typeface="Calibri"/>
                <a:sym typeface="Calibri"/>
              </a:rPr>
              <a:t>Consider patterns and trends across your team that would support a team focus  in the FFT Clusters.</a:t>
            </a:r>
            <a:r>
              <a:rPr lang="en-US" sz="3700" b="0" i="0" u="none" strike="noStrike" cap="none">
                <a:solidFill>
                  <a:schemeClr val="dk1"/>
                </a:solidFill>
                <a:latin typeface="Calibri"/>
                <a:ea typeface="Calibri"/>
                <a:cs typeface="Calibri"/>
                <a:sym typeface="Calibri"/>
              </a:rPr>
              <a:t> </a:t>
            </a:r>
            <a:endParaRPr sz="3700" b="0" i="0" u="none" strike="noStrike" cap="none">
              <a:solidFill>
                <a:srgbClr val="000000"/>
              </a:solidFill>
              <a:latin typeface="Calibri"/>
              <a:ea typeface="Calibri"/>
              <a:cs typeface="Calibri"/>
              <a:sym typeface="Calibri"/>
            </a:endParaRPr>
          </a:p>
        </p:txBody>
      </p:sp>
      <p:sp>
        <p:nvSpPr>
          <p:cNvPr id="1155" name="Google Shape;1155;p60"/>
          <p:cNvSpPr txBox="1">
            <a:spLocks noGrp="1"/>
          </p:cNvSpPr>
          <p:nvPr>
            <p:ph type="body" idx="2"/>
          </p:nvPr>
        </p:nvSpPr>
        <p:spPr>
          <a:xfrm>
            <a:off x="457200" y="2701825"/>
            <a:ext cx="8296800" cy="3319500"/>
          </a:xfrm>
          <a:prstGeom prst="rect">
            <a:avLst/>
          </a:prstGeom>
          <a:solidFill>
            <a:srgbClr val="CFE2F3"/>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endParaRPr sz="3200" i="1"/>
          </a:p>
          <a:p>
            <a:pPr marL="0" lvl="0" indent="0" algn="l" rtl="0">
              <a:lnSpc>
                <a:spcPct val="100000"/>
              </a:lnSpc>
              <a:spcBef>
                <a:spcPts val="600"/>
              </a:spcBef>
              <a:spcAft>
                <a:spcPts val="0"/>
              </a:spcAft>
              <a:buNone/>
            </a:pPr>
            <a:r>
              <a:rPr lang="en-US" sz="3200" i="1"/>
              <a:t>What cluster might align with the data that we are seeing?</a:t>
            </a:r>
            <a:endParaRPr sz="3200" i="1"/>
          </a:p>
          <a:p>
            <a:pPr marL="0" lvl="0" indent="0" algn="l" rtl="0">
              <a:lnSpc>
                <a:spcPct val="100000"/>
              </a:lnSpc>
              <a:spcBef>
                <a:spcPts val="600"/>
              </a:spcBef>
              <a:spcAft>
                <a:spcPts val="0"/>
              </a:spcAft>
              <a:buNone/>
            </a:pPr>
            <a:endParaRPr sz="3200" i="1"/>
          </a:p>
          <a:p>
            <a:pPr marL="0" lvl="0" indent="0" algn="l" rtl="0">
              <a:lnSpc>
                <a:spcPct val="100000"/>
              </a:lnSpc>
              <a:spcBef>
                <a:spcPts val="600"/>
              </a:spcBef>
              <a:spcAft>
                <a:spcPts val="0"/>
              </a:spcAft>
              <a:buNone/>
            </a:pPr>
            <a:r>
              <a:rPr lang="en-US" sz="3200" i="1"/>
              <a:t>What aspect of our teaching might we strengthen to address the student learning challenge?</a:t>
            </a:r>
            <a:endParaRPr sz="2200">
              <a:solidFill>
                <a:schemeClr val="dk1"/>
              </a:solidFill>
            </a:endParaRPr>
          </a:p>
          <a:p>
            <a:pPr marL="0" lvl="0" indent="0" algn="l" rtl="0">
              <a:lnSpc>
                <a:spcPct val="100000"/>
              </a:lnSpc>
              <a:spcBef>
                <a:spcPts val="600"/>
              </a:spcBef>
              <a:spcAft>
                <a:spcPts val="0"/>
              </a:spcAft>
              <a:buClr>
                <a:schemeClr val="dk2"/>
              </a:buClr>
              <a:buSzPts val="1100"/>
              <a:buFont typeface="Arial"/>
              <a:buNone/>
            </a:pPr>
            <a:endParaRPr sz="1800">
              <a:solidFill>
                <a:schemeClr val="dk1"/>
              </a:solidFill>
            </a:endParaRPr>
          </a:p>
          <a:p>
            <a:pPr marL="0" lvl="0" indent="0" algn="ctr" rtl="0">
              <a:lnSpc>
                <a:spcPct val="100000"/>
              </a:lnSpc>
              <a:spcBef>
                <a:spcPts val="0"/>
              </a:spcBef>
              <a:spcAft>
                <a:spcPts val="0"/>
              </a:spcAft>
              <a:buClr>
                <a:srgbClr val="595959"/>
              </a:buClr>
              <a:buSzPts val="2200"/>
              <a:buNone/>
            </a:pPr>
            <a:endParaRPr sz="3200" i="1"/>
          </a:p>
          <a:p>
            <a:pPr marL="0" lvl="0" indent="0" algn="ctr" rtl="0">
              <a:lnSpc>
                <a:spcPct val="100000"/>
              </a:lnSpc>
              <a:spcBef>
                <a:spcPts val="0"/>
              </a:spcBef>
              <a:spcAft>
                <a:spcPts val="0"/>
              </a:spcAft>
              <a:buClr>
                <a:srgbClr val="595959"/>
              </a:buClr>
              <a:buSzPts val="2200"/>
              <a:buNone/>
            </a:pPr>
            <a:endParaRPr sz="3200" i="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gcf655a2a91_3_12"/>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i="1"/>
              <a:t>Summarize Instructional Root Causes</a:t>
            </a:r>
            <a:endParaRPr sz="2650" i="1"/>
          </a:p>
        </p:txBody>
      </p:sp>
      <p:sp>
        <p:nvSpPr>
          <p:cNvPr id="1162" name="Google Shape;1162;gcf655a2a91_3_12"/>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43</a:t>
            </a:fld>
            <a:endParaRPr/>
          </a:p>
        </p:txBody>
      </p:sp>
      <p:sp>
        <p:nvSpPr>
          <p:cNvPr id="1163" name="Google Shape;1163;gcf655a2a91_3_12"/>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endParaRPr/>
          </a:p>
        </p:txBody>
      </p:sp>
      <p:graphicFrame>
        <p:nvGraphicFramePr>
          <p:cNvPr id="1164" name="Google Shape;1164;gcf655a2a91_3_12"/>
          <p:cNvGraphicFramePr/>
          <p:nvPr/>
        </p:nvGraphicFramePr>
        <p:xfrm>
          <a:off x="190450" y="1600963"/>
          <a:ext cx="8872275" cy="3820375"/>
        </p:xfrm>
        <a:graphic>
          <a:graphicData uri="http://schemas.openxmlformats.org/drawingml/2006/table">
            <a:tbl>
              <a:tblPr>
                <a:noFill/>
                <a:tableStyleId>{EDB2AB7F-AF25-4377-886A-AAE1D5B45A87}</a:tableStyleId>
              </a:tblPr>
              <a:tblGrid>
                <a:gridCol w="8872275">
                  <a:extLst>
                    <a:ext uri="{9D8B030D-6E8A-4147-A177-3AD203B41FA5}">
                      <a16:colId xmlns:a16="http://schemas.microsoft.com/office/drawing/2014/main" val="20000"/>
                    </a:ext>
                  </a:extLst>
                </a:gridCol>
              </a:tblGrid>
              <a:tr h="1358900">
                <a:tc>
                  <a:txBody>
                    <a:bodyPr/>
                    <a:lstStyle/>
                    <a:p>
                      <a:pPr marL="0" lvl="0" indent="0" algn="l" rtl="0">
                        <a:spcBef>
                          <a:spcPts val="2250"/>
                        </a:spcBef>
                        <a:spcAft>
                          <a:spcPts val="0"/>
                        </a:spcAft>
                        <a:buNone/>
                      </a:pPr>
                      <a:r>
                        <a:rPr lang="en-US" sz="2200">
                          <a:solidFill>
                            <a:srgbClr val="595959"/>
                          </a:solidFill>
                          <a:latin typeface="Calibri"/>
                          <a:ea typeface="Calibri"/>
                          <a:cs typeface="Calibri"/>
                          <a:sym typeface="Calibri"/>
                        </a:rPr>
                        <a:t>Across all sixth-grade classes, 72% of girls are proficient in problem solving, while 64% of boys are proficient in problem solving.</a:t>
                      </a:r>
                      <a:endParaRPr sz="2200">
                        <a:solidFill>
                          <a:srgbClr val="595959"/>
                        </a:solidFill>
                        <a:latin typeface="Calibri"/>
                        <a:ea typeface="Calibri"/>
                        <a:cs typeface="Calibri"/>
                        <a:sym typeface="Calibri"/>
                      </a:endParaRPr>
                    </a:p>
                  </a:txBody>
                  <a:tcPr marL="63500" marR="63500" marT="63500" marB="63500">
                    <a:solidFill>
                      <a:schemeClr val="lt2"/>
                    </a:solidFill>
                  </a:tcPr>
                </a:tc>
                <a:extLst>
                  <a:ext uri="{0D108BD9-81ED-4DB2-BD59-A6C34878D82A}">
                    <a16:rowId xmlns:a16="http://schemas.microsoft.com/office/drawing/2014/main" val="10000"/>
                  </a:ext>
                </a:extLst>
              </a:tr>
              <a:tr h="1638300">
                <a:tc>
                  <a:txBody>
                    <a:bodyPr/>
                    <a:lstStyle/>
                    <a:p>
                      <a:pPr marL="0" lvl="0" indent="0" algn="l" rtl="0">
                        <a:spcBef>
                          <a:spcPts val="2250"/>
                        </a:spcBef>
                        <a:spcAft>
                          <a:spcPts val="0"/>
                        </a:spcAft>
                        <a:buNone/>
                      </a:pPr>
                      <a:r>
                        <a:rPr lang="en-US" sz="2200">
                          <a:solidFill>
                            <a:srgbClr val="595959"/>
                          </a:solidFill>
                          <a:latin typeface="Calibri"/>
                          <a:ea typeface="Calibri"/>
                          <a:cs typeface="Calibri"/>
                          <a:sym typeface="Calibri"/>
                        </a:rPr>
                        <a:t>One out of four fifth-grade classes achieve the district’s benchmark </a:t>
                      </a:r>
                      <a:r>
                        <a:rPr lang="en-US" sz="2200">
                          <a:solidFill>
                            <a:srgbClr val="595959"/>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on the social studies 6-week benchmark last 6 weeks </a:t>
                      </a:r>
                      <a:r>
                        <a:rPr lang="en-US" sz="2200">
                          <a:solidFill>
                            <a:srgbClr val="595959"/>
                          </a:solidFill>
                          <a:latin typeface="Calibri"/>
                          <a:ea typeface="Calibri"/>
                          <a:cs typeface="Calibri"/>
                          <a:sym typeface="Calibri"/>
                        </a:rPr>
                        <a:t>and they continue to struggle with the higher level thinking skills.</a:t>
                      </a:r>
                      <a:endParaRPr sz="2200">
                        <a:solidFill>
                          <a:srgbClr val="595959"/>
                        </a:solidFill>
                        <a:latin typeface="Calibri"/>
                        <a:ea typeface="Calibri"/>
                        <a:cs typeface="Calibri"/>
                        <a:sym typeface="Calibri"/>
                      </a:endParaRPr>
                    </a:p>
                  </a:txBody>
                  <a:tcPr marL="63500" marR="63500" marT="63500" marB="63500">
                    <a:solidFill>
                      <a:srgbClr val="A4C2F4"/>
                    </a:solidFill>
                  </a:tcPr>
                </a:tc>
                <a:extLst>
                  <a:ext uri="{0D108BD9-81ED-4DB2-BD59-A6C34878D82A}">
                    <a16:rowId xmlns:a16="http://schemas.microsoft.com/office/drawing/2014/main" val="10001"/>
                  </a:ext>
                </a:extLst>
              </a:tr>
              <a:tr h="823175">
                <a:tc>
                  <a:txBody>
                    <a:bodyPr/>
                    <a:lstStyle/>
                    <a:p>
                      <a:pPr marL="0" lvl="0" indent="0" algn="l" rtl="0">
                        <a:spcBef>
                          <a:spcPts val="2250"/>
                        </a:spcBef>
                        <a:spcAft>
                          <a:spcPts val="0"/>
                        </a:spcAft>
                        <a:buNone/>
                      </a:pPr>
                      <a:r>
                        <a:rPr lang="en-US" sz="2200">
                          <a:solidFill>
                            <a:srgbClr val="595959"/>
                          </a:solidFill>
                          <a:latin typeface="Calibri"/>
                          <a:ea typeface="Calibri"/>
                          <a:cs typeface="Calibri"/>
                          <a:sym typeface="Calibri"/>
                        </a:rPr>
                        <a:t>Less than one third of English learners demonstrated proficient academic language use during the last grading period.</a:t>
                      </a:r>
                      <a:endParaRPr sz="2200">
                        <a:solidFill>
                          <a:srgbClr val="595959"/>
                        </a:solidFill>
                        <a:latin typeface="Calibri"/>
                        <a:ea typeface="Calibri"/>
                        <a:cs typeface="Calibri"/>
                        <a:sym typeface="Calibri"/>
                      </a:endParaRPr>
                    </a:p>
                  </a:txBody>
                  <a:tcPr marL="63500" marR="63500" marT="63500" marB="63500">
                    <a:solidFill>
                      <a:srgbClr val="A2C4C9"/>
                    </a:solidFill>
                  </a:tcPr>
                </a:tc>
                <a:extLst>
                  <a:ext uri="{0D108BD9-81ED-4DB2-BD59-A6C34878D82A}">
                    <a16:rowId xmlns:a16="http://schemas.microsoft.com/office/drawing/2014/main" val="10002"/>
                  </a:ext>
                </a:extLst>
              </a:tr>
            </a:tbl>
          </a:graphicData>
        </a:graphic>
      </p:graphicFrame>
      <p:sp>
        <p:nvSpPr>
          <p:cNvPr id="1165" name="Google Shape;1165;gcf655a2a91_3_12"/>
          <p:cNvSpPr txBox="1"/>
          <p:nvPr/>
        </p:nvSpPr>
        <p:spPr>
          <a:xfrm>
            <a:off x="3528975" y="1826725"/>
            <a:ext cx="5478900" cy="6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g7a395f2f52_0_292"/>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1100"/>
              <a:buFont typeface="Arial"/>
              <a:buNone/>
            </a:pPr>
            <a:r>
              <a:rPr lang="en-US" sz="3200"/>
              <a:t>                             Analyzing Data - Stage 1</a:t>
            </a:r>
            <a:endParaRPr/>
          </a:p>
        </p:txBody>
      </p:sp>
      <p:sp>
        <p:nvSpPr>
          <p:cNvPr id="1172" name="Google Shape;1172;g7a395f2f52_0_292"/>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44</a:t>
            </a:fld>
            <a:endParaRPr/>
          </a:p>
        </p:txBody>
      </p:sp>
      <p:sp>
        <p:nvSpPr>
          <p:cNvPr id="1173" name="Google Shape;1173;g7a395f2f52_0_292"/>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endParaRPr/>
          </a:p>
        </p:txBody>
      </p:sp>
      <p:pic>
        <p:nvPicPr>
          <p:cNvPr id="1174" name="Google Shape;1174;g7a395f2f52_0_292"/>
          <p:cNvPicPr preferRelativeResize="0"/>
          <p:nvPr/>
        </p:nvPicPr>
        <p:blipFill>
          <a:blip r:embed="rId3">
            <a:alphaModFix/>
          </a:blip>
          <a:stretch>
            <a:fillRect/>
          </a:stretch>
        </p:blipFill>
        <p:spPr>
          <a:xfrm>
            <a:off x="243775" y="65275"/>
            <a:ext cx="2373724" cy="791250"/>
          </a:xfrm>
          <a:prstGeom prst="rect">
            <a:avLst/>
          </a:prstGeom>
          <a:noFill/>
          <a:ln>
            <a:noFill/>
          </a:ln>
        </p:spPr>
      </p:pic>
      <p:sp>
        <p:nvSpPr>
          <p:cNvPr id="1176" name="Google Shape;1176;g7a395f2f52_0_292"/>
          <p:cNvSpPr txBox="1"/>
          <p:nvPr/>
        </p:nvSpPr>
        <p:spPr>
          <a:xfrm>
            <a:off x="561600" y="1807700"/>
            <a:ext cx="80208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a:latin typeface="Calibri"/>
                <a:ea typeface="Calibri"/>
                <a:cs typeface="Calibri"/>
                <a:sym typeface="Calibri"/>
              </a:rPr>
              <a:t>In breakout rooms:</a:t>
            </a:r>
            <a:endParaRPr sz="2700" b="1">
              <a:latin typeface="Calibri"/>
              <a:ea typeface="Calibri"/>
              <a:cs typeface="Calibri"/>
              <a:sym typeface="Calibri"/>
            </a:endParaRPr>
          </a:p>
          <a:p>
            <a:pPr marL="0" lvl="0" indent="0" algn="l" rtl="0">
              <a:spcBef>
                <a:spcPts val="0"/>
              </a:spcBef>
              <a:spcAft>
                <a:spcPts val="0"/>
              </a:spcAft>
              <a:buNone/>
            </a:pPr>
            <a:endParaRPr sz="2700" b="1">
              <a:latin typeface="Calibri"/>
              <a:ea typeface="Calibri"/>
              <a:cs typeface="Calibri"/>
              <a:sym typeface="Calibri"/>
            </a:endParaRPr>
          </a:p>
          <a:p>
            <a:pPr marL="457200" lvl="0" indent="-400050" algn="l" rtl="0">
              <a:spcBef>
                <a:spcPts val="0"/>
              </a:spcBef>
              <a:spcAft>
                <a:spcPts val="0"/>
              </a:spcAft>
              <a:buSzPts val="2700"/>
              <a:buFont typeface="Calibri"/>
              <a:buChar char="●"/>
            </a:pPr>
            <a:r>
              <a:rPr lang="en-US" sz="2700" b="1">
                <a:latin typeface="Calibri"/>
                <a:ea typeface="Calibri"/>
                <a:cs typeface="Calibri"/>
                <a:sym typeface="Calibri"/>
              </a:rPr>
              <a:t>Complete as much of the Stage 1 protocol as possible, thinking through the lens of the data you will collect.</a:t>
            </a:r>
            <a:endParaRPr sz="2700" b="1">
              <a:latin typeface="Calibri"/>
              <a:ea typeface="Calibri"/>
              <a:cs typeface="Calibri"/>
              <a:sym typeface="Calibri"/>
            </a:endParaRPr>
          </a:p>
          <a:p>
            <a:pPr marL="457200" lvl="0" indent="0" algn="l" rtl="0">
              <a:spcBef>
                <a:spcPts val="0"/>
              </a:spcBef>
              <a:spcAft>
                <a:spcPts val="0"/>
              </a:spcAft>
              <a:buNone/>
            </a:pPr>
            <a:endParaRPr sz="2700" b="1">
              <a:latin typeface="Calibri"/>
              <a:ea typeface="Calibri"/>
              <a:cs typeface="Calibri"/>
              <a:sym typeface="Calibri"/>
            </a:endParaRPr>
          </a:p>
          <a:p>
            <a:pPr marL="457200" lvl="0" indent="-400050" algn="l" rtl="0">
              <a:spcBef>
                <a:spcPts val="0"/>
              </a:spcBef>
              <a:spcAft>
                <a:spcPts val="0"/>
              </a:spcAft>
              <a:buSzPts val="2700"/>
              <a:buFont typeface="Calibri"/>
              <a:buChar char="●"/>
            </a:pPr>
            <a:r>
              <a:rPr lang="en-US" sz="2700" b="1">
                <a:latin typeface="Calibri"/>
                <a:ea typeface="Calibri"/>
                <a:cs typeface="Calibri"/>
                <a:sym typeface="Calibri"/>
              </a:rPr>
              <a:t>When you are finished, </a:t>
            </a:r>
            <a:r>
              <a:rPr lang="en-US" sz="2700" b="1">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upload to Whetst</a:t>
            </a:r>
            <a:r>
              <a:rPr lang="en-US" sz="2700" b="1">
                <a:latin typeface="Calibri"/>
                <a:ea typeface="Calibri"/>
                <a:cs typeface="Calibri"/>
                <a:sym typeface="Calibri"/>
              </a:rPr>
              <a:t>one.</a:t>
            </a:r>
            <a:endParaRPr sz="2700" b="1">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gcf655a2a91_3_21"/>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i="1"/>
              <a:t>Homework</a:t>
            </a:r>
            <a:endParaRPr sz="2650" i="1"/>
          </a:p>
        </p:txBody>
      </p:sp>
      <p:sp>
        <p:nvSpPr>
          <p:cNvPr id="1184" name="Google Shape;1184;gcf655a2a91_3_21"/>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45</a:t>
            </a:fld>
            <a:endParaRPr/>
          </a:p>
        </p:txBody>
      </p:sp>
      <p:sp>
        <p:nvSpPr>
          <p:cNvPr id="1185" name="Google Shape;1185;gcf655a2a91_3_21"/>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endParaRPr/>
          </a:p>
        </p:txBody>
      </p:sp>
      <p:pic>
        <p:nvPicPr>
          <p:cNvPr id="1186" name="Google Shape;1186;gcf655a2a91_3_21"/>
          <p:cNvPicPr preferRelativeResize="0"/>
          <p:nvPr/>
        </p:nvPicPr>
        <p:blipFill>
          <a:blip r:embed="rId3">
            <a:alphaModFix/>
          </a:blip>
          <a:stretch>
            <a:fillRect/>
          </a:stretch>
        </p:blipFill>
        <p:spPr>
          <a:xfrm>
            <a:off x="7476375" y="97863"/>
            <a:ext cx="1420100" cy="947276"/>
          </a:xfrm>
          <a:prstGeom prst="rect">
            <a:avLst/>
          </a:prstGeom>
          <a:noFill/>
          <a:ln>
            <a:noFill/>
          </a:ln>
        </p:spPr>
      </p:pic>
      <p:graphicFrame>
        <p:nvGraphicFramePr>
          <p:cNvPr id="1187" name="Google Shape;1187;gcf655a2a91_3_21"/>
          <p:cNvGraphicFramePr/>
          <p:nvPr/>
        </p:nvGraphicFramePr>
        <p:xfrm>
          <a:off x="1047625" y="2620225"/>
          <a:ext cx="7239000" cy="2743170"/>
        </p:xfrm>
        <a:graphic>
          <a:graphicData uri="http://schemas.openxmlformats.org/drawingml/2006/table">
            <a:tbl>
              <a:tblPr>
                <a:noFill/>
                <a:tableStyleId>{C163CB04-47FC-4941-B6C2-D879B836C2FF}</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400" b="1"/>
                        <a:t>Record yourself explaining how you plan to get to know your students and families this year.</a:t>
                      </a:r>
                      <a:endParaRPr sz="2400" b="1"/>
                    </a:p>
                    <a:p>
                      <a:pPr marL="0" lvl="0" indent="0" algn="l" rtl="0">
                        <a:spcBef>
                          <a:spcPts val="0"/>
                        </a:spcBef>
                        <a:spcAft>
                          <a:spcPts val="0"/>
                        </a:spcAft>
                        <a:buNone/>
                      </a:pPr>
                      <a:endParaRPr sz="2400" b="1"/>
                    </a:p>
                    <a:p>
                      <a:pPr marL="0" lvl="0" indent="0" algn="l" rtl="0">
                        <a:spcBef>
                          <a:spcPts val="0"/>
                        </a:spcBef>
                        <a:spcAft>
                          <a:spcPts val="0"/>
                        </a:spcAft>
                        <a:buClr>
                          <a:schemeClr val="dk2"/>
                        </a:buClr>
                        <a:buSzPts val="1100"/>
                        <a:buFont typeface="Arial"/>
                        <a:buNone/>
                      </a:pPr>
                      <a:r>
                        <a:rPr lang="en-US" sz="2400" b="1"/>
                        <a:t>3-5 Minutes</a:t>
                      </a:r>
                      <a:endParaRPr sz="2200" b="1">
                        <a:solidFill>
                          <a:schemeClr val="dk2"/>
                        </a:solidFill>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US" sz="2400" b="1"/>
                        <a:t>Read the article </a:t>
                      </a:r>
                      <a:r>
                        <a:rPr lang="en-US" sz="24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on the Google Research on Effective Teams.  </a:t>
                      </a:r>
                      <a:r>
                        <a:rPr lang="en-US" sz="2400" b="1"/>
                        <a:t>Record some ideas for team norms that match the five characteristics of effective teams.</a:t>
                      </a:r>
                      <a:endParaRPr sz="2400" b="1"/>
                    </a:p>
                  </a:txBody>
                  <a:tcPr marL="91425" marR="91425" marT="91425" marB="91425"/>
                </a:tc>
                <a:extLst>
                  <a:ext uri="{0D108BD9-81ED-4DB2-BD59-A6C34878D82A}">
                    <a16:rowId xmlns:a16="http://schemas.microsoft.com/office/drawing/2014/main" val="10000"/>
                  </a:ext>
                </a:extLst>
              </a:tr>
            </a:tbl>
          </a:graphicData>
        </a:graphic>
      </p:graphicFrame>
      <p:pic>
        <p:nvPicPr>
          <p:cNvPr id="1188" name="Google Shape;1188;gcf655a2a91_3_21"/>
          <p:cNvPicPr preferRelativeResize="0"/>
          <p:nvPr/>
        </p:nvPicPr>
        <p:blipFill>
          <a:blip r:embed="rId4">
            <a:alphaModFix/>
          </a:blip>
          <a:stretch>
            <a:fillRect/>
          </a:stretch>
        </p:blipFill>
        <p:spPr>
          <a:xfrm>
            <a:off x="2283050" y="1447800"/>
            <a:ext cx="1172425" cy="1172425"/>
          </a:xfrm>
          <a:prstGeom prst="rect">
            <a:avLst/>
          </a:prstGeom>
          <a:noFill/>
          <a:ln>
            <a:noFill/>
          </a:ln>
        </p:spPr>
      </p:pic>
      <p:pic>
        <p:nvPicPr>
          <p:cNvPr id="1189" name="Google Shape;1189;gcf655a2a91_3_21"/>
          <p:cNvPicPr preferRelativeResize="0"/>
          <p:nvPr/>
        </p:nvPicPr>
        <p:blipFill>
          <a:blip r:embed="rId5">
            <a:alphaModFix/>
          </a:blip>
          <a:stretch>
            <a:fillRect/>
          </a:stretch>
        </p:blipFill>
        <p:spPr>
          <a:xfrm>
            <a:off x="6020750" y="1503300"/>
            <a:ext cx="947275" cy="9472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gcf655a2a91_2_47"/>
          <p:cNvSpPr txBox="1">
            <a:spLocks noGrp="1"/>
          </p:cNvSpPr>
          <p:nvPr>
            <p:ph type="title"/>
          </p:nvPr>
        </p:nvSpPr>
        <p:spPr>
          <a:xfrm>
            <a:off x="0" y="0"/>
            <a:ext cx="9144000" cy="1143000"/>
          </a:xfrm>
          <a:prstGeom prst="rect">
            <a:avLst/>
          </a:prstGeom>
          <a:solidFill>
            <a:srgbClr val="7030A0"/>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sz="4800"/>
              <a:t>Session 2 </a:t>
            </a:r>
            <a:endParaRPr sz="4800"/>
          </a:p>
        </p:txBody>
      </p:sp>
      <p:sp>
        <p:nvSpPr>
          <p:cNvPr id="1195" name="Google Shape;1195;gcf655a2a91_2_47"/>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46</a:t>
            </a:fld>
            <a:endParaRPr/>
          </a:p>
        </p:txBody>
      </p:sp>
      <p:pic>
        <p:nvPicPr>
          <p:cNvPr id="1196" name="Google Shape;1196;gcf655a2a91_2_47"/>
          <p:cNvPicPr preferRelativeResize="0"/>
          <p:nvPr/>
        </p:nvPicPr>
        <p:blipFill rotWithShape="1">
          <a:blip r:embed="rId3">
            <a:alphaModFix/>
          </a:blip>
          <a:srcRect/>
          <a:stretch/>
        </p:blipFill>
        <p:spPr>
          <a:xfrm>
            <a:off x="299323" y="1307552"/>
            <a:ext cx="4146027" cy="4133101"/>
          </a:xfrm>
          <a:prstGeom prst="rect">
            <a:avLst/>
          </a:prstGeom>
          <a:noFill/>
          <a:ln>
            <a:noFill/>
          </a:ln>
        </p:spPr>
      </p:pic>
      <p:pic>
        <p:nvPicPr>
          <p:cNvPr id="1197" name="Google Shape;1197;gcf655a2a91_2_47"/>
          <p:cNvPicPr preferRelativeResize="0"/>
          <p:nvPr/>
        </p:nvPicPr>
        <p:blipFill>
          <a:blip r:embed="rId4">
            <a:alphaModFix/>
          </a:blip>
          <a:stretch>
            <a:fillRect/>
          </a:stretch>
        </p:blipFill>
        <p:spPr>
          <a:xfrm>
            <a:off x="4572000" y="2049500"/>
            <a:ext cx="4146025" cy="275899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g7a395f2f52_1_0"/>
          <p:cNvSpPr txBox="1">
            <a:spLocks noGrp="1"/>
          </p:cNvSpPr>
          <p:nvPr>
            <p:ph type="title"/>
          </p:nvPr>
        </p:nvSpPr>
        <p:spPr>
          <a:xfrm>
            <a:off x="0" y="0"/>
            <a:ext cx="9144000" cy="1143000"/>
          </a:xfrm>
          <a:prstGeom prst="rect">
            <a:avLst/>
          </a:prstGeom>
          <a:solidFill>
            <a:schemeClr val="accent6"/>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t>Agenda: Session 2</a:t>
            </a:r>
            <a:r>
              <a:rPr lang="en-US"/>
              <a:t> </a:t>
            </a:r>
            <a:endParaRPr/>
          </a:p>
          <a:p>
            <a:pPr marL="0" lvl="0" indent="0" algn="ctr" rtl="0">
              <a:spcBef>
                <a:spcPts val="0"/>
              </a:spcBef>
              <a:spcAft>
                <a:spcPts val="0"/>
              </a:spcAft>
              <a:buNone/>
            </a:pPr>
            <a:r>
              <a:rPr lang="en-US" sz="1850" i="1"/>
              <a:t>(3.5 hours)</a:t>
            </a:r>
            <a:endParaRPr sz="1850" i="1"/>
          </a:p>
        </p:txBody>
      </p:sp>
      <p:sp>
        <p:nvSpPr>
          <p:cNvPr id="1204" name="Google Shape;1204;g7a395f2f52_1_0"/>
          <p:cNvSpPr txBox="1">
            <a:spLocks noGrp="1"/>
          </p:cNvSpPr>
          <p:nvPr>
            <p:ph type="sldNum" idx="12"/>
          </p:nvPr>
        </p:nvSpPr>
        <p:spPr>
          <a:xfrm>
            <a:off x="8574591" y="6611689"/>
            <a:ext cx="112200" cy="115500"/>
          </a:xfrm>
          <a:prstGeom prst="rect">
            <a:avLst/>
          </a:prstGeom>
        </p:spPr>
        <p:txBody>
          <a:bodyPr spcFirstLastPara="1" wrap="square" lIns="0" tIns="0" rIns="0" bIns="0" anchor="ctr" anchorCtr="0">
            <a:spAutoFit/>
          </a:bodyPr>
          <a:lstStyle/>
          <a:p>
            <a:pPr marL="0" lvl="0" indent="0" algn="r" rtl="0">
              <a:spcBef>
                <a:spcPts val="0"/>
              </a:spcBef>
              <a:spcAft>
                <a:spcPts val="0"/>
              </a:spcAft>
              <a:buClr>
                <a:srgbClr val="000000"/>
              </a:buClr>
              <a:buSzPts val="700"/>
              <a:buFont typeface="Arial"/>
              <a:buNone/>
            </a:pPr>
            <a:fld id="{00000000-1234-1234-1234-123412341234}" type="slidenum">
              <a:rPr lang="en-US"/>
              <a:t>47</a:t>
            </a:fld>
            <a:endParaRPr/>
          </a:p>
        </p:txBody>
      </p:sp>
      <p:graphicFrame>
        <p:nvGraphicFramePr>
          <p:cNvPr id="1205" name="Google Shape;1205;g7a395f2f52_1_0"/>
          <p:cNvGraphicFramePr/>
          <p:nvPr/>
        </p:nvGraphicFramePr>
        <p:xfrm>
          <a:off x="252163" y="1461350"/>
          <a:ext cx="8696900" cy="2356750"/>
        </p:xfrm>
        <a:graphic>
          <a:graphicData uri="http://schemas.openxmlformats.org/drawingml/2006/table">
            <a:tbl>
              <a:tblPr>
                <a:noFill/>
                <a:tableStyleId>{C163CB04-47FC-4941-B6C2-D879B836C2FF}</a:tableStyleId>
              </a:tblPr>
              <a:tblGrid>
                <a:gridCol w="8696900">
                  <a:extLst>
                    <a:ext uri="{9D8B030D-6E8A-4147-A177-3AD203B41FA5}">
                      <a16:colId xmlns:a16="http://schemas.microsoft.com/office/drawing/2014/main" val="20000"/>
                    </a:ext>
                  </a:extLst>
                </a:gridCol>
              </a:tblGrid>
              <a:tr h="471350">
                <a:tc>
                  <a:txBody>
                    <a:bodyPr/>
                    <a:lstStyle/>
                    <a:p>
                      <a:pPr marL="0" lvl="0" indent="0" algn="l" rtl="0">
                        <a:spcBef>
                          <a:spcPts val="0"/>
                        </a:spcBef>
                        <a:spcAft>
                          <a:spcPts val="0"/>
                        </a:spcAft>
                        <a:buNone/>
                      </a:pPr>
                      <a:r>
                        <a:rPr lang="en-US" sz="1800"/>
                        <a:t>Welcome and Introductions </a:t>
                      </a:r>
                      <a:endParaRPr sz="1800"/>
                    </a:p>
                  </a:txBody>
                  <a:tcPr marL="91425" marR="91425" marT="91425" marB="91425">
                    <a:solidFill>
                      <a:srgbClr val="C9DAF8"/>
                    </a:solidFill>
                  </a:tcPr>
                </a:tc>
                <a:extLst>
                  <a:ext uri="{0D108BD9-81ED-4DB2-BD59-A6C34878D82A}">
                    <a16:rowId xmlns:a16="http://schemas.microsoft.com/office/drawing/2014/main" val="10000"/>
                  </a:ext>
                </a:extLst>
              </a:tr>
              <a:tr h="471350">
                <a:tc>
                  <a:txBody>
                    <a:bodyPr/>
                    <a:lstStyle/>
                    <a:p>
                      <a:pPr marL="0" lvl="0" indent="0" algn="l" rtl="0">
                        <a:spcBef>
                          <a:spcPts val="0"/>
                        </a:spcBef>
                        <a:spcAft>
                          <a:spcPts val="0"/>
                        </a:spcAft>
                        <a:buNone/>
                      </a:pPr>
                      <a:r>
                        <a:rPr lang="en-US" sz="1800"/>
                        <a:t>Stage 2: Teacher and Student Goal Setting</a:t>
                      </a:r>
                      <a:endParaRPr sz="1800"/>
                    </a:p>
                  </a:txBody>
                  <a:tcPr marL="91425" marR="91425" marT="91425" marB="91425">
                    <a:solidFill>
                      <a:srgbClr val="FFF2CC"/>
                    </a:solidFill>
                  </a:tcPr>
                </a:tc>
                <a:extLst>
                  <a:ext uri="{0D108BD9-81ED-4DB2-BD59-A6C34878D82A}">
                    <a16:rowId xmlns:a16="http://schemas.microsoft.com/office/drawing/2014/main" val="10001"/>
                  </a:ext>
                </a:extLst>
              </a:tr>
              <a:tr h="471350">
                <a:tc>
                  <a:txBody>
                    <a:bodyPr/>
                    <a:lstStyle/>
                    <a:p>
                      <a:pPr marL="0" lvl="0" indent="0" algn="l" rtl="0">
                        <a:spcBef>
                          <a:spcPts val="0"/>
                        </a:spcBef>
                        <a:spcAft>
                          <a:spcPts val="0"/>
                        </a:spcAft>
                        <a:buNone/>
                      </a:pPr>
                      <a:r>
                        <a:rPr lang="en-US" sz="1800"/>
                        <a:t>Stage 3: KASAB and Learning Designs</a:t>
                      </a:r>
                      <a:endParaRPr sz="1800"/>
                    </a:p>
                  </a:txBody>
                  <a:tcPr marL="91425" marR="91425" marT="91425" marB="91425">
                    <a:solidFill>
                      <a:srgbClr val="C9DAF8"/>
                    </a:solidFill>
                  </a:tcPr>
                </a:tc>
                <a:extLst>
                  <a:ext uri="{0D108BD9-81ED-4DB2-BD59-A6C34878D82A}">
                    <a16:rowId xmlns:a16="http://schemas.microsoft.com/office/drawing/2014/main" val="10002"/>
                  </a:ext>
                </a:extLst>
              </a:tr>
              <a:tr h="471350">
                <a:tc>
                  <a:txBody>
                    <a:bodyPr/>
                    <a:lstStyle/>
                    <a:p>
                      <a:pPr marL="0" lvl="0" indent="0" algn="l" rtl="0">
                        <a:spcBef>
                          <a:spcPts val="0"/>
                        </a:spcBef>
                        <a:spcAft>
                          <a:spcPts val="0"/>
                        </a:spcAft>
                        <a:buNone/>
                      </a:pPr>
                      <a:r>
                        <a:rPr lang="en-US" sz="1800"/>
                        <a:t>1 : 1 Coaching Rounds </a:t>
                      </a:r>
                      <a:endParaRPr sz="1800"/>
                    </a:p>
                  </a:txBody>
                  <a:tcPr marL="91425" marR="91425" marT="91425" marB="91425">
                    <a:solidFill>
                      <a:srgbClr val="FFF2CC"/>
                    </a:solidFill>
                  </a:tcPr>
                </a:tc>
                <a:extLst>
                  <a:ext uri="{0D108BD9-81ED-4DB2-BD59-A6C34878D82A}">
                    <a16:rowId xmlns:a16="http://schemas.microsoft.com/office/drawing/2014/main" val="10003"/>
                  </a:ext>
                </a:extLst>
              </a:tr>
              <a:tr h="471350">
                <a:tc>
                  <a:txBody>
                    <a:bodyPr/>
                    <a:lstStyle/>
                    <a:p>
                      <a:pPr marL="0" lvl="0" indent="0" algn="l" rtl="0">
                        <a:spcBef>
                          <a:spcPts val="0"/>
                        </a:spcBef>
                        <a:spcAft>
                          <a:spcPts val="0"/>
                        </a:spcAft>
                        <a:buNone/>
                      </a:pPr>
                      <a:r>
                        <a:rPr lang="en-US" sz="1800"/>
                        <a:t>Wrap-Up and Debrief</a:t>
                      </a:r>
                      <a:endParaRPr sz="1800"/>
                    </a:p>
                  </a:txBody>
                  <a:tcPr marL="91425" marR="91425" marT="91425" marB="91425">
                    <a:solidFill>
                      <a:srgbClr val="CFE2F3"/>
                    </a:solidFill>
                  </a:tcPr>
                </a:tc>
                <a:extLst>
                  <a:ext uri="{0D108BD9-81ED-4DB2-BD59-A6C34878D82A}">
                    <a16:rowId xmlns:a16="http://schemas.microsoft.com/office/drawing/2014/main" val="10004"/>
                  </a:ext>
                </a:extLst>
              </a:tr>
            </a:tbl>
          </a:graphicData>
        </a:graphic>
      </p:graphicFrame>
      <p:pic>
        <p:nvPicPr>
          <p:cNvPr id="1206" name="Google Shape;1206;g7a395f2f52_1_0"/>
          <p:cNvPicPr preferRelativeResize="0"/>
          <p:nvPr/>
        </p:nvPicPr>
        <p:blipFill>
          <a:blip r:embed="rId3">
            <a:alphaModFix/>
          </a:blip>
          <a:stretch>
            <a:fillRect/>
          </a:stretch>
        </p:blipFill>
        <p:spPr>
          <a:xfrm>
            <a:off x="2863912" y="4388425"/>
            <a:ext cx="2896675" cy="19276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63"/>
          <p:cNvSpPr txBox="1">
            <a:spLocks noGrp="1"/>
          </p:cNvSpPr>
          <p:nvPr>
            <p:ph type="title"/>
          </p:nvPr>
        </p:nvSpPr>
        <p:spPr>
          <a:xfrm>
            <a:off x="-789" y="1327099"/>
            <a:ext cx="9144000" cy="2359267"/>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a:t>TLT Cycle Stage 2: Set Goals </a:t>
            </a:r>
            <a:endParaRPr/>
          </a:p>
        </p:txBody>
      </p:sp>
      <p:sp>
        <p:nvSpPr>
          <p:cNvPr id="1215" name="Google Shape;1215;p63"/>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48</a:t>
            </a:fld>
            <a:endParaRPr/>
          </a:p>
        </p:txBody>
      </p:sp>
      <p:pic>
        <p:nvPicPr>
          <p:cNvPr id="1216" name="Google Shape;1216;p63"/>
          <p:cNvPicPr preferRelativeResize="0"/>
          <p:nvPr/>
        </p:nvPicPr>
        <p:blipFill rotWithShape="1">
          <a:blip r:embed="rId3">
            <a:alphaModFix/>
          </a:blip>
          <a:srcRect/>
          <a:stretch/>
        </p:blipFill>
        <p:spPr>
          <a:xfrm>
            <a:off x="1321125" y="3779384"/>
            <a:ext cx="6655170" cy="2483031"/>
          </a:xfrm>
          <a:prstGeom prst="rect">
            <a:avLst/>
          </a:prstGeom>
          <a:noFill/>
          <a:ln>
            <a:noFill/>
          </a:ln>
        </p:spPr>
      </p:pic>
      <p:sp>
        <p:nvSpPr>
          <p:cNvPr id="1217" name="Google Shape;1217;p63"/>
          <p:cNvSpPr/>
          <p:nvPr/>
        </p:nvSpPr>
        <p:spPr>
          <a:xfrm>
            <a:off x="3577389" y="4216625"/>
            <a:ext cx="633000" cy="969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64"/>
          <p:cNvSpPr txBox="1">
            <a:spLocks noGrp="1"/>
          </p:cNvSpPr>
          <p:nvPr>
            <p:ph type="body" idx="1"/>
          </p:nvPr>
        </p:nvSpPr>
        <p:spPr>
          <a:xfrm>
            <a:off x="457200" y="1371600"/>
            <a:ext cx="8229600" cy="4663440"/>
          </a:xfrm>
          <a:prstGeom prst="rect">
            <a:avLst/>
          </a:prstGeom>
          <a:noFill/>
          <a:ln>
            <a:noFill/>
          </a:ln>
        </p:spPr>
        <p:txBody>
          <a:bodyPr spcFirstLastPara="1" wrap="square" lIns="0" tIns="0" rIns="0" bIns="0" anchor="t" anchorCtr="0">
            <a:normAutofit/>
          </a:bodyPr>
          <a:lstStyle/>
          <a:p>
            <a:pPr marL="171450" lvl="0" indent="-57150" algn="l" rtl="0">
              <a:lnSpc>
                <a:spcPct val="100000"/>
              </a:lnSpc>
              <a:spcBef>
                <a:spcPts val="0"/>
              </a:spcBef>
              <a:spcAft>
                <a:spcPts val="0"/>
              </a:spcAft>
              <a:buClr>
                <a:srgbClr val="595959"/>
              </a:buClr>
              <a:buSzPts val="1800"/>
              <a:buNone/>
            </a:pPr>
            <a:endParaRPr/>
          </a:p>
        </p:txBody>
      </p:sp>
      <p:sp>
        <p:nvSpPr>
          <p:cNvPr id="1224" name="Google Shape;1224;p64"/>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Stage 2: Set Goals</a:t>
            </a:r>
            <a:endParaRPr/>
          </a:p>
        </p:txBody>
      </p:sp>
      <p:sp>
        <p:nvSpPr>
          <p:cNvPr id="1225" name="Google Shape;1225;p64"/>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49</a:t>
            </a:fld>
            <a:endParaRPr/>
          </a:p>
        </p:txBody>
      </p:sp>
      <p:sp>
        <p:nvSpPr>
          <p:cNvPr id="1226" name="Google Shape;1226;p64"/>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595959"/>
              </a:buClr>
              <a:buSzPts val="750"/>
              <a:buFont typeface="Arial"/>
              <a:buNone/>
            </a:pPr>
            <a:endParaRPr/>
          </a:p>
        </p:txBody>
      </p:sp>
      <p:pic>
        <p:nvPicPr>
          <p:cNvPr id="1227" name="Google Shape;1227;p64"/>
          <p:cNvPicPr preferRelativeResize="0"/>
          <p:nvPr/>
        </p:nvPicPr>
        <p:blipFill rotWithShape="1">
          <a:blip r:embed="rId3">
            <a:alphaModFix/>
          </a:blip>
          <a:srcRect/>
          <a:stretch/>
        </p:blipFill>
        <p:spPr>
          <a:xfrm>
            <a:off x="152400" y="1371600"/>
            <a:ext cx="8839200" cy="39304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8"/>
          <p:cNvSpPr txBox="1">
            <a:spLocks noGrp="1"/>
          </p:cNvSpPr>
          <p:nvPr>
            <p:ph type="body" idx="1"/>
          </p:nvPr>
        </p:nvSpPr>
        <p:spPr>
          <a:xfrm>
            <a:off x="457200" y="1371600"/>
            <a:ext cx="8229600" cy="4663440"/>
          </a:xfrm>
          <a:prstGeom prst="rect">
            <a:avLst/>
          </a:prstGeom>
          <a:noFill/>
          <a:ln>
            <a:noFill/>
          </a:ln>
        </p:spPr>
        <p:txBody>
          <a:bodyPr spcFirstLastPara="1" wrap="square" lIns="0" tIns="0" rIns="0" bIns="0" anchor="t" anchorCtr="0">
            <a:normAutofit/>
          </a:bodyPr>
          <a:lstStyle/>
          <a:p>
            <a:pPr marL="171450" lvl="0" indent="-171450" algn="l" rtl="0">
              <a:lnSpc>
                <a:spcPct val="100000"/>
              </a:lnSpc>
              <a:spcBef>
                <a:spcPts val="0"/>
              </a:spcBef>
              <a:spcAft>
                <a:spcPts val="0"/>
              </a:spcAft>
              <a:buClr>
                <a:srgbClr val="595959"/>
              </a:buClr>
              <a:buSzPts val="1800"/>
              <a:buChar char="•"/>
            </a:pPr>
            <a:r>
              <a:rPr lang="en-US"/>
              <a:t>PLI coaches:</a:t>
            </a:r>
            <a:endParaRPr/>
          </a:p>
          <a:p>
            <a:pPr marL="342900" lvl="1" indent="-171450" algn="l" rtl="0">
              <a:lnSpc>
                <a:spcPct val="100000"/>
              </a:lnSpc>
              <a:spcBef>
                <a:spcPts val="600"/>
              </a:spcBef>
              <a:spcAft>
                <a:spcPts val="0"/>
              </a:spcAft>
              <a:buClr>
                <a:schemeClr val="dk1"/>
              </a:buClr>
              <a:buSzPts val="1800"/>
              <a:buChar char="–"/>
            </a:pPr>
            <a:r>
              <a:rPr lang="en-US"/>
              <a:t>Exit survey on workshop quality (fill out before you leave!)</a:t>
            </a:r>
            <a:endParaRPr/>
          </a:p>
          <a:p>
            <a:pPr marL="342900" lvl="1" indent="-171450" algn="l" rtl="0">
              <a:lnSpc>
                <a:spcPct val="100000"/>
              </a:lnSpc>
              <a:spcBef>
                <a:spcPts val="600"/>
              </a:spcBef>
              <a:spcAft>
                <a:spcPts val="0"/>
              </a:spcAft>
              <a:buClr>
                <a:schemeClr val="dk1"/>
              </a:buClr>
              <a:buSzPts val="1800"/>
              <a:buChar char="–"/>
            </a:pPr>
            <a:r>
              <a:rPr lang="en-US"/>
              <a:t>PLI coaches’ logs</a:t>
            </a:r>
            <a:endParaRPr/>
          </a:p>
          <a:p>
            <a:pPr marL="342900" lvl="1" indent="-171450" algn="l" rtl="0">
              <a:lnSpc>
                <a:spcPct val="100000"/>
              </a:lnSpc>
              <a:spcBef>
                <a:spcPts val="600"/>
              </a:spcBef>
              <a:spcAft>
                <a:spcPts val="0"/>
              </a:spcAft>
              <a:buClr>
                <a:schemeClr val="dk1"/>
              </a:buClr>
              <a:buSzPts val="1800"/>
              <a:buChar char="–"/>
            </a:pPr>
            <a:r>
              <a:rPr lang="en-US"/>
              <a:t>45-minute phone interview (two per year, fall and spring)</a:t>
            </a:r>
            <a:endParaRPr/>
          </a:p>
          <a:p>
            <a:pPr marL="171450" lvl="0" indent="-171450" algn="l" rtl="0">
              <a:lnSpc>
                <a:spcPct val="100000"/>
              </a:lnSpc>
              <a:spcBef>
                <a:spcPts val="600"/>
              </a:spcBef>
              <a:spcAft>
                <a:spcPts val="0"/>
              </a:spcAft>
              <a:buClr>
                <a:srgbClr val="595959"/>
              </a:buClr>
              <a:buSzPts val="1800"/>
              <a:buChar char="•"/>
            </a:pPr>
            <a:r>
              <a:rPr lang="en-US"/>
              <a:t>PLI teachers: </a:t>
            </a:r>
            <a:endParaRPr/>
          </a:p>
          <a:p>
            <a:pPr marL="342900" lvl="1" indent="-171450" algn="l" rtl="0">
              <a:lnSpc>
                <a:spcPct val="100000"/>
              </a:lnSpc>
              <a:spcBef>
                <a:spcPts val="600"/>
              </a:spcBef>
              <a:spcAft>
                <a:spcPts val="0"/>
              </a:spcAft>
              <a:buClr>
                <a:schemeClr val="dk1"/>
              </a:buClr>
              <a:buSzPts val="1800"/>
              <a:buChar char="–"/>
            </a:pPr>
            <a:r>
              <a:rPr lang="en-US"/>
              <a:t>Teacher survey (spring―teachers only)</a:t>
            </a:r>
            <a:endParaRPr/>
          </a:p>
          <a:p>
            <a:pPr marL="171450" lvl="0" indent="-171450" algn="l" rtl="0">
              <a:lnSpc>
                <a:spcPct val="100000"/>
              </a:lnSpc>
              <a:spcBef>
                <a:spcPts val="600"/>
              </a:spcBef>
              <a:spcAft>
                <a:spcPts val="0"/>
              </a:spcAft>
              <a:buClr>
                <a:srgbClr val="595959"/>
              </a:buClr>
              <a:buSzPts val="1800"/>
              <a:buChar char="•"/>
            </a:pPr>
            <a:r>
              <a:rPr lang="en-US"/>
              <a:t>Anyone: </a:t>
            </a:r>
            <a:endParaRPr/>
          </a:p>
          <a:p>
            <a:pPr marL="342900" lvl="1" indent="-171450" algn="l" rtl="0">
              <a:lnSpc>
                <a:spcPct val="100000"/>
              </a:lnSpc>
              <a:spcBef>
                <a:spcPts val="600"/>
              </a:spcBef>
              <a:spcAft>
                <a:spcPts val="0"/>
              </a:spcAft>
              <a:buClr>
                <a:schemeClr val="dk1"/>
              </a:buClr>
              <a:buSzPts val="1800"/>
              <a:buChar char="–"/>
            </a:pPr>
            <a:r>
              <a:rPr lang="en-US"/>
              <a:t>Contact any partner any time with questions, concerns, or kudos!</a:t>
            </a:r>
            <a:endParaRPr/>
          </a:p>
          <a:p>
            <a:pPr marL="171450" lvl="0" indent="-57150" algn="l" rtl="0">
              <a:lnSpc>
                <a:spcPct val="100000"/>
              </a:lnSpc>
              <a:spcBef>
                <a:spcPts val="600"/>
              </a:spcBef>
              <a:spcAft>
                <a:spcPts val="0"/>
              </a:spcAft>
              <a:buClr>
                <a:srgbClr val="595959"/>
              </a:buClr>
              <a:buSzPts val="1800"/>
              <a:buNone/>
            </a:pPr>
            <a:endParaRPr/>
          </a:p>
        </p:txBody>
      </p:sp>
      <p:sp>
        <p:nvSpPr>
          <p:cNvPr id="790" name="Google Shape;790;p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Opportunities to Provide Feedback on Program Design and Implementation</a:t>
            </a:r>
            <a:endParaRPr/>
          </a:p>
        </p:txBody>
      </p:sp>
      <p:sp>
        <p:nvSpPr>
          <p:cNvPr id="791" name="Google Shape;791;p8"/>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a:t>
            </a:fld>
            <a:endParaRPr/>
          </a:p>
        </p:txBody>
      </p:sp>
      <p:sp>
        <p:nvSpPr>
          <p:cNvPr id="792" name="Google Shape;792;p8"/>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595959"/>
              </a:buClr>
              <a:buSzPts val="750"/>
              <a:buFont typeface="Arial"/>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pic>
        <p:nvPicPr>
          <p:cNvPr id="1233" name="Google Shape;1233;p67" descr="goalsetting.jpg"/>
          <p:cNvPicPr preferRelativeResize="0"/>
          <p:nvPr/>
        </p:nvPicPr>
        <p:blipFill rotWithShape="1">
          <a:blip r:embed="rId3">
            <a:alphaModFix/>
          </a:blip>
          <a:srcRect/>
          <a:stretch/>
        </p:blipFill>
        <p:spPr>
          <a:xfrm>
            <a:off x="0" y="602329"/>
            <a:ext cx="9144000" cy="5799351"/>
          </a:xfrm>
          <a:prstGeom prst="rect">
            <a:avLst/>
          </a:prstGeom>
          <a:noFill/>
          <a:ln>
            <a:noFill/>
          </a:ln>
        </p:spPr>
      </p:pic>
      <p:sp>
        <p:nvSpPr>
          <p:cNvPr id="1234" name="Google Shape;1234;p67"/>
          <p:cNvSpPr txBox="1"/>
          <p:nvPr/>
        </p:nvSpPr>
        <p:spPr>
          <a:xfrm>
            <a:off x="2230349" y="747950"/>
            <a:ext cx="50316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The power of this learning cycle is the embedded teacher learning.  </a:t>
            </a:r>
            <a:endParaRPr sz="2400" b="0" i="0" u="none" strike="noStrike" cap="none">
              <a:solidFill>
                <a:schemeClr val="dk1"/>
              </a:solidFill>
              <a:latin typeface="Calibri"/>
              <a:ea typeface="Calibri"/>
              <a:cs typeface="Calibri"/>
              <a:sym typeface="Calibri"/>
            </a:endParaRPr>
          </a:p>
        </p:txBody>
      </p:sp>
      <p:sp>
        <p:nvSpPr>
          <p:cNvPr id="1235" name="Google Shape;1235;p67"/>
          <p:cNvSpPr/>
          <p:nvPr/>
        </p:nvSpPr>
        <p:spPr>
          <a:xfrm rot="5400000">
            <a:off x="4257063" y="-4257149"/>
            <a:ext cx="663000" cy="9177300"/>
          </a:xfrm>
          <a:prstGeom prst="round2SameRect">
            <a:avLst>
              <a:gd name="adj1" fmla="val 0"/>
              <a:gd name="adj2" fmla="val 0"/>
            </a:avLst>
          </a:prstGeom>
          <a:solidFill>
            <a:srgbClr val="1B499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236" name="Google Shape;1236;p67"/>
          <p:cNvSpPr txBox="1"/>
          <p:nvPr/>
        </p:nvSpPr>
        <p:spPr>
          <a:xfrm>
            <a:off x="243916" y="89023"/>
            <a:ext cx="8850600" cy="686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0" i="0" u="none" strike="noStrike" cap="none">
                <a:solidFill>
                  <a:schemeClr val="lt1"/>
                </a:solidFill>
                <a:latin typeface="Calibri"/>
                <a:ea typeface="Calibri"/>
                <a:cs typeface="Calibri"/>
                <a:sym typeface="Calibri"/>
              </a:rPr>
              <a:t>Role of Teaching and Learning</a:t>
            </a:r>
            <a:endParaRPr sz="3000" b="0" i="0" u="none" strike="noStrike" cap="none">
              <a:solidFill>
                <a:schemeClr val="lt1"/>
              </a:solidFill>
              <a:latin typeface="Calibri"/>
              <a:ea typeface="Calibri"/>
              <a:cs typeface="Calibri"/>
              <a:sym typeface="Calibri"/>
            </a:endParaRPr>
          </a:p>
        </p:txBody>
      </p:sp>
      <p:sp>
        <p:nvSpPr>
          <p:cNvPr id="1237" name="Google Shape;1237;p67"/>
          <p:cNvSpPr txBox="1"/>
          <p:nvPr/>
        </p:nvSpPr>
        <p:spPr>
          <a:xfrm>
            <a:off x="64900" y="3647375"/>
            <a:ext cx="2195400" cy="56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FFFFFF"/>
                </a:solidFill>
                <a:latin typeface="Calibri"/>
                <a:ea typeface="Calibri"/>
                <a:cs typeface="Calibri"/>
                <a:sym typeface="Calibri"/>
              </a:rPr>
              <a:t>Goal setting</a:t>
            </a:r>
            <a:endParaRPr sz="2600" b="0" i="0" u="none" strike="noStrike" cap="none">
              <a:solidFill>
                <a:srgbClr val="FFFFFF"/>
              </a:solidFill>
              <a:latin typeface="Calibri"/>
              <a:ea typeface="Calibri"/>
              <a:cs typeface="Calibri"/>
              <a:sym typeface="Calibri"/>
            </a:endParaRPr>
          </a:p>
        </p:txBody>
      </p:sp>
      <p:sp>
        <p:nvSpPr>
          <p:cNvPr id="1238" name="Google Shape;1238;p67"/>
          <p:cNvSpPr txBox="1"/>
          <p:nvPr/>
        </p:nvSpPr>
        <p:spPr>
          <a:xfrm>
            <a:off x="6616050" y="3647375"/>
            <a:ext cx="2655600" cy="56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FFFFFF"/>
                </a:solidFill>
                <a:latin typeface="Calibri"/>
                <a:ea typeface="Calibri"/>
                <a:cs typeface="Calibri"/>
                <a:sym typeface="Calibri"/>
              </a:rPr>
              <a:t>Implementation</a:t>
            </a:r>
            <a:endParaRPr sz="2600" b="0" i="0" u="none" strike="noStrike" cap="none">
              <a:solidFill>
                <a:srgbClr val="FFFFFF"/>
              </a:solidFill>
              <a:latin typeface="Calibri"/>
              <a:ea typeface="Calibri"/>
              <a:cs typeface="Calibri"/>
              <a:sym typeface="Calibri"/>
            </a:endParaRPr>
          </a:p>
        </p:txBody>
      </p:sp>
      <p:sp>
        <p:nvSpPr>
          <p:cNvPr id="1239" name="Google Shape;1239;p67"/>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71"/>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Where do we start?</a:t>
            </a:r>
            <a:endParaRPr/>
          </a:p>
        </p:txBody>
      </p:sp>
      <p:sp>
        <p:nvSpPr>
          <p:cNvPr id="1246" name="Google Shape;1246;p71"/>
          <p:cNvSpPr txBox="1">
            <a:spLocks noGrp="1"/>
          </p:cNvSpPr>
          <p:nvPr>
            <p:ph type="body" idx="1"/>
          </p:nvPr>
        </p:nvSpPr>
        <p:spPr>
          <a:xfrm>
            <a:off x="369340" y="1301751"/>
            <a:ext cx="8115300" cy="4596900"/>
          </a:xfrm>
          <a:prstGeom prst="rect">
            <a:avLst/>
          </a:prstGeom>
          <a:noFill/>
          <a:ln>
            <a:noFill/>
          </a:ln>
        </p:spPr>
        <p:txBody>
          <a:bodyPr spcFirstLastPara="1" wrap="square" lIns="0" tIns="0" rIns="0" bIns="0" anchor="t" anchorCtr="0">
            <a:noAutofit/>
          </a:bodyPr>
          <a:lstStyle/>
          <a:p>
            <a:pPr marL="457200" lvl="0" indent="-381000" algn="l" rtl="0">
              <a:lnSpc>
                <a:spcPct val="150000"/>
              </a:lnSpc>
              <a:spcBef>
                <a:spcPts val="600"/>
              </a:spcBef>
              <a:spcAft>
                <a:spcPts val="0"/>
              </a:spcAft>
              <a:buSzPts val="2400"/>
              <a:buNone/>
            </a:pPr>
            <a:r>
              <a:rPr lang="en-US" sz="2600" b="1"/>
              <a:t>Student Learning Goal:</a:t>
            </a:r>
            <a:endParaRPr sz="2600" b="1"/>
          </a:p>
          <a:p>
            <a:pPr marL="457200" lvl="0" indent="-381000" algn="l" rtl="0">
              <a:lnSpc>
                <a:spcPct val="150000"/>
              </a:lnSpc>
              <a:spcBef>
                <a:spcPts val="600"/>
              </a:spcBef>
              <a:spcAft>
                <a:spcPts val="0"/>
              </a:spcAft>
              <a:buSzPts val="2400"/>
              <a:buNone/>
            </a:pPr>
            <a:endParaRPr sz="600" b="1"/>
          </a:p>
          <a:p>
            <a:pPr marL="0" lvl="0" indent="0" algn="l" rtl="0">
              <a:lnSpc>
                <a:spcPct val="100000"/>
              </a:lnSpc>
              <a:spcBef>
                <a:spcPts val="480"/>
              </a:spcBef>
              <a:spcAft>
                <a:spcPts val="0"/>
              </a:spcAft>
              <a:buClr>
                <a:schemeClr val="dk2"/>
              </a:buClr>
              <a:buSzPts val="1100"/>
              <a:buFont typeface="Arial"/>
              <a:buNone/>
            </a:pPr>
            <a:r>
              <a:rPr lang="en-US" sz="2800">
                <a:solidFill>
                  <a:srgbClr val="052261"/>
                </a:solidFill>
              </a:rPr>
              <a:t>By the end of the first 6 </a:t>
            </a:r>
            <a:r>
              <a:rPr lang="en-US" sz="2800">
                <a:solidFill>
                  <a:srgbClr val="05226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weeks, fourth-grade students will demonstrate </a:t>
            </a:r>
            <a:r>
              <a:rPr lang="en-US" sz="2800">
                <a:solidFill>
                  <a:srgbClr val="052261"/>
                </a:solidFill>
              </a:rPr>
              <a:t>“social competence in social awareness by building relationships between diverse groups of people,” as measured by the number of classmates each student can name. </a:t>
            </a:r>
            <a:endParaRPr/>
          </a:p>
        </p:txBody>
      </p:sp>
      <p:sp>
        <p:nvSpPr>
          <p:cNvPr id="1247" name="Google Shape;1247;p71"/>
          <p:cNvSpPr txBox="1"/>
          <p:nvPr/>
        </p:nvSpPr>
        <p:spPr>
          <a:xfrm>
            <a:off x="0" y="1270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Practice Scenario for Cluster Carousel</a:t>
            </a:r>
            <a:endParaRPr sz="1400" b="0" i="0" u="none" strike="noStrike" cap="none">
              <a:solidFill>
                <a:srgbClr val="000000"/>
              </a:solidFill>
              <a:latin typeface="Calibri"/>
              <a:ea typeface="Calibri"/>
              <a:cs typeface="Calibri"/>
              <a:sym typeface="Calibri"/>
            </a:endParaRPr>
          </a:p>
        </p:txBody>
      </p:sp>
      <p:sp>
        <p:nvSpPr>
          <p:cNvPr id="1248" name="Google Shape;1248;p71"/>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74"/>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b="1"/>
              <a:t>Align Student Learning Goals with FFT Cluster</a:t>
            </a:r>
            <a:endParaRPr b="1"/>
          </a:p>
          <a:p>
            <a:pPr marL="0" lvl="0" indent="0" algn="ctr" rtl="0">
              <a:lnSpc>
                <a:spcPct val="100000"/>
              </a:lnSpc>
              <a:spcBef>
                <a:spcPts val="0"/>
              </a:spcBef>
              <a:spcAft>
                <a:spcPts val="0"/>
              </a:spcAft>
              <a:buClr>
                <a:schemeClr val="lt1"/>
              </a:buClr>
              <a:buSzPts val="3000"/>
              <a:buFont typeface="Calibri"/>
              <a:buNone/>
            </a:pPr>
            <a:r>
              <a:rPr lang="en-US" i="1"/>
              <a:t>A Practice Example</a:t>
            </a:r>
            <a:endParaRPr i="1"/>
          </a:p>
        </p:txBody>
      </p:sp>
      <p:sp>
        <p:nvSpPr>
          <p:cNvPr id="1255" name="Google Shape;1255;p74"/>
          <p:cNvSpPr txBox="1">
            <a:spLocks noGrp="1"/>
          </p:cNvSpPr>
          <p:nvPr>
            <p:ph type="body" idx="1"/>
          </p:nvPr>
        </p:nvSpPr>
        <p:spPr>
          <a:xfrm>
            <a:off x="278525" y="1231900"/>
            <a:ext cx="8612100" cy="4921800"/>
          </a:xfrm>
          <a:prstGeom prst="rect">
            <a:avLst/>
          </a:prstGeom>
          <a:noFill/>
          <a:ln>
            <a:noFill/>
          </a:ln>
        </p:spPr>
        <p:txBody>
          <a:bodyPr spcFirstLastPara="1" wrap="square" lIns="0" tIns="0" rIns="0" bIns="0" anchor="t" anchorCtr="0">
            <a:noAutofit/>
          </a:bodyPr>
          <a:lstStyle/>
          <a:p>
            <a:pPr marL="287337" lvl="0" indent="-287337" algn="l" rtl="0">
              <a:lnSpc>
                <a:spcPct val="100000"/>
              </a:lnSpc>
              <a:spcBef>
                <a:spcPts val="600"/>
              </a:spcBef>
              <a:spcAft>
                <a:spcPts val="0"/>
              </a:spcAft>
              <a:buSzPts val="1800"/>
              <a:buNone/>
            </a:pPr>
            <a:r>
              <a:rPr lang="en-US"/>
              <a:t>1.</a:t>
            </a:r>
            <a:r>
              <a:rPr lang="en-US" b="1"/>
              <a:t>	Individually</a:t>
            </a:r>
            <a:r>
              <a:rPr lang="en-US"/>
              <a:t>, read the student learning goal. </a:t>
            </a:r>
            <a:endParaRPr/>
          </a:p>
          <a:p>
            <a:pPr marL="287338" lvl="0" indent="-287338" algn="l" rtl="0">
              <a:lnSpc>
                <a:spcPct val="100000"/>
              </a:lnSpc>
              <a:spcBef>
                <a:spcPts val="600"/>
              </a:spcBef>
              <a:spcAft>
                <a:spcPts val="0"/>
              </a:spcAft>
              <a:buSzPts val="1800"/>
              <a:buNone/>
            </a:pPr>
            <a:r>
              <a:rPr lang="en-US"/>
              <a:t> </a:t>
            </a:r>
            <a:endParaRPr/>
          </a:p>
          <a:p>
            <a:pPr marL="0" lvl="0" indent="0" algn="l" rtl="0">
              <a:spcBef>
                <a:spcPts val="480"/>
              </a:spcBef>
              <a:spcAft>
                <a:spcPts val="0"/>
              </a:spcAft>
              <a:buClr>
                <a:schemeClr val="dk2"/>
              </a:buClr>
              <a:buSzPts val="1100"/>
              <a:buFont typeface="Arial"/>
              <a:buNone/>
            </a:pPr>
            <a:r>
              <a:rPr lang="en-US" sz="2000">
                <a:solidFill>
                  <a:srgbClr val="052261"/>
                </a:solidFill>
              </a:rPr>
              <a:t>By the end of the first 6 </a:t>
            </a:r>
            <a:r>
              <a:rPr lang="en-US" sz="2000">
                <a:solidFill>
                  <a:srgbClr val="05226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weeks, fourth-grade students will demonstrate </a:t>
            </a:r>
            <a:r>
              <a:rPr lang="en-US" sz="2000">
                <a:solidFill>
                  <a:srgbClr val="052261"/>
                </a:solidFill>
              </a:rPr>
              <a:t>“social competence in social awareness by building relationships between diverse groups of people,” as measured by the number of classmates each student can name. </a:t>
            </a:r>
            <a:endParaRPr sz="1000">
              <a:solidFill>
                <a:srgbClr val="052261"/>
              </a:solidFill>
            </a:endParaRPr>
          </a:p>
          <a:p>
            <a:pPr marL="287338" lvl="0" indent="0" algn="l" rtl="0">
              <a:lnSpc>
                <a:spcPct val="100000"/>
              </a:lnSpc>
              <a:spcBef>
                <a:spcPts val="600"/>
              </a:spcBef>
              <a:spcAft>
                <a:spcPts val="0"/>
              </a:spcAft>
              <a:buSzPts val="1800"/>
              <a:buNone/>
            </a:pPr>
            <a:endParaRPr>
              <a:solidFill>
                <a:srgbClr val="052261"/>
              </a:solidFill>
            </a:endParaRPr>
          </a:p>
          <a:p>
            <a:pPr marL="287338" lvl="0" indent="-287338" algn="l" rtl="0">
              <a:lnSpc>
                <a:spcPct val="100000"/>
              </a:lnSpc>
              <a:spcBef>
                <a:spcPts val="600"/>
              </a:spcBef>
              <a:spcAft>
                <a:spcPts val="0"/>
              </a:spcAft>
              <a:buSzPts val="1800"/>
              <a:buNone/>
            </a:pPr>
            <a:r>
              <a:rPr lang="en-US"/>
              <a:t>2.	Skim and highlight statements from </a:t>
            </a:r>
            <a:r>
              <a:rPr lang="en-US" b="1"/>
              <a:t>FTT Cluster 2</a:t>
            </a:r>
            <a:r>
              <a:rPr lang="en-US"/>
              <a:t> that connect to this student learning goal.</a:t>
            </a:r>
            <a:endParaRPr/>
          </a:p>
          <a:p>
            <a:pPr marL="287338" lvl="0" indent="-287338" algn="l" rtl="0">
              <a:lnSpc>
                <a:spcPct val="100000"/>
              </a:lnSpc>
              <a:spcBef>
                <a:spcPts val="600"/>
              </a:spcBef>
              <a:spcAft>
                <a:spcPts val="0"/>
              </a:spcAft>
              <a:buSzPts val="2400"/>
              <a:buNone/>
            </a:pPr>
            <a:endParaRPr/>
          </a:p>
          <a:p>
            <a:pPr marL="287338" lvl="0" indent="-287338" algn="l" rtl="0">
              <a:lnSpc>
                <a:spcPct val="100000"/>
              </a:lnSpc>
              <a:spcBef>
                <a:spcPts val="600"/>
              </a:spcBef>
              <a:spcAft>
                <a:spcPts val="0"/>
              </a:spcAft>
              <a:buSzPts val="2400"/>
              <a:buNone/>
            </a:pPr>
            <a:r>
              <a:rPr lang="en-US"/>
              <a:t>3. Select a </a:t>
            </a:r>
            <a:r>
              <a:rPr lang="en-US" b="1"/>
              <a:t>focus area</a:t>
            </a:r>
            <a:r>
              <a:rPr lang="en-US"/>
              <a:t> from the FFT Cluster 2.</a:t>
            </a:r>
            <a:endParaRPr/>
          </a:p>
          <a:p>
            <a:pPr marL="0" lvl="0" indent="0" algn="l" rtl="0">
              <a:lnSpc>
                <a:spcPct val="100000"/>
              </a:lnSpc>
              <a:spcBef>
                <a:spcPts val="1200"/>
              </a:spcBef>
              <a:spcAft>
                <a:spcPts val="0"/>
              </a:spcAft>
              <a:buSzPts val="2400"/>
              <a:buNone/>
            </a:pPr>
            <a:r>
              <a:rPr lang="en-US"/>
              <a:t> </a:t>
            </a:r>
            <a:endParaRPr/>
          </a:p>
          <a:p>
            <a:pPr marL="0" lvl="0" indent="0" algn="l" rtl="0">
              <a:lnSpc>
                <a:spcPct val="100000"/>
              </a:lnSpc>
              <a:spcBef>
                <a:spcPts val="1200"/>
              </a:spcBef>
              <a:spcAft>
                <a:spcPts val="0"/>
              </a:spcAft>
              <a:buSzPts val="2400"/>
              <a:buNone/>
            </a:pPr>
            <a:r>
              <a:rPr lang="en-US"/>
              <a:t>4. Enter th</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e focus area you selected in the chat.</a:t>
            </a:r>
            <a:endParaRPr/>
          </a:p>
          <a:p>
            <a:pPr marL="385763" lvl="0" indent="-233363" algn="l" rtl="0">
              <a:lnSpc>
                <a:spcPct val="100000"/>
              </a:lnSpc>
              <a:spcBef>
                <a:spcPts val="600"/>
              </a:spcBef>
              <a:spcAft>
                <a:spcPts val="0"/>
              </a:spcAft>
              <a:buSzPts val="2400"/>
              <a:buNone/>
            </a:pPr>
            <a:endParaRPr sz="1950">
              <a:solidFill>
                <a:srgbClr val="273691"/>
              </a:solidFill>
            </a:endParaRPr>
          </a:p>
        </p:txBody>
      </p:sp>
      <p:sp>
        <p:nvSpPr>
          <p:cNvPr id="1256" name="Google Shape;1256;p74"/>
          <p:cNvSpPr txBox="1"/>
          <p:nvPr/>
        </p:nvSpPr>
        <p:spPr>
          <a:xfrm>
            <a:off x="0" y="-1325"/>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250">
                <a:solidFill>
                  <a:srgbClr val="FFFFFF"/>
                </a:solidFill>
                <a:latin typeface="Calibri"/>
                <a:ea typeface="Calibri"/>
                <a:cs typeface="Calibri"/>
                <a:sym typeface="Calibri"/>
              </a:rPr>
              <a:t>Connecting the Student Learning Goal to a FFT Cluster Focus Area</a:t>
            </a:r>
            <a:endParaRPr sz="2250" b="0" i="0" u="none" strike="noStrike" cap="none">
              <a:solidFill>
                <a:srgbClr val="FFFFFF"/>
              </a:solidFill>
              <a:latin typeface="Calibri"/>
              <a:ea typeface="Calibri"/>
              <a:cs typeface="Calibri"/>
              <a:sym typeface="Calibri"/>
            </a:endParaRPr>
          </a:p>
        </p:txBody>
      </p:sp>
      <p:sp>
        <p:nvSpPr>
          <p:cNvPr id="1257" name="Google Shape;1257;p74"/>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5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d04cb32b27_0_7"/>
          <p:cNvSpPr txBox="1">
            <a:spLocks noGrp="1"/>
          </p:cNvSpPr>
          <p:nvPr>
            <p:ph type="title"/>
          </p:nvPr>
        </p:nvSpPr>
        <p:spPr>
          <a:xfrm>
            <a:off x="0" y="0"/>
            <a:ext cx="91440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Crafting a Team Goal</a:t>
            </a:r>
            <a:endParaRPr/>
          </a:p>
        </p:txBody>
      </p:sp>
      <p:sp>
        <p:nvSpPr>
          <p:cNvPr id="1264" name="Google Shape;1264;gd04cb32b27_0_7"/>
          <p:cNvSpPr txBox="1">
            <a:spLocks noGrp="1"/>
          </p:cNvSpPr>
          <p:nvPr>
            <p:ph type="body" idx="1"/>
          </p:nvPr>
        </p:nvSpPr>
        <p:spPr>
          <a:xfrm>
            <a:off x="457200" y="1371600"/>
            <a:ext cx="8229600" cy="48462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r>
              <a:rPr lang="en-US" b="1"/>
              <a:t>FFT Cluster 2 Focus Area: Positive Development Relationships</a:t>
            </a:r>
            <a:endParaRPr b="1"/>
          </a:p>
          <a:p>
            <a:pPr marL="0" lvl="0" indent="0" algn="l" rtl="0">
              <a:spcBef>
                <a:spcPts val="600"/>
              </a:spcBef>
              <a:spcAft>
                <a:spcPts val="0"/>
              </a:spcAft>
              <a:buNone/>
            </a:pPr>
            <a:endParaRPr/>
          </a:p>
          <a:p>
            <a:pPr marL="0" lvl="0" indent="0" algn="l" rtl="0">
              <a:spcBef>
                <a:spcPts val="600"/>
              </a:spcBef>
              <a:spcAft>
                <a:spcPts val="0"/>
              </a:spcAft>
              <a:buNone/>
            </a:pPr>
            <a:r>
              <a:rPr lang="en-US"/>
              <a:t>If, then example.</a:t>
            </a:r>
            <a:endParaRPr/>
          </a:p>
          <a:p>
            <a:pPr marL="0" lvl="0" indent="0" algn="l" rtl="0">
              <a:spcBef>
                <a:spcPts val="600"/>
              </a:spcBef>
              <a:spcAft>
                <a:spcPts val="0"/>
              </a:spcAft>
              <a:buNone/>
            </a:pPr>
            <a:endParaRPr/>
          </a:p>
          <a:p>
            <a:pPr marL="0" lvl="0" indent="0" algn="l" rtl="0">
              <a:spcBef>
                <a:spcPts val="600"/>
              </a:spcBef>
              <a:spcAft>
                <a:spcPts val="0"/>
              </a:spcAft>
              <a:buNone/>
            </a:pPr>
            <a:r>
              <a:rPr lang="en-US"/>
              <a:t>If our team focuses on </a:t>
            </a:r>
            <a:r>
              <a:rPr lang="en-US" b="1"/>
              <a:t>positive developmental relationship</a:t>
            </a:r>
            <a:r>
              <a:rPr lang="en-US"/>
              <a:t>s in the first 6 weeks of school, then our students will build their </a:t>
            </a:r>
            <a:r>
              <a:rPr lang="en-US" u="sng"/>
              <a:t>social competence</a:t>
            </a:r>
            <a:r>
              <a:rPr lang="en-US"/>
              <a:t> </a:t>
            </a:r>
            <a:r>
              <a:rPr lang="en-US" b="1"/>
              <a:t>by caring and respecting each other.</a:t>
            </a:r>
            <a:r>
              <a:rPr lang="en-US"/>
              <a:t> We will intentionally teach classmate names by expecting students to address each other by name in conversations.</a:t>
            </a: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1265" name="Google Shape;1265;gd04cb32b27_0_7"/>
          <p:cNvSpPr txBox="1">
            <a:spLocks noGrp="1"/>
          </p:cNvSpPr>
          <p:nvPr>
            <p:ph type="sldNum" idx="12"/>
          </p:nvPr>
        </p:nvSpPr>
        <p:spPr>
          <a:xfrm>
            <a:off x="8536118" y="6592453"/>
            <a:ext cx="1506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gd04cb32b27_0_0"/>
          <p:cNvSpPr txBox="1">
            <a:spLocks noGrp="1"/>
          </p:cNvSpPr>
          <p:nvPr>
            <p:ph type="title"/>
          </p:nvPr>
        </p:nvSpPr>
        <p:spPr>
          <a:xfrm>
            <a:off x="0" y="0"/>
            <a:ext cx="91440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Crafting Educator Goals - Stage 2</a:t>
            </a:r>
            <a:endParaRPr sz="1400">
              <a:solidFill>
                <a:srgbClr val="000000"/>
              </a:solidFill>
              <a:latin typeface="Arial"/>
              <a:ea typeface="Arial"/>
              <a:cs typeface="Arial"/>
              <a:sym typeface="Arial"/>
            </a:endParaRPr>
          </a:p>
          <a:p>
            <a:pPr marL="0" lvl="0" indent="0" algn="ctr" rtl="0">
              <a:spcBef>
                <a:spcPts val="0"/>
              </a:spcBef>
              <a:spcAft>
                <a:spcPts val="0"/>
              </a:spcAft>
              <a:buNone/>
            </a:pPr>
            <a:endParaRPr/>
          </a:p>
        </p:txBody>
      </p:sp>
      <p:sp>
        <p:nvSpPr>
          <p:cNvPr id="1272" name="Google Shape;1272;gd04cb32b27_0_0"/>
          <p:cNvSpPr txBox="1">
            <a:spLocks noGrp="1"/>
          </p:cNvSpPr>
          <p:nvPr>
            <p:ph type="body" idx="1"/>
          </p:nvPr>
        </p:nvSpPr>
        <p:spPr>
          <a:xfrm>
            <a:off x="457200" y="1371600"/>
            <a:ext cx="8407800" cy="4846200"/>
          </a:xfrm>
          <a:prstGeom prst="rect">
            <a:avLst/>
          </a:prstGeom>
        </p:spPr>
        <p:txBody>
          <a:bodyPr spcFirstLastPara="1" wrap="square" lIns="0" tIns="0" rIns="0" bIns="0" anchor="t" anchorCtr="0">
            <a:normAutofit fontScale="40000" lnSpcReduction="20000"/>
          </a:bodyPr>
          <a:lstStyle/>
          <a:p>
            <a:pPr marL="0" lvl="0" indent="0" algn="l" rtl="0">
              <a:spcBef>
                <a:spcPts val="600"/>
              </a:spcBef>
              <a:spcAft>
                <a:spcPts val="0"/>
              </a:spcAft>
              <a:buNone/>
            </a:pPr>
            <a:endParaRPr sz="3318"/>
          </a:p>
          <a:p>
            <a:pPr marL="457200" lvl="0" indent="-360680" algn="l" rtl="0">
              <a:spcBef>
                <a:spcPts val="600"/>
              </a:spcBef>
              <a:spcAft>
                <a:spcPts val="0"/>
              </a:spcAft>
              <a:buClr>
                <a:schemeClr val="accent3"/>
              </a:buClr>
              <a:buSzPct val="100000"/>
              <a:buChar char="●"/>
            </a:pPr>
            <a:r>
              <a:rPr lang="en-US" sz="5200" b="1">
                <a:solidFill>
                  <a:schemeClr val="accent3"/>
                </a:solidFill>
              </a:rPr>
              <a:t>Select one of the following crafted student learning goal (plop in Whetstone protocol):</a:t>
            </a:r>
            <a:endParaRPr sz="5200" b="1">
              <a:solidFill>
                <a:schemeClr val="accent3"/>
              </a:solidFill>
            </a:endParaRPr>
          </a:p>
          <a:p>
            <a:pPr marL="457200" lvl="0" indent="0" algn="l" rtl="0">
              <a:spcBef>
                <a:spcPts val="600"/>
              </a:spcBef>
              <a:spcAft>
                <a:spcPts val="0"/>
              </a:spcAft>
              <a:buNone/>
            </a:pPr>
            <a:endParaRPr sz="2283"/>
          </a:p>
          <a:p>
            <a:pPr marL="914400" lvl="1" indent="-310890" algn="l" rtl="0">
              <a:spcBef>
                <a:spcPts val="300"/>
              </a:spcBef>
              <a:spcAft>
                <a:spcPts val="0"/>
              </a:spcAft>
              <a:buSzPct val="106579"/>
              <a:buChar char="○"/>
            </a:pPr>
            <a:r>
              <a:rPr lang="en-US" sz="3039"/>
              <a:t>All students will be able to identify at least three strategies to persist and maintain motivation when working toward short- and long-term goals by the end of the first 6 weeks.</a:t>
            </a:r>
            <a:endParaRPr sz="3039"/>
          </a:p>
          <a:p>
            <a:pPr marL="914400" lvl="0" indent="0" algn="l" rtl="0">
              <a:spcBef>
                <a:spcPts val="600"/>
              </a:spcBef>
              <a:spcAft>
                <a:spcPts val="0"/>
              </a:spcAft>
              <a:buNone/>
            </a:pPr>
            <a:endParaRPr sz="3039"/>
          </a:p>
          <a:p>
            <a:pPr marL="914400" lvl="1" indent="-310890" algn="l" rtl="0">
              <a:spcBef>
                <a:spcPts val="300"/>
              </a:spcBef>
              <a:spcAft>
                <a:spcPts val="0"/>
              </a:spcAft>
              <a:buSzPct val="106579"/>
              <a:buChar char="○"/>
            </a:pPr>
            <a:r>
              <a:rPr lang="en-US" sz="3039"/>
              <a:t>All students will be able to work cooperatively and productively in a group to accomplish a group task as measured by the cooperation rubric by the end of the first quarter.</a:t>
            </a:r>
            <a:endParaRPr sz="3039"/>
          </a:p>
          <a:p>
            <a:pPr marL="914400" lvl="0" indent="0" algn="l" rtl="0">
              <a:spcBef>
                <a:spcPts val="600"/>
              </a:spcBef>
              <a:spcAft>
                <a:spcPts val="0"/>
              </a:spcAft>
              <a:buNone/>
            </a:pPr>
            <a:endParaRPr sz="3039"/>
          </a:p>
          <a:p>
            <a:pPr marL="914400" lvl="1" indent="-310890" algn="l" rtl="0">
              <a:spcBef>
                <a:spcPts val="300"/>
              </a:spcBef>
              <a:spcAft>
                <a:spcPts val="0"/>
              </a:spcAft>
              <a:buSzPct val="106579"/>
              <a:buChar char="○"/>
            </a:pPr>
            <a:r>
              <a:rPr lang="en-US" sz="3039"/>
              <a:t>All students will be able to identify cause and effect of a conflict both in grade-level literature and in classroom scenarios by the end of week 6.</a:t>
            </a:r>
            <a:endParaRPr sz="3039"/>
          </a:p>
          <a:p>
            <a:pPr marL="914400" lvl="0" indent="0" algn="l" rtl="0">
              <a:spcBef>
                <a:spcPts val="600"/>
              </a:spcBef>
              <a:spcAft>
                <a:spcPts val="0"/>
              </a:spcAft>
              <a:buNone/>
            </a:pPr>
            <a:endParaRPr sz="3039"/>
          </a:p>
          <a:p>
            <a:pPr marL="914400" lvl="1" indent="-310890" algn="l" rtl="0">
              <a:spcBef>
                <a:spcPts val="300"/>
              </a:spcBef>
              <a:spcAft>
                <a:spcPts val="0"/>
              </a:spcAft>
              <a:buSzPct val="106579"/>
              <a:buChar char="○"/>
            </a:pPr>
            <a:r>
              <a:rPr lang="en-US" sz="3039"/>
              <a:t>All students will be able to identify others’ need for empathy and identify respectful ways to respond to others in at least three different scenarios by the end of our first month of school.</a:t>
            </a:r>
            <a:endParaRPr sz="3039"/>
          </a:p>
          <a:p>
            <a:pPr marL="914400" lvl="0" indent="0" algn="l" rtl="0">
              <a:spcBef>
                <a:spcPts val="600"/>
              </a:spcBef>
              <a:spcAft>
                <a:spcPts val="0"/>
              </a:spcAft>
              <a:buNone/>
            </a:pPr>
            <a:endParaRPr sz="2283"/>
          </a:p>
          <a:p>
            <a:pPr marL="457200" lvl="0" indent="-360680" algn="l" rtl="0">
              <a:spcBef>
                <a:spcPts val="600"/>
              </a:spcBef>
              <a:spcAft>
                <a:spcPts val="0"/>
              </a:spcAft>
              <a:buClr>
                <a:schemeClr val="accent3"/>
              </a:buClr>
              <a:buSzPct val="100000"/>
              <a:buChar char="●"/>
            </a:pPr>
            <a:r>
              <a:rPr lang="en-US" sz="5200" b="1">
                <a:solidFill>
                  <a:schemeClr val="accent3"/>
                </a:solidFill>
              </a:rPr>
              <a:t>Identify the focus area</a:t>
            </a:r>
            <a:endParaRPr sz="5200" b="1">
              <a:solidFill>
                <a:schemeClr val="accent3"/>
              </a:solidFill>
            </a:endParaRPr>
          </a:p>
          <a:p>
            <a:pPr marL="457200" lvl="0" indent="0" algn="l" rtl="0">
              <a:spcBef>
                <a:spcPts val="600"/>
              </a:spcBef>
              <a:spcAft>
                <a:spcPts val="0"/>
              </a:spcAft>
              <a:buNone/>
            </a:pPr>
            <a:endParaRPr sz="5200" b="1">
              <a:solidFill>
                <a:schemeClr val="accent3"/>
              </a:solidFill>
            </a:endParaRPr>
          </a:p>
          <a:p>
            <a:pPr marL="457200" lvl="0" indent="-360680" algn="l" rtl="0">
              <a:spcBef>
                <a:spcPts val="600"/>
              </a:spcBef>
              <a:spcAft>
                <a:spcPts val="0"/>
              </a:spcAft>
              <a:buClr>
                <a:schemeClr val="accent3"/>
              </a:buClr>
              <a:buSzPct val="100000"/>
              <a:buChar char="●"/>
            </a:pPr>
            <a:r>
              <a:rPr lang="en-US" sz="5200" b="1">
                <a:solidFill>
                  <a:schemeClr val="accent3"/>
                </a:solidFill>
              </a:rPr>
              <a:t>Craft the team goal: If/then statement together in the breakout room</a:t>
            </a:r>
            <a:endParaRPr sz="5200" b="1">
              <a:solidFill>
                <a:schemeClr val="accent3"/>
              </a:solidFill>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1273" name="Google Shape;1273;gd04cb32b27_0_0"/>
          <p:cNvSpPr txBox="1">
            <a:spLocks noGrp="1"/>
          </p:cNvSpPr>
          <p:nvPr>
            <p:ph type="sldNum" idx="12"/>
          </p:nvPr>
        </p:nvSpPr>
        <p:spPr>
          <a:xfrm>
            <a:off x="8536118" y="6592453"/>
            <a:ext cx="1506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54</a:t>
            </a:fld>
            <a:endParaRPr/>
          </a:p>
        </p:txBody>
      </p:sp>
      <p:pic>
        <p:nvPicPr>
          <p:cNvPr id="1274" name="Google Shape;1274;gd04cb32b27_0_0"/>
          <p:cNvPicPr preferRelativeResize="0"/>
          <p:nvPr/>
        </p:nvPicPr>
        <p:blipFill>
          <a:blip r:embed="rId3">
            <a:alphaModFix/>
          </a:blip>
          <a:stretch>
            <a:fillRect/>
          </a:stretch>
        </p:blipFill>
        <p:spPr>
          <a:xfrm>
            <a:off x="7139300" y="140150"/>
            <a:ext cx="1251050" cy="868575"/>
          </a:xfrm>
          <a:prstGeom prst="rect">
            <a:avLst/>
          </a:prstGeom>
          <a:noFill/>
          <a:ln>
            <a:noFill/>
          </a:ln>
        </p:spPr>
      </p:pic>
      <p:pic>
        <p:nvPicPr>
          <p:cNvPr id="1275" name="Google Shape;1275;gd04cb32b27_0_0"/>
          <p:cNvPicPr preferRelativeResize="0"/>
          <p:nvPr/>
        </p:nvPicPr>
        <p:blipFill>
          <a:blip r:embed="rId4">
            <a:alphaModFix/>
          </a:blip>
          <a:stretch>
            <a:fillRect/>
          </a:stretch>
        </p:blipFill>
        <p:spPr>
          <a:xfrm>
            <a:off x="208700" y="65275"/>
            <a:ext cx="2373724" cy="791250"/>
          </a:xfrm>
          <a:prstGeom prst="rect">
            <a:avLst/>
          </a:prstGeom>
          <a:noFill/>
          <a:ln>
            <a:noFill/>
          </a:ln>
        </p:spPr>
      </p:pic>
      <p:sp>
        <p:nvSpPr>
          <p:cNvPr id="1276" name="Google Shape;1276;gd04cb32b27_0_0"/>
          <p:cNvSpPr txBox="1"/>
          <p:nvPr/>
        </p:nvSpPr>
        <p:spPr>
          <a:xfrm>
            <a:off x="7501875" y="232950"/>
            <a:ext cx="561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rgbClr val="00FF00"/>
                </a:solidFill>
                <a:latin typeface="Calibri"/>
                <a:ea typeface="Calibri"/>
                <a:cs typeface="Calibri"/>
                <a:sym typeface="Calibri"/>
              </a:rPr>
              <a:t> 6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84"/>
          <p:cNvSpPr txBox="1">
            <a:spLocks noGrp="1"/>
          </p:cNvSpPr>
          <p:nvPr>
            <p:ph type="title"/>
          </p:nvPr>
        </p:nvSpPr>
        <p:spPr>
          <a:xfrm>
            <a:off x="-789" y="1327099"/>
            <a:ext cx="9144000" cy="2359267"/>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a:t>TLT Cycle Stage 3: </a:t>
            </a:r>
            <a:endParaRPr/>
          </a:p>
          <a:p>
            <a:pPr marL="0" lvl="0" indent="0" algn="ctr" rtl="0">
              <a:lnSpc>
                <a:spcPct val="100000"/>
              </a:lnSpc>
              <a:spcBef>
                <a:spcPts val="0"/>
              </a:spcBef>
              <a:spcAft>
                <a:spcPts val="0"/>
              </a:spcAft>
              <a:buClr>
                <a:schemeClr val="lt1"/>
              </a:buClr>
              <a:buSzPts val="4000"/>
              <a:buFont typeface="Calibri"/>
              <a:buNone/>
            </a:pPr>
            <a:r>
              <a:rPr lang="en-US"/>
              <a:t>Learn Individually and Collaboratively</a:t>
            </a:r>
            <a:endParaRPr/>
          </a:p>
        </p:txBody>
      </p:sp>
      <p:sp>
        <p:nvSpPr>
          <p:cNvPr id="1285" name="Google Shape;1285;p84"/>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55</a:t>
            </a:fld>
            <a:endParaRPr/>
          </a:p>
        </p:txBody>
      </p:sp>
      <p:pic>
        <p:nvPicPr>
          <p:cNvPr id="1286" name="Google Shape;1286;p84"/>
          <p:cNvPicPr preferRelativeResize="0"/>
          <p:nvPr/>
        </p:nvPicPr>
        <p:blipFill rotWithShape="1">
          <a:blip r:embed="rId3">
            <a:alphaModFix/>
          </a:blip>
          <a:srcRect/>
          <a:stretch/>
        </p:blipFill>
        <p:spPr>
          <a:xfrm>
            <a:off x="1244415" y="3771575"/>
            <a:ext cx="6655170" cy="2483031"/>
          </a:xfrm>
          <a:prstGeom prst="rect">
            <a:avLst/>
          </a:prstGeom>
          <a:noFill/>
          <a:ln>
            <a:noFill/>
          </a:ln>
        </p:spPr>
      </p:pic>
      <p:sp>
        <p:nvSpPr>
          <p:cNvPr id="1287" name="Google Shape;1287;p84"/>
          <p:cNvSpPr/>
          <p:nvPr/>
        </p:nvSpPr>
        <p:spPr>
          <a:xfrm>
            <a:off x="3701303" y="4430254"/>
            <a:ext cx="1146000" cy="80235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85"/>
          <p:cNvSpPr txBox="1">
            <a:spLocks noGrp="1"/>
          </p:cNvSpPr>
          <p:nvPr>
            <p:ph type="body" idx="1"/>
          </p:nvPr>
        </p:nvSpPr>
        <p:spPr>
          <a:xfrm>
            <a:off x="457200" y="1371600"/>
            <a:ext cx="8229600" cy="4663440"/>
          </a:xfrm>
          <a:prstGeom prst="rect">
            <a:avLst/>
          </a:prstGeom>
          <a:noFill/>
          <a:ln>
            <a:noFill/>
          </a:ln>
        </p:spPr>
        <p:txBody>
          <a:bodyPr spcFirstLastPara="1" wrap="square" lIns="0" tIns="0" rIns="0" bIns="0" anchor="t" anchorCtr="0">
            <a:normAutofit/>
          </a:bodyPr>
          <a:lstStyle/>
          <a:p>
            <a:pPr marL="171450" lvl="0" indent="-57150" algn="l" rtl="0">
              <a:lnSpc>
                <a:spcPct val="100000"/>
              </a:lnSpc>
              <a:spcBef>
                <a:spcPts val="0"/>
              </a:spcBef>
              <a:spcAft>
                <a:spcPts val="0"/>
              </a:spcAft>
              <a:buClr>
                <a:srgbClr val="595959"/>
              </a:buClr>
              <a:buSzPts val="1800"/>
              <a:buNone/>
            </a:pPr>
            <a:endParaRPr/>
          </a:p>
        </p:txBody>
      </p:sp>
      <p:sp>
        <p:nvSpPr>
          <p:cNvPr id="1294" name="Google Shape;1294;p85"/>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Stage 3: Learn Individually and Collaboratively</a:t>
            </a:r>
            <a:endParaRPr/>
          </a:p>
        </p:txBody>
      </p:sp>
      <p:sp>
        <p:nvSpPr>
          <p:cNvPr id="1295" name="Google Shape;1295;p85"/>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56</a:t>
            </a:fld>
            <a:endParaRPr/>
          </a:p>
        </p:txBody>
      </p:sp>
      <p:pic>
        <p:nvPicPr>
          <p:cNvPr id="1296" name="Google Shape;1296;p85"/>
          <p:cNvPicPr preferRelativeResize="0"/>
          <p:nvPr/>
        </p:nvPicPr>
        <p:blipFill rotWithShape="1">
          <a:blip r:embed="rId3">
            <a:alphaModFix/>
          </a:blip>
          <a:srcRect/>
          <a:stretch/>
        </p:blipFill>
        <p:spPr>
          <a:xfrm>
            <a:off x="278187" y="1405103"/>
            <a:ext cx="8587626" cy="440729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gd2250a82a4_0_0"/>
          <p:cNvSpPr/>
          <p:nvPr/>
        </p:nvSpPr>
        <p:spPr>
          <a:xfrm rot="5400000">
            <a:off x="4248900" y="-4248900"/>
            <a:ext cx="679500" cy="9177300"/>
          </a:xfrm>
          <a:prstGeom prst="round2SameRect">
            <a:avLst>
              <a:gd name="adj1" fmla="val 0"/>
              <a:gd name="adj2" fmla="val 0"/>
            </a:avLst>
          </a:prstGeom>
          <a:solidFill>
            <a:srgbClr val="1B499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302" name="Google Shape;1302;gd2250a82a4_0_0"/>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Calibri"/>
                <a:ea typeface="Calibri"/>
                <a:cs typeface="Calibri"/>
                <a:sym typeface="Calibri"/>
              </a:rPr>
              <a:t>KASAB for Teacher Learning Goals</a:t>
            </a:r>
            <a:endParaRPr sz="3000" b="0" i="0" u="none" strike="noStrike" cap="none">
              <a:solidFill>
                <a:schemeClr val="lt1"/>
              </a:solidFill>
              <a:latin typeface="Calibri"/>
              <a:ea typeface="Calibri"/>
              <a:cs typeface="Calibri"/>
              <a:sym typeface="Calibri"/>
            </a:endParaRPr>
          </a:p>
        </p:txBody>
      </p:sp>
      <p:sp>
        <p:nvSpPr>
          <p:cNvPr id="1303" name="Google Shape;1303;gd2250a82a4_0_0"/>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750"/>
              <a:t>57</a:t>
            </a:fld>
            <a:endParaRPr sz="750"/>
          </a:p>
        </p:txBody>
      </p:sp>
      <p:sp>
        <p:nvSpPr>
          <p:cNvPr id="1304" name="Google Shape;1304;gd2250a82a4_0_0"/>
          <p:cNvSpPr txBox="1"/>
          <p:nvPr/>
        </p:nvSpPr>
        <p:spPr>
          <a:xfrm>
            <a:off x="4019825" y="863375"/>
            <a:ext cx="5072400" cy="5545200"/>
          </a:xfrm>
          <a:prstGeom prst="rect">
            <a:avLst/>
          </a:prstGeom>
          <a:noFill/>
          <a:ln w="7620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1000"/>
              </a:spcBef>
              <a:spcAft>
                <a:spcPts val="0"/>
              </a:spcAft>
              <a:buNone/>
            </a:pPr>
            <a:r>
              <a:rPr lang="en-US" sz="2900">
                <a:latin typeface="Nunito"/>
                <a:ea typeface="Nunito"/>
                <a:cs typeface="Nunito"/>
                <a:sym typeface="Nunito"/>
              </a:rPr>
              <a:t>After teacher and team goals are written, it’s important to have a plan that details the learning needed to reach those goals. </a:t>
            </a:r>
            <a:endParaRPr sz="2900">
              <a:latin typeface="Nunito"/>
              <a:ea typeface="Nunito"/>
              <a:cs typeface="Nunito"/>
              <a:sym typeface="Nunito"/>
            </a:endParaRPr>
          </a:p>
          <a:p>
            <a:pPr marL="0" lvl="0" indent="0" algn="l" rtl="0">
              <a:spcBef>
                <a:spcPts val="1000"/>
              </a:spcBef>
              <a:spcAft>
                <a:spcPts val="0"/>
              </a:spcAft>
              <a:buNone/>
            </a:pPr>
            <a:endParaRPr sz="2900">
              <a:latin typeface="Nunito"/>
              <a:ea typeface="Nunito"/>
              <a:cs typeface="Nunito"/>
              <a:sym typeface="Nunito"/>
            </a:endParaRPr>
          </a:p>
          <a:p>
            <a:pPr marL="457200" lvl="0" indent="0" algn="l" rtl="0">
              <a:spcBef>
                <a:spcPts val="1000"/>
              </a:spcBef>
              <a:spcAft>
                <a:spcPts val="0"/>
              </a:spcAft>
              <a:buNone/>
            </a:pPr>
            <a:r>
              <a:rPr lang="en-US" sz="2900">
                <a:latin typeface="Nunito"/>
                <a:ea typeface="Nunito"/>
                <a:cs typeface="Nunito"/>
                <a:sym typeface="Nunito"/>
              </a:rPr>
              <a:t>This plan should be clear regarding the </a:t>
            </a:r>
            <a:r>
              <a:rPr lang="en-US" sz="2900" b="1" i="1">
                <a:solidFill>
                  <a:srgbClr val="0000FF"/>
                </a:solidFill>
                <a:latin typeface="Nunito"/>
                <a:ea typeface="Nunito"/>
                <a:cs typeface="Nunito"/>
                <a:sym typeface="Nunito"/>
              </a:rPr>
              <a:t>WHAT</a:t>
            </a:r>
            <a:r>
              <a:rPr lang="en-US" sz="2900">
                <a:latin typeface="Nunito"/>
                <a:ea typeface="Nunito"/>
                <a:cs typeface="Nunito"/>
                <a:sym typeface="Nunito"/>
              </a:rPr>
              <a:t> and the </a:t>
            </a:r>
            <a:r>
              <a:rPr lang="en-US" sz="2900" b="1" i="1">
                <a:solidFill>
                  <a:srgbClr val="0000FF"/>
                </a:solidFill>
                <a:latin typeface="Nunito"/>
                <a:ea typeface="Nunito"/>
                <a:cs typeface="Nunito"/>
                <a:sym typeface="Nunito"/>
              </a:rPr>
              <a:t>HOW</a:t>
            </a:r>
            <a:r>
              <a:rPr lang="en-US" sz="2900">
                <a:latin typeface="Nunito"/>
                <a:ea typeface="Nunito"/>
                <a:cs typeface="Nunito"/>
                <a:sym typeface="Nunito"/>
              </a:rPr>
              <a:t> of the learning needed. </a:t>
            </a:r>
            <a:endParaRPr sz="2900">
              <a:latin typeface="Nunito"/>
              <a:ea typeface="Nunito"/>
              <a:cs typeface="Nunito"/>
              <a:sym typeface="Nunito"/>
            </a:endParaRPr>
          </a:p>
          <a:p>
            <a:pPr marL="0" lvl="0" indent="0" algn="l" rtl="0">
              <a:spcBef>
                <a:spcPts val="0"/>
              </a:spcBef>
              <a:spcAft>
                <a:spcPts val="0"/>
              </a:spcAft>
              <a:buNone/>
            </a:pPr>
            <a:endParaRPr>
              <a:latin typeface="Nunito"/>
              <a:ea typeface="Nunito"/>
              <a:cs typeface="Nunito"/>
              <a:sym typeface="Nunito"/>
            </a:endParaRPr>
          </a:p>
        </p:txBody>
      </p:sp>
      <p:pic>
        <p:nvPicPr>
          <p:cNvPr id="1305" name="Google Shape;1305;gd2250a82a4_0_0"/>
          <p:cNvPicPr preferRelativeResize="0"/>
          <p:nvPr/>
        </p:nvPicPr>
        <p:blipFill rotWithShape="1">
          <a:blip r:embed="rId3">
            <a:alphaModFix/>
          </a:blip>
          <a:srcRect/>
          <a:stretch/>
        </p:blipFill>
        <p:spPr>
          <a:xfrm>
            <a:off x="241925" y="968697"/>
            <a:ext cx="1782175" cy="1122121"/>
          </a:xfrm>
          <a:prstGeom prst="rect">
            <a:avLst/>
          </a:prstGeom>
          <a:noFill/>
          <a:ln>
            <a:noFill/>
          </a:ln>
        </p:spPr>
      </p:pic>
      <p:pic>
        <p:nvPicPr>
          <p:cNvPr id="1306" name="Google Shape;1306;gd2250a82a4_0_0"/>
          <p:cNvPicPr preferRelativeResize="0"/>
          <p:nvPr/>
        </p:nvPicPr>
        <p:blipFill rotWithShape="1">
          <a:blip r:embed="rId4">
            <a:alphaModFix/>
          </a:blip>
          <a:srcRect/>
          <a:stretch/>
        </p:blipFill>
        <p:spPr>
          <a:xfrm>
            <a:off x="2030451" y="1723340"/>
            <a:ext cx="1782172" cy="1166000"/>
          </a:xfrm>
          <a:prstGeom prst="rect">
            <a:avLst/>
          </a:prstGeom>
          <a:noFill/>
          <a:ln>
            <a:noFill/>
          </a:ln>
        </p:spPr>
      </p:pic>
      <p:pic>
        <p:nvPicPr>
          <p:cNvPr id="1307" name="Google Shape;1307;gd2250a82a4_0_0"/>
          <p:cNvPicPr preferRelativeResize="0"/>
          <p:nvPr/>
        </p:nvPicPr>
        <p:blipFill rotWithShape="1">
          <a:blip r:embed="rId5">
            <a:alphaModFix/>
          </a:blip>
          <a:srcRect l="10574" r="10574" b="8617"/>
          <a:stretch/>
        </p:blipFill>
        <p:spPr>
          <a:xfrm>
            <a:off x="238754" y="2846011"/>
            <a:ext cx="1788525" cy="1166000"/>
          </a:xfrm>
          <a:prstGeom prst="rect">
            <a:avLst/>
          </a:prstGeom>
          <a:noFill/>
          <a:ln>
            <a:noFill/>
          </a:ln>
        </p:spPr>
      </p:pic>
      <p:pic>
        <p:nvPicPr>
          <p:cNvPr id="1308" name="Google Shape;1308;gd2250a82a4_0_0"/>
          <p:cNvPicPr preferRelativeResize="0"/>
          <p:nvPr/>
        </p:nvPicPr>
        <p:blipFill rotWithShape="1">
          <a:blip r:embed="rId6">
            <a:alphaModFix/>
          </a:blip>
          <a:srcRect/>
          <a:stretch/>
        </p:blipFill>
        <p:spPr>
          <a:xfrm>
            <a:off x="1904266" y="3732697"/>
            <a:ext cx="2034554" cy="1281025"/>
          </a:xfrm>
          <a:prstGeom prst="rect">
            <a:avLst/>
          </a:prstGeom>
          <a:noFill/>
          <a:ln>
            <a:noFill/>
          </a:ln>
        </p:spPr>
      </p:pic>
      <p:pic>
        <p:nvPicPr>
          <p:cNvPr id="1309" name="Google Shape;1309;gd2250a82a4_0_0"/>
          <p:cNvPicPr preferRelativeResize="0"/>
          <p:nvPr/>
        </p:nvPicPr>
        <p:blipFill rotWithShape="1">
          <a:blip r:embed="rId7">
            <a:alphaModFix/>
          </a:blip>
          <a:srcRect r="18433" b="13141"/>
          <a:stretch/>
        </p:blipFill>
        <p:spPr>
          <a:xfrm>
            <a:off x="786700" y="5013725"/>
            <a:ext cx="2148200" cy="12810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g7a395f2f52_1_10"/>
          <p:cNvSpPr/>
          <p:nvPr/>
        </p:nvSpPr>
        <p:spPr>
          <a:xfrm rot="5400000">
            <a:off x="4248900" y="-4248900"/>
            <a:ext cx="679500" cy="9177300"/>
          </a:xfrm>
          <a:prstGeom prst="round2SameRect">
            <a:avLst>
              <a:gd name="adj1" fmla="val 0"/>
              <a:gd name="adj2" fmla="val 0"/>
            </a:avLst>
          </a:prstGeom>
          <a:solidFill>
            <a:srgbClr val="1B499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315" name="Google Shape;1315;g7a395f2f52_1_10"/>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Calibri"/>
                <a:ea typeface="Calibri"/>
                <a:cs typeface="Calibri"/>
                <a:sym typeface="Calibri"/>
              </a:rPr>
              <a:t>KASAB for Teacher Learning Goals</a:t>
            </a:r>
            <a:endParaRPr sz="3000" b="0" i="0" u="none" strike="noStrike" cap="none">
              <a:solidFill>
                <a:schemeClr val="lt1"/>
              </a:solidFill>
              <a:latin typeface="Calibri"/>
              <a:ea typeface="Calibri"/>
              <a:cs typeface="Calibri"/>
              <a:sym typeface="Calibri"/>
            </a:endParaRPr>
          </a:p>
        </p:txBody>
      </p:sp>
      <p:sp>
        <p:nvSpPr>
          <p:cNvPr id="1316" name="Google Shape;1316;g7a395f2f52_1_10"/>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750"/>
              <a:t>58</a:t>
            </a:fld>
            <a:endParaRPr sz="750"/>
          </a:p>
        </p:txBody>
      </p:sp>
      <p:sp>
        <p:nvSpPr>
          <p:cNvPr id="1317" name="Google Shape;1317;g7a395f2f52_1_10"/>
          <p:cNvSpPr txBox="1"/>
          <p:nvPr/>
        </p:nvSpPr>
        <p:spPr>
          <a:xfrm>
            <a:off x="4019825" y="863375"/>
            <a:ext cx="4666800" cy="5521200"/>
          </a:xfrm>
          <a:prstGeom prst="rect">
            <a:avLst/>
          </a:prstGeom>
          <a:noFill/>
          <a:ln w="7620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r>
              <a:rPr lang="en-US" sz="3200">
                <a:latin typeface="Nunito"/>
                <a:ea typeface="Nunito"/>
                <a:cs typeface="Nunito"/>
                <a:sym typeface="Nunito"/>
              </a:rPr>
              <a:t>KASAB serves as a framework for outlining the </a:t>
            </a:r>
            <a:r>
              <a:rPr lang="en-US" sz="3200" b="1" i="1">
                <a:solidFill>
                  <a:srgbClr val="003594"/>
                </a:solidFill>
                <a:latin typeface="Nunito"/>
                <a:ea typeface="Nunito"/>
                <a:cs typeface="Nunito"/>
                <a:sym typeface="Nunito"/>
              </a:rPr>
              <a:t>WHAT</a:t>
            </a:r>
            <a:r>
              <a:rPr lang="en-US" sz="3200">
                <a:latin typeface="Nunito"/>
                <a:ea typeface="Nunito"/>
                <a:cs typeface="Nunito"/>
                <a:sym typeface="Nunito"/>
              </a:rPr>
              <a:t> part of the learning plan. </a:t>
            </a:r>
            <a:endParaRPr sz="3200">
              <a:latin typeface="Nunito"/>
              <a:ea typeface="Nunito"/>
              <a:cs typeface="Nunito"/>
              <a:sym typeface="Nunito"/>
            </a:endParaRPr>
          </a:p>
          <a:p>
            <a:pPr marL="0" lvl="0" indent="0" algn="l" rtl="0">
              <a:spcBef>
                <a:spcPts val="0"/>
              </a:spcBef>
              <a:spcAft>
                <a:spcPts val="0"/>
              </a:spcAft>
              <a:buNone/>
            </a:pPr>
            <a:endParaRPr sz="3200">
              <a:latin typeface="Nunito"/>
              <a:ea typeface="Nunito"/>
              <a:cs typeface="Nunito"/>
              <a:sym typeface="Nunito"/>
            </a:endParaRPr>
          </a:p>
          <a:p>
            <a:pPr marL="457200" lvl="0" indent="0" algn="l" rtl="0">
              <a:spcBef>
                <a:spcPts val="0"/>
              </a:spcBef>
              <a:spcAft>
                <a:spcPts val="0"/>
              </a:spcAft>
              <a:buNone/>
            </a:pPr>
            <a:r>
              <a:rPr lang="en-US" sz="3200">
                <a:latin typeface="Nunito"/>
                <a:ea typeface="Nunito"/>
                <a:cs typeface="Nunito"/>
                <a:sym typeface="Nunito"/>
              </a:rPr>
              <a:t>This framework allows the educator to consider multiple pathways for learning.</a:t>
            </a:r>
            <a:r>
              <a:rPr lang="en-US" sz="3400">
                <a:latin typeface="Nunito"/>
                <a:ea typeface="Nunito"/>
                <a:cs typeface="Nunito"/>
                <a:sym typeface="Nunito"/>
              </a:rPr>
              <a:t> </a:t>
            </a:r>
            <a:endParaRPr sz="3400">
              <a:latin typeface="Nunito"/>
              <a:ea typeface="Nunito"/>
              <a:cs typeface="Nunito"/>
              <a:sym typeface="Nunito"/>
            </a:endParaRPr>
          </a:p>
          <a:p>
            <a:pPr marL="0" lvl="0" indent="0" algn="l" rtl="0">
              <a:spcBef>
                <a:spcPts val="0"/>
              </a:spcBef>
              <a:spcAft>
                <a:spcPts val="0"/>
              </a:spcAft>
              <a:buNone/>
            </a:pPr>
            <a:endParaRPr>
              <a:latin typeface="Nunito"/>
              <a:ea typeface="Nunito"/>
              <a:cs typeface="Nunito"/>
              <a:sym typeface="Nunito"/>
            </a:endParaRPr>
          </a:p>
        </p:txBody>
      </p:sp>
      <p:pic>
        <p:nvPicPr>
          <p:cNvPr id="1318" name="Google Shape;1318;g7a395f2f52_1_10"/>
          <p:cNvPicPr preferRelativeResize="0"/>
          <p:nvPr/>
        </p:nvPicPr>
        <p:blipFill rotWithShape="1">
          <a:blip r:embed="rId3">
            <a:alphaModFix/>
          </a:blip>
          <a:srcRect/>
          <a:stretch/>
        </p:blipFill>
        <p:spPr>
          <a:xfrm>
            <a:off x="241925" y="968697"/>
            <a:ext cx="1782175" cy="1122121"/>
          </a:xfrm>
          <a:prstGeom prst="rect">
            <a:avLst/>
          </a:prstGeom>
          <a:noFill/>
          <a:ln>
            <a:noFill/>
          </a:ln>
        </p:spPr>
      </p:pic>
      <p:pic>
        <p:nvPicPr>
          <p:cNvPr id="1319" name="Google Shape;1319;g7a395f2f52_1_10"/>
          <p:cNvPicPr preferRelativeResize="0"/>
          <p:nvPr/>
        </p:nvPicPr>
        <p:blipFill rotWithShape="1">
          <a:blip r:embed="rId4">
            <a:alphaModFix/>
          </a:blip>
          <a:srcRect/>
          <a:stretch/>
        </p:blipFill>
        <p:spPr>
          <a:xfrm>
            <a:off x="2030451" y="1723340"/>
            <a:ext cx="1782172" cy="1166000"/>
          </a:xfrm>
          <a:prstGeom prst="rect">
            <a:avLst/>
          </a:prstGeom>
          <a:noFill/>
          <a:ln>
            <a:noFill/>
          </a:ln>
        </p:spPr>
      </p:pic>
      <p:pic>
        <p:nvPicPr>
          <p:cNvPr id="1320" name="Google Shape;1320;g7a395f2f52_1_10"/>
          <p:cNvPicPr preferRelativeResize="0"/>
          <p:nvPr/>
        </p:nvPicPr>
        <p:blipFill rotWithShape="1">
          <a:blip r:embed="rId5">
            <a:alphaModFix/>
          </a:blip>
          <a:srcRect l="10574" r="10574" b="8617"/>
          <a:stretch/>
        </p:blipFill>
        <p:spPr>
          <a:xfrm>
            <a:off x="238754" y="2846011"/>
            <a:ext cx="1788525" cy="1166000"/>
          </a:xfrm>
          <a:prstGeom prst="rect">
            <a:avLst/>
          </a:prstGeom>
          <a:noFill/>
          <a:ln>
            <a:noFill/>
          </a:ln>
        </p:spPr>
      </p:pic>
      <p:pic>
        <p:nvPicPr>
          <p:cNvPr id="1321" name="Google Shape;1321;g7a395f2f52_1_10"/>
          <p:cNvPicPr preferRelativeResize="0"/>
          <p:nvPr/>
        </p:nvPicPr>
        <p:blipFill rotWithShape="1">
          <a:blip r:embed="rId6">
            <a:alphaModFix/>
          </a:blip>
          <a:srcRect/>
          <a:stretch/>
        </p:blipFill>
        <p:spPr>
          <a:xfrm>
            <a:off x="1904266" y="3732697"/>
            <a:ext cx="2034554" cy="1281025"/>
          </a:xfrm>
          <a:prstGeom prst="rect">
            <a:avLst/>
          </a:prstGeom>
          <a:noFill/>
          <a:ln>
            <a:noFill/>
          </a:ln>
        </p:spPr>
      </p:pic>
      <p:pic>
        <p:nvPicPr>
          <p:cNvPr id="1322" name="Google Shape;1322;g7a395f2f52_1_10"/>
          <p:cNvPicPr preferRelativeResize="0"/>
          <p:nvPr/>
        </p:nvPicPr>
        <p:blipFill rotWithShape="1">
          <a:blip r:embed="rId7">
            <a:alphaModFix/>
          </a:blip>
          <a:srcRect r="18433" b="13141"/>
          <a:stretch/>
        </p:blipFill>
        <p:spPr>
          <a:xfrm>
            <a:off x="786700" y="5013725"/>
            <a:ext cx="2148200" cy="12810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68"/>
          <p:cNvSpPr/>
          <p:nvPr/>
        </p:nvSpPr>
        <p:spPr>
          <a:xfrm rot="5400000">
            <a:off x="4248900" y="-4248900"/>
            <a:ext cx="679500" cy="9177300"/>
          </a:xfrm>
          <a:prstGeom prst="round2SameRect">
            <a:avLst>
              <a:gd name="adj1" fmla="val 0"/>
              <a:gd name="adj2" fmla="val 0"/>
            </a:avLst>
          </a:prstGeom>
          <a:solidFill>
            <a:srgbClr val="1B499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328" name="Google Shape;1328;p68"/>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Calibri"/>
                <a:ea typeface="Calibri"/>
                <a:cs typeface="Calibri"/>
                <a:sym typeface="Calibri"/>
              </a:rPr>
              <a:t>KASAB for Teacher Learning Goals</a:t>
            </a:r>
            <a:endParaRPr sz="3000" b="0" i="0" u="none" strike="noStrike" cap="none">
              <a:solidFill>
                <a:schemeClr val="lt1"/>
              </a:solidFill>
              <a:latin typeface="Calibri"/>
              <a:ea typeface="Calibri"/>
              <a:cs typeface="Calibri"/>
              <a:sym typeface="Calibri"/>
            </a:endParaRPr>
          </a:p>
        </p:txBody>
      </p:sp>
      <p:sp>
        <p:nvSpPr>
          <p:cNvPr id="1329" name="Google Shape;1329;p68"/>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750"/>
              <a:t>59</a:t>
            </a:fld>
            <a:endParaRPr sz="750"/>
          </a:p>
        </p:txBody>
      </p:sp>
      <p:sp>
        <p:nvSpPr>
          <p:cNvPr id="1330" name="Google Shape;1330;p68"/>
          <p:cNvSpPr/>
          <p:nvPr/>
        </p:nvSpPr>
        <p:spPr>
          <a:xfrm rot="1281142">
            <a:off x="6952007" y="5355823"/>
            <a:ext cx="684088" cy="88469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K</a:t>
            </a:r>
          </a:p>
        </p:txBody>
      </p:sp>
      <p:sp>
        <p:nvSpPr>
          <p:cNvPr id="1331" name="Google Shape;1331;p68"/>
          <p:cNvSpPr/>
          <p:nvPr/>
        </p:nvSpPr>
        <p:spPr>
          <a:xfrm rot="-1970465">
            <a:off x="8116622" y="4997889"/>
            <a:ext cx="747681" cy="77647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a:t>
            </a:r>
          </a:p>
        </p:txBody>
      </p:sp>
      <p:sp>
        <p:nvSpPr>
          <p:cNvPr id="1332" name="Google Shape;1332;p68"/>
          <p:cNvSpPr/>
          <p:nvPr/>
        </p:nvSpPr>
        <p:spPr>
          <a:xfrm rot="-1575467">
            <a:off x="286379" y="5218899"/>
            <a:ext cx="585138" cy="8344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S</a:t>
            </a:r>
          </a:p>
        </p:txBody>
      </p:sp>
      <p:sp>
        <p:nvSpPr>
          <p:cNvPr id="1333" name="Google Shape;1333;p68"/>
          <p:cNvSpPr/>
          <p:nvPr/>
        </p:nvSpPr>
        <p:spPr>
          <a:xfrm rot="1493242">
            <a:off x="537232" y="947750"/>
            <a:ext cx="735859" cy="87317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a:t>
            </a:r>
          </a:p>
        </p:txBody>
      </p:sp>
      <p:sp>
        <p:nvSpPr>
          <p:cNvPr id="1334" name="Google Shape;1334;p68"/>
          <p:cNvSpPr/>
          <p:nvPr/>
        </p:nvSpPr>
        <p:spPr>
          <a:xfrm rot="-1284921">
            <a:off x="8234416" y="800555"/>
            <a:ext cx="512102" cy="81283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B</a:t>
            </a:r>
          </a:p>
        </p:txBody>
      </p:sp>
      <p:sp>
        <p:nvSpPr>
          <p:cNvPr id="1335" name="Google Shape;1335;p68"/>
          <p:cNvSpPr txBox="1"/>
          <p:nvPr/>
        </p:nvSpPr>
        <p:spPr>
          <a:xfrm>
            <a:off x="1494825" y="1012025"/>
            <a:ext cx="44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500"/>
              <a:buFont typeface="Arial"/>
              <a:buNone/>
            </a:pPr>
            <a:r>
              <a:rPr lang="en-US" sz="2400">
                <a:solidFill>
                  <a:schemeClr val="dk2"/>
                </a:solidFill>
                <a:latin typeface="Calibri"/>
                <a:ea typeface="Calibri"/>
                <a:cs typeface="Calibri"/>
                <a:sym typeface="Calibri"/>
              </a:rPr>
              <a:t>Consistent application of knowledge and skills</a:t>
            </a:r>
            <a:endParaRPr>
              <a:latin typeface="Calibri"/>
              <a:ea typeface="Calibri"/>
              <a:cs typeface="Calibri"/>
              <a:sym typeface="Calibri"/>
            </a:endParaRPr>
          </a:p>
        </p:txBody>
      </p:sp>
      <p:sp>
        <p:nvSpPr>
          <p:cNvPr id="1336" name="Google Shape;1336;p68"/>
          <p:cNvSpPr txBox="1"/>
          <p:nvPr/>
        </p:nvSpPr>
        <p:spPr>
          <a:xfrm>
            <a:off x="4608375" y="1170188"/>
            <a:ext cx="3165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500"/>
              <a:buFont typeface="Arial"/>
              <a:buNone/>
            </a:pPr>
            <a:r>
              <a:rPr lang="en-US" sz="2400">
                <a:solidFill>
                  <a:schemeClr val="dk2"/>
                </a:solidFill>
                <a:latin typeface="Calibri"/>
                <a:ea typeface="Calibri"/>
                <a:cs typeface="Calibri"/>
                <a:sym typeface="Calibri"/>
              </a:rPr>
              <a:t>Desires, or internal motivation, to engage in a particular practice</a:t>
            </a:r>
            <a:endParaRPr>
              <a:latin typeface="Calibri"/>
              <a:ea typeface="Calibri"/>
              <a:cs typeface="Calibri"/>
              <a:sym typeface="Calibri"/>
            </a:endParaRPr>
          </a:p>
        </p:txBody>
      </p:sp>
      <p:sp>
        <p:nvSpPr>
          <p:cNvPr id="1337" name="Google Shape;1337;p68"/>
          <p:cNvSpPr txBox="1"/>
          <p:nvPr/>
        </p:nvSpPr>
        <p:spPr>
          <a:xfrm>
            <a:off x="6802925" y="2463188"/>
            <a:ext cx="25587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500"/>
              <a:buFont typeface="Arial"/>
              <a:buNone/>
            </a:pPr>
            <a:r>
              <a:rPr lang="en-US" sz="2400">
                <a:solidFill>
                  <a:schemeClr val="dk2"/>
                </a:solidFill>
                <a:latin typeface="Calibri"/>
                <a:ea typeface="Calibri"/>
                <a:cs typeface="Calibri"/>
                <a:sym typeface="Calibri"/>
              </a:rPr>
              <a:t>Conceptual understanding of information, theories, principles, research</a:t>
            </a:r>
            <a:endParaRPr>
              <a:latin typeface="Calibri"/>
              <a:ea typeface="Calibri"/>
              <a:cs typeface="Calibri"/>
              <a:sym typeface="Calibri"/>
            </a:endParaRPr>
          </a:p>
        </p:txBody>
      </p:sp>
      <p:sp>
        <p:nvSpPr>
          <p:cNvPr id="1338" name="Google Shape;1338;p68"/>
          <p:cNvSpPr txBox="1"/>
          <p:nvPr/>
        </p:nvSpPr>
        <p:spPr>
          <a:xfrm>
            <a:off x="345300" y="3726625"/>
            <a:ext cx="2474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500"/>
              <a:buFont typeface="Arial"/>
              <a:buNone/>
            </a:pPr>
            <a:r>
              <a:rPr lang="en-US" sz="2400">
                <a:solidFill>
                  <a:schemeClr val="dk2"/>
                </a:solidFill>
                <a:latin typeface="Calibri"/>
                <a:ea typeface="Calibri"/>
                <a:cs typeface="Calibri"/>
                <a:sym typeface="Calibri"/>
              </a:rPr>
              <a:t>Strategies and processes to apply knowledge</a:t>
            </a:r>
            <a:endParaRPr>
              <a:latin typeface="Calibri"/>
              <a:ea typeface="Calibri"/>
              <a:cs typeface="Calibri"/>
              <a:sym typeface="Calibri"/>
            </a:endParaRPr>
          </a:p>
        </p:txBody>
      </p:sp>
      <p:sp>
        <p:nvSpPr>
          <p:cNvPr id="1339" name="Google Shape;1339;p68"/>
          <p:cNvSpPr txBox="1"/>
          <p:nvPr/>
        </p:nvSpPr>
        <p:spPr>
          <a:xfrm>
            <a:off x="2952900" y="4982525"/>
            <a:ext cx="32715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500"/>
              <a:buFont typeface="Arial"/>
              <a:buNone/>
            </a:pPr>
            <a:r>
              <a:rPr lang="en-US" sz="2400">
                <a:solidFill>
                  <a:schemeClr val="dk2"/>
                </a:solidFill>
                <a:latin typeface="Calibri"/>
                <a:ea typeface="Calibri"/>
                <a:cs typeface="Calibri"/>
                <a:sym typeface="Calibri"/>
              </a:rPr>
              <a:t>Beliefs about the value of particular information or strategies</a:t>
            </a:r>
            <a:endParaRPr sz="2400">
              <a:solidFill>
                <a:schemeClr val="dk2"/>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340" name="Google Shape;1340;p68">
            <a:hlinkClick r:id="rId3"/>
          </p:cNvPr>
          <p:cNvPicPr preferRelativeResize="0"/>
          <p:nvPr/>
        </p:nvPicPr>
        <p:blipFill>
          <a:blip r:embed="rId4">
            <a:alphaModFix/>
          </a:blip>
          <a:stretch>
            <a:fillRect/>
          </a:stretch>
        </p:blipFill>
        <p:spPr>
          <a:xfrm>
            <a:off x="2952896" y="2785150"/>
            <a:ext cx="3717128" cy="1508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5"/>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Font typeface="Calibri"/>
              <a:buNone/>
            </a:pPr>
            <a:r>
              <a:rPr lang="en-US"/>
              <a:t>Who’s who in PLI?</a:t>
            </a:r>
            <a:endParaRPr/>
          </a:p>
        </p:txBody>
      </p:sp>
      <p:sp>
        <p:nvSpPr>
          <p:cNvPr id="801" name="Google Shape;801;p5"/>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a:t>
            </a:fld>
            <a:endParaRPr/>
          </a:p>
        </p:txBody>
      </p:sp>
      <p:graphicFrame>
        <p:nvGraphicFramePr>
          <p:cNvPr id="802" name="Google Shape;802;p5"/>
          <p:cNvGraphicFramePr/>
          <p:nvPr/>
        </p:nvGraphicFramePr>
        <p:xfrm>
          <a:off x="284152" y="1397000"/>
          <a:ext cx="8645250" cy="3200420"/>
        </p:xfrm>
        <a:graphic>
          <a:graphicData uri="http://schemas.openxmlformats.org/drawingml/2006/table">
            <a:tbl>
              <a:tblPr firstRow="1" bandRow="1">
                <a:noFill/>
                <a:tableStyleId>{54D7B0E4-8EE4-4D73-9097-BB4B9F5B676A}</a:tableStyleId>
              </a:tblPr>
              <a:tblGrid>
                <a:gridCol w="1729050">
                  <a:extLst>
                    <a:ext uri="{9D8B030D-6E8A-4147-A177-3AD203B41FA5}">
                      <a16:colId xmlns:a16="http://schemas.microsoft.com/office/drawing/2014/main" val="20000"/>
                    </a:ext>
                  </a:extLst>
                </a:gridCol>
                <a:gridCol w="1729050">
                  <a:extLst>
                    <a:ext uri="{9D8B030D-6E8A-4147-A177-3AD203B41FA5}">
                      <a16:colId xmlns:a16="http://schemas.microsoft.com/office/drawing/2014/main" val="20001"/>
                    </a:ext>
                  </a:extLst>
                </a:gridCol>
                <a:gridCol w="1729050">
                  <a:extLst>
                    <a:ext uri="{9D8B030D-6E8A-4147-A177-3AD203B41FA5}">
                      <a16:colId xmlns:a16="http://schemas.microsoft.com/office/drawing/2014/main" val="20002"/>
                    </a:ext>
                  </a:extLst>
                </a:gridCol>
                <a:gridCol w="1729050">
                  <a:extLst>
                    <a:ext uri="{9D8B030D-6E8A-4147-A177-3AD203B41FA5}">
                      <a16:colId xmlns:a16="http://schemas.microsoft.com/office/drawing/2014/main" val="20003"/>
                    </a:ext>
                  </a:extLst>
                </a:gridCol>
                <a:gridCol w="1729050">
                  <a:extLst>
                    <a:ext uri="{9D8B030D-6E8A-4147-A177-3AD203B41FA5}">
                      <a16:colId xmlns:a16="http://schemas.microsoft.com/office/drawing/2014/main" val="20004"/>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PLI </a:t>
                      </a:r>
                      <a:r>
                        <a:rPr lang="en-US"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a:t>
                      </a:r>
                      <a:r>
                        <a:rPr lang="en-US" sz="18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oaches</a:t>
                      </a:r>
                      <a:r>
                        <a:rPr lang="en-US" sz="1800" u="none" strike="noStrike" cap="none"/>
                        <a:t> from partner districts</a:t>
                      </a:r>
                      <a:endParaRPr sz="1800" u="none" strike="noStrike" cap="none"/>
                    </a:p>
                  </a:txBody>
                  <a:tcPr marL="91450" marR="91450" marT="45725" marB="45725" anchor="ctr">
                    <a:lnR w="9525"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Danielson Group </a:t>
                      </a:r>
                      <a:endParaRPr sz="18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u="none" strike="noStrike" cap="none"/>
                        <a:t>program specialists</a:t>
                      </a:r>
                      <a:endParaRPr sz="1800" u="none" strike="noStrike" cap="none"/>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Learning Forward program specialists</a:t>
                      </a:r>
                      <a:endParaRPr sz="1800" u="none" strike="noStrike" cap="none"/>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American Institutes for Research researchers</a:t>
                      </a:r>
                      <a:endParaRPr sz="1800" u="none" strike="noStrike" cap="none"/>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t>Whetstone</a:t>
                      </a:r>
                      <a:endParaRPr/>
                    </a:p>
                  </a:txBody>
                  <a:tcPr marL="91450" marR="91450" marT="45725" marB="45725" anchor="ctr">
                    <a:lnL w="9525" cap="flat" cmpd="sng">
                      <a:solidFill>
                        <a:schemeClr val="lt1"/>
                      </a:solidFill>
                      <a:prstDash val="solid"/>
                      <a:round/>
                      <a:headEnd type="none" w="sm" len="sm"/>
                      <a:tailEnd type="none" w="sm" len="sm"/>
                    </a:ln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Implement PLI through TLT facilitation and one-on-one instructional  coaching.</a:t>
                      </a:r>
                      <a:endParaRPr sz="1800" u="none" strike="noStrike" cap="none"/>
                    </a:p>
                  </a:txBody>
                  <a:tcPr marL="91450" marR="91450" marT="45725" marB="45725">
                    <a:lnR w="9525" cap="flat" cmpd="sng">
                      <a:solidFill>
                        <a:schemeClr val="accent6"/>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Provide support for one-on-one instructional coaching.</a:t>
                      </a:r>
                      <a:endParaRPr sz="1800" u="none" strike="noStrike" cap="none"/>
                    </a:p>
                  </a:txBody>
                  <a:tcPr marL="91450" marR="91450" marT="45725" marB="457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Provide support for </a:t>
                      </a:r>
                      <a:r>
                        <a:rPr lang="en-US" sz="18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TLT </a:t>
                      </a:r>
                      <a:r>
                        <a:rPr lang="en-US" sz="1800" u="none" strike="noStrike" cap="none"/>
                        <a:t>facilitation. </a:t>
                      </a:r>
                      <a:endParaRPr sz="1800" u="none" strike="noStrike" cap="none"/>
                    </a:p>
                  </a:txBody>
                  <a:tcPr marL="91450" marR="91450" marT="45725" marB="457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Oversee PLI project. </a:t>
                      </a: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Evaluate implementation and impact of PLI.</a:t>
                      </a:r>
                      <a:endParaRPr sz="1800" u="none" strike="noStrike" cap="none"/>
                    </a:p>
                  </a:txBody>
                  <a:tcPr marL="91450" marR="91450" marT="45725" marB="457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Design and provide support for PLI</a:t>
                      </a:r>
                      <a:r>
                        <a:rPr lang="en-US" sz="1800"/>
                        <a:t> platform</a:t>
                      </a:r>
                      <a:r>
                        <a:rPr lang="en-US" sz="1800" u="none" strike="noStrike" cap="none"/>
                        <a:t>.</a:t>
                      </a:r>
                      <a:endParaRPr sz="1800" u="none" strike="noStrike" cap="none"/>
                    </a:p>
                  </a:txBody>
                  <a:tcPr marL="91450" marR="91450" marT="45725" marB="45725">
                    <a:lnL w="9525" cap="flat" cmpd="sng">
                      <a:solidFill>
                        <a:schemeClr val="accent6"/>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graphicFrame>
        <p:nvGraphicFramePr>
          <p:cNvPr id="1345" name="Google Shape;1345;g7a395f2f52_1_29"/>
          <p:cNvGraphicFramePr/>
          <p:nvPr/>
        </p:nvGraphicFramePr>
        <p:xfrm>
          <a:off x="267833" y="956582"/>
          <a:ext cx="8554475" cy="4876625"/>
        </p:xfrm>
        <a:graphic>
          <a:graphicData uri="http://schemas.openxmlformats.org/drawingml/2006/table">
            <a:tbl>
              <a:tblPr>
                <a:noFill/>
                <a:tableStyleId>{EC6AB807-247D-4D44-8F3B-6CA6B95468DF}</a:tableStyleId>
              </a:tblPr>
              <a:tblGrid>
                <a:gridCol w="2690925">
                  <a:extLst>
                    <a:ext uri="{9D8B030D-6E8A-4147-A177-3AD203B41FA5}">
                      <a16:colId xmlns:a16="http://schemas.microsoft.com/office/drawing/2014/main" val="20000"/>
                    </a:ext>
                  </a:extLst>
                </a:gridCol>
                <a:gridCol w="5863550">
                  <a:extLst>
                    <a:ext uri="{9D8B030D-6E8A-4147-A177-3AD203B41FA5}">
                      <a16:colId xmlns:a16="http://schemas.microsoft.com/office/drawing/2014/main" val="20001"/>
                    </a:ext>
                  </a:extLst>
                </a:gridCol>
              </a:tblGrid>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K</a:t>
                      </a:r>
                      <a:r>
                        <a:rPr lang="en-US" sz="2400" u="none" strike="noStrike" cap="none">
                          <a:solidFill>
                            <a:srgbClr val="072E82"/>
                          </a:solidFill>
                          <a:latin typeface="Calibri"/>
                          <a:ea typeface="Calibri"/>
                          <a:cs typeface="Calibri"/>
                          <a:sym typeface="Calibri"/>
                        </a:rPr>
                        <a:t>nowledge</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Conceptual understanding of information, theories, principles, research</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A</a:t>
                      </a:r>
                      <a:r>
                        <a:rPr lang="en-US" sz="2400" u="none" strike="noStrike" cap="none">
                          <a:solidFill>
                            <a:srgbClr val="072E82"/>
                          </a:solidFill>
                          <a:latin typeface="Calibri"/>
                          <a:ea typeface="Calibri"/>
                          <a:cs typeface="Calibri"/>
                          <a:sym typeface="Calibri"/>
                        </a:rPr>
                        <a:t>ttitude</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Beliefs about the value of particular information or strategies</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S</a:t>
                      </a:r>
                      <a:r>
                        <a:rPr lang="en-US" sz="2400" u="none" strike="noStrike" cap="none">
                          <a:solidFill>
                            <a:srgbClr val="072E82"/>
                          </a:solidFill>
                          <a:latin typeface="Calibri"/>
                          <a:ea typeface="Calibri"/>
                          <a:cs typeface="Calibri"/>
                          <a:sym typeface="Calibri"/>
                        </a:rPr>
                        <a:t>kill</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Strategies and processes to apply knowledge</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A</a:t>
                      </a:r>
                      <a:r>
                        <a:rPr lang="en-US" sz="2400" u="none" strike="noStrike" cap="none">
                          <a:solidFill>
                            <a:srgbClr val="072E82"/>
                          </a:solidFill>
                          <a:latin typeface="Calibri"/>
                          <a:ea typeface="Calibri"/>
                          <a:cs typeface="Calibri"/>
                          <a:sym typeface="Calibri"/>
                        </a:rPr>
                        <a:t>spirations</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Desires, or internal motivation, to engage in a particular practice</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B</a:t>
                      </a:r>
                      <a:r>
                        <a:rPr lang="en-US" sz="2400" u="none" strike="noStrike" cap="none">
                          <a:solidFill>
                            <a:srgbClr val="072E82"/>
                          </a:solidFill>
                          <a:latin typeface="Calibri"/>
                          <a:ea typeface="Calibri"/>
                          <a:cs typeface="Calibri"/>
                          <a:sym typeface="Calibri"/>
                        </a:rPr>
                        <a:t>ehaviors</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Consistent application of knowledge and skills </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346" name="Google Shape;1346;g7a395f2f52_1_29"/>
          <p:cNvSpPr txBox="1"/>
          <p:nvPr/>
        </p:nvSpPr>
        <p:spPr>
          <a:xfrm>
            <a:off x="3021975" y="993979"/>
            <a:ext cx="5723100" cy="8844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47" name="Google Shape;1347;g7a395f2f52_1_29"/>
          <p:cNvSpPr txBox="1"/>
          <p:nvPr/>
        </p:nvSpPr>
        <p:spPr>
          <a:xfrm>
            <a:off x="3023600" y="1983414"/>
            <a:ext cx="5723100" cy="8844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48" name="Google Shape;1348;g7a395f2f52_1_29"/>
          <p:cNvSpPr txBox="1"/>
          <p:nvPr/>
        </p:nvSpPr>
        <p:spPr>
          <a:xfrm>
            <a:off x="3021975" y="2951032"/>
            <a:ext cx="5723100" cy="8844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49" name="Google Shape;1349;g7a395f2f52_1_29"/>
          <p:cNvSpPr txBox="1"/>
          <p:nvPr/>
        </p:nvSpPr>
        <p:spPr>
          <a:xfrm>
            <a:off x="3023600" y="3932283"/>
            <a:ext cx="5723100" cy="8844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50" name="Google Shape;1350;g7a395f2f52_1_29"/>
          <p:cNvSpPr txBox="1"/>
          <p:nvPr/>
        </p:nvSpPr>
        <p:spPr>
          <a:xfrm>
            <a:off x="3023600" y="4896420"/>
            <a:ext cx="5723100" cy="8406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351" name="Google Shape;1351;g7a395f2f52_1_29"/>
          <p:cNvPicPr preferRelativeResize="0"/>
          <p:nvPr/>
        </p:nvPicPr>
        <p:blipFill rotWithShape="1">
          <a:blip r:embed="rId3">
            <a:alphaModFix/>
          </a:blip>
          <a:srcRect/>
          <a:stretch/>
        </p:blipFill>
        <p:spPr>
          <a:xfrm>
            <a:off x="3439625" y="990787"/>
            <a:ext cx="1409625" cy="887542"/>
          </a:xfrm>
          <a:prstGeom prst="rect">
            <a:avLst/>
          </a:prstGeom>
          <a:noFill/>
          <a:ln>
            <a:noFill/>
          </a:ln>
        </p:spPr>
      </p:pic>
      <p:pic>
        <p:nvPicPr>
          <p:cNvPr id="1352" name="Google Shape;1352;g7a395f2f52_1_29"/>
          <p:cNvPicPr preferRelativeResize="0"/>
          <p:nvPr/>
        </p:nvPicPr>
        <p:blipFill rotWithShape="1">
          <a:blip r:embed="rId4">
            <a:alphaModFix/>
          </a:blip>
          <a:srcRect/>
          <a:stretch/>
        </p:blipFill>
        <p:spPr>
          <a:xfrm>
            <a:off x="4473100" y="1983414"/>
            <a:ext cx="1356600" cy="887550"/>
          </a:xfrm>
          <a:prstGeom prst="rect">
            <a:avLst/>
          </a:prstGeom>
          <a:noFill/>
          <a:ln>
            <a:noFill/>
          </a:ln>
        </p:spPr>
      </p:pic>
      <p:pic>
        <p:nvPicPr>
          <p:cNvPr id="1353" name="Google Shape;1353;g7a395f2f52_1_29"/>
          <p:cNvPicPr preferRelativeResize="0"/>
          <p:nvPr/>
        </p:nvPicPr>
        <p:blipFill rotWithShape="1">
          <a:blip r:embed="rId5">
            <a:alphaModFix/>
          </a:blip>
          <a:srcRect l="10574" r="10574" b="8617"/>
          <a:stretch/>
        </p:blipFill>
        <p:spPr>
          <a:xfrm>
            <a:off x="5432625" y="2951031"/>
            <a:ext cx="1356600" cy="884400"/>
          </a:xfrm>
          <a:prstGeom prst="rect">
            <a:avLst/>
          </a:prstGeom>
          <a:noFill/>
          <a:ln>
            <a:noFill/>
          </a:ln>
        </p:spPr>
      </p:pic>
      <p:pic>
        <p:nvPicPr>
          <p:cNvPr id="1354" name="Google Shape;1354;g7a395f2f52_1_29"/>
          <p:cNvPicPr preferRelativeResize="0"/>
          <p:nvPr/>
        </p:nvPicPr>
        <p:blipFill rotWithShape="1">
          <a:blip r:embed="rId6">
            <a:alphaModFix/>
          </a:blip>
          <a:srcRect/>
          <a:stretch/>
        </p:blipFill>
        <p:spPr>
          <a:xfrm>
            <a:off x="6425181" y="3932333"/>
            <a:ext cx="1404644" cy="884400"/>
          </a:xfrm>
          <a:prstGeom prst="rect">
            <a:avLst/>
          </a:prstGeom>
          <a:noFill/>
          <a:ln>
            <a:noFill/>
          </a:ln>
        </p:spPr>
      </p:pic>
      <p:pic>
        <p:nvPicPr>
          <p:cNvPr id="1355" name="Google Shape;1355;g7a395f2f52_1_29"/>
          <p:cNvPicPr preferRelativeResize="0"/>
          <p:nvPr/>
        </p:nvPicPr>
        <p:blipFill rotWithShape="1">
          <a:blip r:embed="rId7">
            <a:alphaModFix/>
          </a:blip>
          <a:srcRect r="18433" b="13141"/>
          <a:stretch/>
        </p:blipFill>
        <p:spPr>
          <a:xfrm>
            <a:off x="7264325" y="4896445"/>
            <a:ext cx="1409625" cy="840600"/>
          </a:xfrm>
          <a:prstGeom prst="rect">
            <a:avLst/>
          </a:prstGeom>
          <a:noFill/>
          <a:ln>
            <a:noFill/>
          </a:ln>
        </p:spPr>
      </p:pic>
      <p:sp>
        <p:nvSpPr>
          <p:cNvPr id="1356" name="Google Shape;1356;g7a395f2f52_1_29"/>
          <p:cNvSpPr/>
          <p:nvPr/>
        </p:nvSpPr>
        <p:spPr>
          <a:xfrm rot="5400000">
            <a:off x="4248900" y="-4248900"/>
            <a:ext cx="679500" cy="9177300"/>
          </a:xfrm>
          <a:prstGeom prst="round2SameRect">
            <a:avLst>
              <a:gd name="adj1" fmla="val 0"/>
              <a:gd name="adj2" fmla="val 0"/>
            </a:avLst>
          </a:prstGeom>
          <a:solidFill>
            <a:srgbClr val="1B499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357" name="Google Shape;1357;g7a395f2f52_1_29"/>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Calibri"/>
                <a:ea typeface="Calibri"/>
                <a:cs typeface="Calibri"/>
                <a:sym typeface="Calibri"/>
              </a:rPr>
              <a:t>KASAB for Teacher Learning Goals</a:t>
            </a:r>
            <a:endParaRPr sz="3000" b="0" i="0" u="none" strike="noStrike" cap="none">
              <a:solidFill>
                <a:schemeClr val="lt1"/>
              </a:solidFill>
              <a:latin typeface="Calibri"/>
              <a:ea typeface="Calibri"/>
              <a:cs typeface="Calibri"/>
              <a:sym typeface="Calibri"/>
            </a:endParaRPr>
          </a:p>
        </p:txBody>
      </p:sp>
      <p:pic>
        <p:nvPicPr>
          <p:cNvPr id="1358" name="Google Shape;1358;g7a395f2f52_1_29"/>
          <p:cNvPicPr preferRelativeResize="0"/>
          <p:nvPr/>
        </p:nvPicPr>
        <p:blipFill rotWithShape="1">
          <a:blip r:embed="rId8">
            <a:alphaModFix/>
          </a:blip>
          <a:srcRect/>
          <a:stretch/>
        </p:blipFill>
        <p:spPr>
          <a:xfrm>
            <a:off x="8208156" y="5755356"/>
            <a:ext cx="614152" cy="614152"/>
          </a:xfrm>
          <a:prstGeom prst="rect">
            <a:avLst/>
          </a:prstGeom>
          <a:noFill/>
          <a:ln>
            <a:noFill/>
          </a:ln>
        </p:spPr>
      </p:pic>
      <p:sp>
        <p:nvSpPr>
          <p:cNvPr id="1359" name="Google Shape;1359;g7a395f2f52_1_29"/>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750"/>
              <a:t>60</a:t>
            </a:fld>
            <a:endParaRPr sz="7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46"/>
                                        </p:tgtEl>
                                      </p:cBhvr>
                                    </p:animEffect>
                                    <p:set>
                                      <p:cBhvr>
                                        <p:cTn id="7" dur="1" fill="hold">
                                          <p:stCondLst>
                                            <p:cond delay="1000"/>
                                          </p:stCondLst>
                                        </p:cTn>
                                        <p:tgtEl>
                                          <p:spTgt spid="134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351"/>
                                        </p:tgtEl>
                                      </p:cBhvr>
                                    </p:animEffect>
                                    <p:set>
                                      <p:cBhvr>
                                        <p:cTn id="10" dur="1" fill="hold">
                                          <p:stCondLst>
                                            <p:cond delay="1000"/>
                                          </p:stCondLst>
                                        </p:cTn>
                                        <p:tgtEl>
                                          <p:spTgt spid="13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347"/>
                                        </p:tgtEl>
                                      </p:cBhvr>
                                    </p:animEffect>
                                    <p:set>
                                      <p:cBhvr>
                                        <p:cTn id="15" dur="1" fill="hold">
                                          <p:stCondLst>
                                            <p:cond delay="1000"/>
                                          </p:stCondLst>
                                        </p:cTn>
                                        <p:tgtEl>
                                          <p:spTgt spid="134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352"/>
                                        </p:tgtEl>
                                      </p:cBhvr>
                                    </p:animEffect>
                                    <p:set>
                                      <p:cBhvr>
                                        <p:cTn id="18" dur="1" fill="hold">
                                          <p:stCondLst>
                                            <p:cond delay="1000"/>
                                          </p:stCondLst>
                                        </p:cTn>
                                        <p:tgtEl>
                                          <p:spTgt spid="13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1348"/>
                                        </p:tgtEl>
                                      </p:cBhvr>
                                    </p:animEffect>
                                    <p:set>
                                      <p:cBhvr>
                                        <p:cTn id="23" dur="1" fill="hold">
                                          <p:stCondLst>
                                            <p:cond delay="1000"/>
                                          </p:stCondLst>
                                        </p:cTn>
                                        <p:tgtEl>
                                          <p:spTgt spid="134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1353"/>
                                        </p:tgtEl>
                                      </p:cBhvr>
                                    </p:animEffect>
                                    <p:set>
                                      <p:cBhvr>
                                        <p:cTn id="26" dur="1" fill="hold">
                                          <p:stCondLst>
                                            <p:cond delay="1000"/>
                                          </p:stCondLst>
                                        </p:cTn>
                                        <p:tgtEl>
                                          <p:spTgt spid="135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1349"/>
                                        </p:tgtEl>
                                      </p:cBhvr>
                                    </p:animEffect>
                                    <p:set>
                                      <p:cBhvr>
                                        <p:cTn id="31" dur="1" fill="hold">
                                          <p:stCondLst>
                                            <p:cond delay="1000"/>
                                          </p:stCondLst>
                                        </p:cTn>
                                        <p:tgtEl>
                                          <p:spTgt spid="134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354"/>
                                        </p:tgtEl>
                                      </p:cBhvr>
                                    </p:animEffect>
                                    <p:set>
                                      <p:cBhvr>
                                        <p:cTn id="34" dur="1" fill="hold">
                                          <p:stCondLst>
                                            <p:cond delay="1000"/>
                                          </p:stCondLst>
                                        </p:cTn>
                                        <p:tgtEl>
                                          <p:spTgt spid="13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1350"/>
                                        </p:tgtEl>
                                      </p:cBhvr>
                                    </p:animEffect>
                                    <p:set>
                                      <p:cBhvr>
                                        <p:cTn id="39" dur="1" fill="hold">
                                          <p:stCondLst>
                                            <p:cond delay="1000"/>
                                          </p:stCondLst>
                                        </p:cTn>
                                        <p:tgtEl>
                                          <p:spTgt spid="135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355"/>
                                        </p:tgtEl>
                                      </p:cBhvr>
                                    </p:animEffect>
                                    <p:set>
                                      <p:cBhvr>
                                        <p:cTn id="42" dur="1" fill="hold">
                                          <p:stCondLst>
                                            <p:cond delay="1000"/>
                                          </p:stCondLst>
                                        </p:cTn>
                                        <p:tgtEl>
                                          <p:spTgt spid="135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1350"/>
                                        </p:tgtEl>
                                      </p:cBhvr>
                                    </p:animEffect>
                                    <p:set>
                                      <p:cBhvr>
                                        <p:cTn id="45" dur="1" fill="hold">
                                          <p:stCondLst>
                                            <p:cond delay="1000"/>
                                          </p:stCondLst>
                                        </p:cTn>
                                        <p:tgtEl>
                                          <p:spTgt spid="13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d2250a82a4_0_21"/>
          <p:cNvSpPr/>
          <p:nvPr/>
        </p:nvSpPr>
        <p:spPr>
          <a:xfrm rot="5400000">
            <a:off x="4248900" y="-4248900"/>
            <a:ext cx="679500" cy="9177300"/>
          </a:xfrm>
          <a:prstGeom prst="round2SameRect">
            <a:avLst>
              <a:gd name="adj1" fmla="val 0"/>
              <a:gd name="adj2" fmla="val 0"/>
            </a:avLst>
          </a:prstGeom>
          <a:solidFill>
            <a:srgbClr val="1B499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365" name="Google Shape;1365;gd2250a82a4_0_21"/>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Calibri"/>
                <a:ea typeface="Calibri"/>
                <a:cs typeface="Calibri"/>
                <a:sym typeface="Calibri"/>
              </a:rPr>
              <a:t>KASAB for Teacher Learning Goals</a:t>
            </a:r>
            <a:endParaRPr sz="3000" b="0" i="0" u="none" strike="noStrike" cap="none">
              <a:solidFill>
                <a:schemeClr val="lt1"/>
              </a:solidFill>
              <a:latin typeface="Calibri"/>
              <a:ea typeface="Calibri"/>
              <a:cs typeface="Calibri"/>
              <a:sym typeface="Calibri"/>
            </a:endParaRPr>
          </a:p>
        </p:txBody>
      </p:sp>
      <p:sp>
        <p:nvSpPr>
          <p:cNvPr id="1366" name="Google Shape;1366;gd2250a82a4_0_21"/>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750"/>
              <a:t>61</a:t>
            </a:fld>
            <a:endParaRPr sz="750"/>
          </a:p>
        </p:txBody>
      </p:sp>
      <p:pic>
        <p:nvPicPr>
          <p:cNvPr id="1367" name="Google Shape;1367;gd2250a82a4_0_21"/>
          <p:cNvPicPr preferRelativeResize="0"/>
          <p:nvPr/>
        </p:nvPicPr>
        <p:blipFill>
          <a:blip r:embed="rId3">
            <a:alphaModFix/>
          </a:blip>
          <a:stretch>
            <a:fillRect/>
          </a:stretch>
        </p:blipFill>
        <p:spPr>
          <a:xfrm>
            <a:off x="971825" y="735125"/>
            <a:ext cx="7288700" cy="5586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gd2250a82a4_0_34"/>
          <p:cNvSpPr/>
          <p:nvPr/>
        </p:nvSpPr>
        <p:spPr>
          <a:xfrm rot="5400000">
            <a:off x="4248900" y="-4248900"/>
            <a:ext cx="679500" cy="9177300"/>
          </a:xfrm>
          <a:prstGeom prst="round2SameRect">
            <a:avLst>
              <a:gd name="adj1" fmla="val 0"/>
              <a:gd name="adj2" fmla="val 0"/>
            </a:avLst>
          </a:prstGeom>
          <a:solidFill>
            <a:srgbClr val="1B499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373" name="Google Shape;1373;gd2250a82a4_0_34"/>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Calibri"/>
                <a:ea typeface="Calibri"/>
                <a:cs typeface="Calibri"/>
                <a:sym typeface="Calibri"/>
              </a:rPr>
              <a:t>KASAB for Teacher Learning Goals</a:t>
            </a:r>
            <a:endParaRPr sz="3000" b="0" i="0" u="none" strike="noStrike" cap="none">
              <a:solidFill>
                <a:schemeClr val="lt1"/>
              </a:solidFill>
              <a:latin typeface="Calibri"/>
              <a:ea typeface="Calibri"/>
              <a:cs typeface="Calibri"/>
              <a:sym typeface="Calibri"/>
            </a:endParaRPr>
          </a:p>
        </p:txBody>
      </p:sp>
      <p:sp>
        <p:nvSpPr>
          <p:cNvPr id="1374" name="Google Shape;1374;gd2250a82a4_0_34"/>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750"/>
              <a:t>62</a:t>
            </a:fld>
            <a:endParaRPr sz="750"/>
          </a:p>
        </p:txBody>
      </p:sp>
      <p:pic>
        <p:nvPicPr>
          <p:cNvPr id="1375" name="Google Shape;1375;gd2250a82a4_0_34"/>
          <p:cNvPicPr preferRelativeResize="0"/>
          <p:nvPr/>
        </p:nvPicPr>
        <p:blipFill rotWithShape="1">
          <a:blip r:embed="rId3">
            <a:alphaModFix/>
          </a:blip>
          <a:srcRect/>
          <a:stretch/>
        </p:blipFill>
        <p:spPr>
          <a:xfrm>
            <a:off x="241925" y="968697"/>
            <a:ext cx="1782175" cy="1122121"/>
          </a:xfrm>
          <a:prstGeom prst="rect">
            <a:avLst/>
          </a:prstGeom>
          <a:noFill/>
          <a:ln>
            <a:noFill/>
          </a:ln>
        </p:spPr>
      </p:pic>
      <p:pic>
        <p:nvPicPr>
          <p:cNvPr id="1376" name="Google Shape;1376;gd2250a82a4_0_34"/>
          <p:cNvPicPr preferRelativeResize="0"/>
          <p:nvPr/>
        </p:nvPicPr>
        <p:blipFill rotWithShape="1">
          <a:blip r:embed="rId4">
            <a:alphaModFix/>
          </a:blip>
          <a:srcRect/>
          <a:stretch/>
        </p:blipFill>
        <p:spPr>
          <a:xfrm>
            <a:off x="2030451" y="1723340"/>
            <a:ext cx="1782172" cy="1166000"/>
          </a:xfrm>
          <a:prstGeom prst="rect">
            <a:avLst/>
          </a:prstGeom>
          <a:noFill/>
          <a:ln>
            <a:noFill/>
          </a:ln>
        </p:spPr>
      </p:pic>
      <p:pic>
        <p:nvPicPr>
          <p:cNvPr id="1377" name="Google Shape;1377;gd2250a82a4_0_34"/>
          <p:cNvPicPr preferRelativeResize="0"/>
          <p:nvPr/>
        </p:nvPicPr>
        <p:blipFill rotWithShape="1">
          <a:blip r:embed="rId5">
            <a:alphaModFix/>
          </a:blip>
          <a:srcRect l="10574" r="10574" b="8617"/>
          <a:stretch/>
        </p:blipFill>
        <p:spPr>
          <a:xfrm>
            <a:off x="238754" y="2846011"/>
            <a:ext cx="1788525" cy="1166000"/>
          </a:xfrm>
          <a:prstGeom prst="rect">
            <a:avLst/>
          </a:prstGeom>
          <a:noFill/>
          <a:ln>
            <a:noFill/>
          </a:ln>
        </p:spPr>
      </p:pic>
      <p:pic>
        <p:nvPicPr>
          <p:cNvPr id="1378" name="Google Shape;1378;gd2250a82a4_0_34"/>
          <p:cNvPicPr preferRelativeResize="0"/>
          <p:nvPr/>
        </p:nvPicPr>
        <p:blipFill rotWithShape="1">
          <a:blip r:embed="rId6">
            <a:alphaModFix/>
          </a:blip>
          <a:srcRect/>
          <a:stretch/>
        </p:blipFill>
        <p:spPr>
          <a:xfrm>
            <a:off x="1904266" y="3732697"/>
            <a:ext cx="2034554" cy="1281025"/>
          </a:xfrm>
          <a:prstGeom prst="rect">
            <a:avLst/>
          </a:prstGeom>
          <a:noFill/>
          <a:ln>
            <a:noFill/>
          </a:ln>
        </p:spPr>
      </p:pic>
      <p:pic>
        <p:nvPicPr>
          <p:cNvPr id="1379" name="Google Shape;1379;gd2250a82a4_0_34"/>
          <p:cNvPicPr preferRelativeResize="0"/>
          <p:nvPr/>
        </p:nvPicPr>
        <p:blipFill rotWithShape="1">
          <a:blip r:embed="rId7">
            <a:alphaModFix/>
          </a:blip>
          <a:srcRect r="18433" b="13141"/>
          <a:stretch/>
        </p:blipFill>
        <p:spPr>
          <a:xfrm>
            <a:off x="786700" y="5013725"/>
            <a:ext cx="2148200" cy="1281025"/>
          </a:xfrm>
          <a:prstGeom prst="rect">
            <a:avLst/>
          </a:prstGeom>
          <a:noFill/>
          <a:ln>
            <a:noFill/>
          </a:ln>
        </p:spPr>
      </p:pic>
      <p:pic>
        <p:nvPicPr>
          <p:cNvPr id="1380" name="Google Shape;1380;gd2250a82a4_0_34"/>
          <p:cNvPicPr preferRelativeResize="0"/>
          <p:nvPr/>
        </p:nvPicPr>
        <p:blipFill rotWithShape="1">
          <a:blip r:embed="rId8">
            <a:alphaModFix/>
          </a:blip>
          <a:srcRect b="13232"/>
          <a:stretch/>
        </p:blipFill>
        <p:spPr>
          <a:xfrm>
            <a:off x="4246825" y="856175"/>
            <a:ext cx="4845700" cy="52963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8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Learning Designs</a:t>
            </a:r>
            <a:endParaRPr/>
          </a:p>
        </p:txBody>
      </p:sp>
      <p:sp>
        <p:nvSpPr>
          <p:cNvPr id="1386" name="Google Shape;1386;p88"/>
          <p:cNvSpPr txBox="1">
            <a:spLocks noGrp="1"/>
          </p:cNvSpPr>
          <p:nvPr>
            <p:ph type="body" idx="1"/>
          </p:nvPr>
        </p:nvSpPr>
        <p:spPr>
          <a:xfrm>
            <a:off x="427875" y="1143000"/>
            <a:ext cx="3983100" cy="4695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600"/>
              </a:spcBef>
              <a:spcAft>
                <a:spcPts val="0"/>
              </a:spcAft>
              <a:buNone/>
            </a:pPr>
            <a:r>
              <a:rPr lang="en-US" sz="3600" i="1"/>
              <a:t>Selecting appropriate learning designs is the </a:t>
            </a:r>
            <a:r>
              <a:rPr lang="en-US" sz="3600" b="1" i="1">
                <a:solidFill>
                  <a:srgbClr val="003594"/>
                </a:solidFill>
              </a:rPr>
              <a:t>HOW</a:t>
            </a:r>
            <a:r>
              <a:rPr lang="en-US" sz="3600" i="1"/>
              <a:t> part of the learning plan. </a:t>
            </a:r>
            <a:endParaRPr sz="3600" i="1"/>
          </a:p>
        </p:txBody>
      </p:sp>
      <p:sp>
        <p:nvSpPr>
          <p:cNvPr id="1387" name="Google Shape;1387;p88"/>
          <p:cNvSpPr txBox="1">
            <a:spLocks noGrp="1"/>
          </p:cNvSpPr>
          <p:nvPr>
            <p:ph type="sldNum" idx="12"/>
          </p:nvPr>
        </p:nvSpPr>
        <p:spPr>
          <a:xfrm>
            <a:off x="8536118" y="6592453"/>
            <a:ext cx="150682" cy="153888"/>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63</a:t>
            </a:fld>
            <a:endParaRPr/>
          </a:p>
        </p:txBody>
      </p:sp>
      <p:pic>
        <p:nvPicPr>
          <p:cNvPr id="1388" name="Google Shape;1388;p88"/>
          <p:cNvPicPr preferRelativeResize="0"/>
          <p:nvPr/>
        </p:nvPicPr>
        <p:blipFill rotWithShape="1">
          <a:blip r:embed="rId3">
            <a:alphaModFix/>
          </a:blip>
          <a:srcRect/>
          <a:stretch/>
        </p:blipFill>
        <p:spPr>
          <a:xfrm rot="391596">
            <a:off x="5228992" y="1531857"/>
            <a:ext cx="3385337" cy="437641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g7a395f2f52_1_22"/>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Learning Designs</a:t>
            </a:r>
            <a:endParaRPr/>
          </a:p>
        </p:txBody>
      </p:sp>
      <p:sp>
        <p:nvSpPr>
          <p:cNvPr id="1394" name="Google Shape;1394;g7a395f2f52_1_22"/>
          <p:cNvSpPr txBox="1">
            <a:spLocks noGrp="1"/>
          </p:cNvSpPr>
          <p:nvPr>
            <p:ph type="body" idx="1"/>
          </p:nvPr>
        </p:nvSpPr>
        <p:spPr>
          <a:xfrm>
            <a:off x="457200" y="1522756"/>
            <a:ext cx="4752900" cy="4695000"/>
          </a:xfrm>
          <a:prstGeom prst="rect">
            <a:avLst/>
          </a:prstGeom>
          <a:noFill/>
          <a:ln>
            <a:noFill/>
          </a:ln>
        </p:spPr>
        <p:txBody>
          <a:bodyPr spcFirstLastPara="1" wrap="square" lIns="0" tIns="0" rIns="0" bIns="0" anchor="t" anchorCtr="0">
            <a:noAutofit/>
          </a:bodyPr>
          <a:lstStyle/>
          <a:p>
            <a:pPr marL="514350" lvl="0" indent="-311150" algn="l" rtl="0">
              <a:lnSpc>
                <a:spcPct val="100000"/>
              </a:lnSpc>
              <a:spcBef>
                <a:spcPts val="600"/>
              </a:spcBef>
              <a:spcAft>
                <a:spcPts val="0"/>
              </a:spcAft>
              <a:buSzPts val="2800"/>
              <a:buChar char="•"/>
            </a:pPr>
            <a:r>
              <a:rPr lang="en-US" sz="2800"/>
              <a:t>Refer to the handout “Powerful Learning Designs.”</a:t>
            </a:r>
            <a:endParaRPr sz="2800"/>
          </a:p>
          <a:p>
            <a:pPr marL="514350" lvl="0" indent="-311150" algn="l" rtl="0">
              <a:lnSpc>
                <a:spcPct val="100000"/>
              </a:lnSpc>
              <a:spcBef>
                <a:spcPts val="600"/>
              </a:spcBef>
              <a:spcAft>
                <a:spcPts val="0"/>
              </a:spcAft>
              <a:buSzPts val="2800"/>
              <a:buChar char="•"/>
            </a:pPr>
            <a:r>
              <a:rPr lang="en-US" sz="2800"/>
              <a:t>Take a few minutes to read through and assess your level of familiarity with the designs.</a:t>
            </a:r>
            <a:endParaRPr sz="2800"/>
          </a:p>
          <a:p>
            <a:pPr marL="514350" lvl="0" indent="-311150" algn="l" rtl="0">
              <a:lnSpc>
                <a:spcPct val="100000"/>
              </a:lnSpc>
              <a:spcBef>
                <a:spcPts val="600"/>
              </a:spcBef>
              <a:spcAft>
                <a:spcPts val="0"/>
              </a:spcAft>
              <a:buSzPts val="2800"/>
              <a:buChar char="•"/>
            </a:pPr>
            <a:r>
              <a:rPr lang="en-US" sz="2800"/>
              <a:t>Find a partner and talk through any that you have varying levels of experience with.</a:t>
            </a:r>
            <a:endParaRPr sz="2800"/>
          </a:p>
        </p:txBody>
      </p:sp>
      <p:sp>
        <p:nvSpPr>
          <p:cNvPr id="1395" name="Google Shape;1395;g7a395f2f52_1_22"/>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64</a:t>
            </a:fld>
            <a:endParaRPr/>
          </a:p>
        </p:txBody>
      </p:sp>
      <p:pic>
        <p:nvPicPr>
          <p:cNvPr id="1396" name="Google Shape;1396;g7a395f2f52_1_22"/>
          <p:cNvPicPr preferRelativeResize="0"/>
          <p:nvPr/>
        </p:nvPicPr>
        <p:blipFill rotWithShape="1">
          <a:blip r:embed="rId3">
            <a:alphaModFix/>
          </a:blip>
          <a:srcRect/>
          <a:stretch/>
        </p:blipFill>
        <p:spPr>
          <a:xfrm rot="391596">
            <a:off x="5228992" y="1531857"/>
            <a:ext cx="3385337" cy="4376412"/>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89"/>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Learning Designs</a:t>
            </a:r>
            <a:endParaRPr/>
          </a:p>
        </p:txBody>
      </p:sp>
      <p:sp>
        <p:nvSpPr>
          <p:cNvPr id="1402" name="Google Shape;1402;p89"/>
          <p:cNvSpPr txBox="1">
            <a:spLocks noGrp="1"/>
          </p:cNvSpPr>
          <p:nvPr>
            <p:ph type="body" idx="1"/>
          </p:nvPr>
        </p:nvSpPr>
        <p:spPr>
          <a:xfrm>
            <a:off x="376524" y="1492625"/>
            <a:ext cx="4689000" cy="4846200"/>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600"/>
              </a:spcBef>
              <a:spcAft>
                <a:spcPts val="0"/>
              </a:spcAft>
              <a:buSzPts val="2400"/>
              <a:buNone/>
            </a:pPr>
            <a:r>
              <a:rPr lang="en-US" sz="3000"/>
              <a:t>Thinking of your context back at school:</a:t>
            </a:r>
            <a:endParaRPr sz="3000"/>
          </a:p>
          <a:p>
            <a:pPr marL="514350" lvl="0" indent="-323850" algn="l" rtl="0">
              <a:lnSpc>
                <a:spcPct val="100000"/>
              </a:lnSpc>
              <a:spcBef>
                <a:spcPts val="600"/>
              </a:spcBef>
              <a:spcAft>
                <a:spcPts val="0"/>
              </a:spcAft>
              <a:buSzPts val="3000"/>
              <a:buChar char="•"/>
            </a:pPr>
            <a:r>
              <a:rPr lang="en-US" sz="3000"/>
              <a:t>Which learning designs are you most familiar with?</a:t>
            </a:r>
            <a:endParaRPr sz="3000"/>
          </a:p>
          <a:p>
            <a:pPr marL="514350" lvl="0" indent="-323850" algn="l" rtl="0">
              <a:lnSpc>
                <a:spcPct val="100000"/>
              </a:lnSpc>
              <a:spcBef>
                <a:spcPts val="600"/>
              </a:spcBef>
              <a:spcAft>
                <a:spcPts val="0"/>
              </a:spcAft>
              <a:buSzPts val="3000"/>
              <a:buChar char="•"/>
            </a:pPr>
            <a:r>
              <a:rPr lang="en-US" sz="3000"/>
              <a:t>Which one would you like to try?</a:t>
            </a:r>
            <a:endParaRPr sz="3000"/>
          </a:p>
          <a:p>
            <a:pPr marL="514350" lvl="0" indent="-323850" algn="l" rtl="0">
              <a:lnSpc>
                <a:spcPct val="100000"/>
              </a:lnSpc>
              <a:spcBef>
                <a:spcPts val="600"/>
              </a:spcBef>
              <a:spcAft>
                <a:spcPts val="0"/>
              </a:spcAft>
              <a:buSzPts val="3000"/>
              <a:buChar char="•"/>
            </a:pPr>
            <a:r>
              <a:rPr lang="en-US" sz="3000"/>
              <a:t>Which are most feasible within your time constraints?</a:t>
            </a:r>
            <a:endParaRPr sz="3000"/>
          </a:p>
          <a:p>
            <a:pPr marL="457200" lvl="0" indent="-228600" algn="l" rtl="0">
              <a:lnSpc>
                <a:spcPct val="100000"/>
              </a:lnSpc>
              <a:spcBef>
                <a:spcPts val="600"/>
              </a:spcBef>
              <a:spcAft>
                <a:spcPts val="0"/>
              </a:spcAft>
              <a:buSzPts val="2400"/>
              <a:buNone/>
            </a:pPr>
            <a:endParaRPr/>
          </a:p>
          <a:p>
            <a:pPr marL="457200" lvl="0" indent="-228600" algn="l" rtl="0">
              <a:lnSpc>
                <a:spcPct val="100000"/>
              </a:lnSpc>
              <a:spcBef>
                <a:spcPts val="600"/>
              </a:spcBef>
              <a:spcAft>
                <a:spcPts val="0"/>
              </a:spcAft>
              <a:buSzPts val="2400"/>
              <a:buNone/>
            </a:pPr>
            <a:endParaRPr/>
          </a:p>
        </p:txBody>
      </p:sp>
      <p:sp>
        <p:nvSpPr>
          <p:cNvPr id="1403" name="Google Shape;1403;p89"/>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65</a:t>
            </a:fld>
            <a:endParaRPr/>
          </a:p>
        </p:txBody>
      </p:sp>
      <p:pic>
        <p:nvPicPr>
          <p:cNvPr id="1404" name="Google Shape;1404;p89"/>
          <p:cNvPicPr preferRelativeResize="0"/>
          <p:nvPr/>
        </p:nvPicPr>
        <p:blipFill rotWithShape="1">
          <a:blip r:embed="rId3">
            <a:alphaModFix/>
          </a:blip>
          <a:srcRect/>
          <a:stretch/>
        </p:blipFill>
        <p:spPr>
          <a:xfrm rot="391596">
            <a:off x="5520917" y="1462457"/>
            <a:ext cx="3385337" cy="437641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gcf5d0611e4_0_39"/>
          <p:cNvSpPr txBox="1">
            <a:spLocks noGrp="1"/>
          </p:cNvSpPr>
          <p:nvPr>
            <p:ph type="title"/>
          </p:nvPr>
        </p:nvSpPr>
        <p:spPr>
          <a:xfrm>
            <a:off x="0" y="0"/>
            <a:ext cx="91440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Breakout Room to Do Stage 3</a:t>
            </a:r>
            <a:endParaRPr/>
          </a:p>
        </p:txBody>
      </p:sp>
      <p:sp>
        <p:nvSpPr>
          <p:cNvPr id="1411" name="Google Shape;1411;gcf5d0611e4_0_39"/>
          <p:cNvSpPr txBox="1">
            <a:spLocks noGrp="1"/>
          </p:cNvSpPr>
          <p:nvPr>
            <p:ph type="body" idx="1"/>
          </p:nvPr>
        </p:nvSpPr>
        <p:spPr>
          <a:xfrm>
            <a:off x="465950" y="1383550"/>
            <a:ext cx="8220900" cy="48462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dk2"/>
              </a:buClr>
              <a:buSzPts val="1100"/>
              <a:buFont typeface="Arial"/>
              <a:buNone/>
            </a:pPr>
            <a:r>
              <a:rPr lang="en-US" sz="2700" b="1" u="sng">
                <a:solidFill>
                  <a:schemeClr val="dk2"/>
                </a:solidFill>
              </a:rPr>
              <a:t>In breakout rooms:</a:t>
            </a:r>
            <a:endParaRPr sz="2800" b="1">
              <a:solidFill>
                <a:schemeClr val="dk2"/>
              </a:solidFill>
            </a:endParaRPr>
          </a:p>
          <a:p>
            <a:pPr marL="457200" lvl="0" indent="-406400" algn="l" rtl="0">
              <a:spcBef>
                <a:spcPts val="0"/>
              </a:spcBef>
              <a:spcAft>
                <a:spcPts val="0"/>
              </a:spcAft>
              <a:buClr>
                <a:schemeClr val="dk2"/>
              </a:buClr>
              <a:buSzPts val="2800"/>
              <a:buFont typeface="Calibri"/>
              <a:buChar char="●"/>
            </a:pPr>
            <a:r>
              <a:rPr lang="en-US" sz="2800" b="1">
                <a:solidFill>
                  <a:schemeClr val="dk2"/>
                </a:solidFill>
              </a:rPr>
              <a:t>Complete as much of the Stage 3 protocol as possible, thinking through the learning you would need to meet your educator and student learning goal.</a:t>
            </a:r>
            <a:endParaRPr sz="2800" b="1">
              <a:solidFill>
                <a:schemeClr val="dk2"/>
              </a:solidFill>
            </a:endParaRPr>
          </a:p>
          <a:p>
            <a:pPr marL="457200" lvl="0" indent="0" algn="l" rtl="0">
              <a:spcBef>
                <a:spcPts val="0"/>
              </a:spcBef>
              <a:spcAft>
                <a:spcPts val="0"/>
              </a:spcAft>
              <a:buNone/>
            </a:pPr>
            <a:endParaRPr sz="2800" b="1">
              <a:solidFill>
                <a:schemeClr val="dk2"/>
              </a:solidFill>
            </a:endParaRPr>
          </a:p>
          <a:p>
            <a:pPr marL="457200" lvl="0" indent="-406400" algn="l" rtl="0">
              <a:spcBef>
                <a:spcPts val="0"/>
              </a:spcBef>
              <a:spcAft>
                <a:spcPts val="0"/>
              </a:spcAft>
              <a:buClr>
                <a:schemeClr val="dk2"/>
              </a:buClr>
              <a:buSzPts val="2800"/>
              <a:buChar char="●"/>
            </a:pPr>
            <a:r>
              <a:rPr lang="en-US" sz="2800" b="1">
                <a:solidFill>
                  <a:schemeClr val="dk2"/>
                </a:solidFill>
              </a:rPr>
              <a:t>Use this </a:t>
            </a:r>
            <a:r>
              <a:rPr lang="en-US" sz="2800" b="1" u="sng">
                <a:solidFill>
                  <a:schemeClr val="hlink"/>
                </a:solidFill>
                <a:highlight>
                  <a:schemeClr val="accent2"/>
                </a:highlight>
                <a:hlinkClick r:id="rId3"/>
              </a:rPr>
              <a:t>Padlet</a:t>
            </a:r>
            <a:r>
              <a:rPr lang="en-US" sz="2800" b="1">
                <a:solidFill>
                  <a:schemeClr val="dk2"/>
                </a:solidFill>
              </a:rPr>
              <a:t> for ideas on how/what you might learn.</a:t>
            </a:r>
            <a:endParaRPr sz="2800" b="1">
              <a:solidFill>
                <a:schemeClr val="dk2"/>
              </a:solidFill>
            </a:endParaRPr>
          </a:p>
          <a:p>
            <a:pPr marL="457200" lvl="0" indent="0" algn="l" rtl="0">
              <a:spcBef>
                <a:spcPts val="0"/>
              </a:spcBef>
              <a:spcAft>
                <a:spcPts val="0"/>
              </a:spcAft>
              <a:buNone/>
            </a:pPr>
            <a:endParaRPr sz="2800" b="1">
              <a:solidFill>
                <a:schemeClr val="dk2"/>
              </a:solidFill>
            </a:endParaRPr>
          </a:p>
          <a:p>
            <a:pPr marL="457200" lvl="0" indent="-406400" algn="l" rtl="0">
              <a:spcBef>
                <a:spcPts val="0"/>
              </a:spcBef>
              <a:spcAft>
                <a:spcPts val="0"/>
              </a:spcAft>
              <a:buClr>
                <a:schemeClr val="dk2"/>
              </a:buClr>
              <a:buSzPts val="2800"/>
              <a:buFont typeface="Calibri"/>
              <a:buChar char="●"/>
            </a:pPr>
            <a:r>
              <a:rPr lang="en-US" sz="2800" b="1">
                <a:solidFill>
                  <a:schemeClr val="dk2"/>
                </a:solidFill>
              </a:rPr>
              <a:t>When you are finished, upload to Whetstone.</a:t>
            </a:r>
            <a:endParaRPr sz="1900"/>
          </a:p>
        </p:txBody>
      </p:sp>
      <p:sp>
        <p:nvSpPr>
          <p:cNvPr id="1412" name="Google Shape;1412;gcf5d0611e4_0_39"/>
          <p:cNvSpPr txBox="1">
            <a:spLocks noGrp="1"/>
          </p:cNvSpPr>
          <p:nvPr>
            <p:ph type="sldNum" idx="12"/>
          </p:nvPr>
        </p:nvSpPr>
        <p:spPr>
          <a:xfrm>
            <a:off x="8536118" y="6592453"/>
            <a:ext cx="1506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66</a:t>
            </a:fld>
            <a:endParaRPr/>
          </a:p>
        </p:txBody>
      </p:sp>
      <p:pic>
        <p:nvPicPr>
          <p:cNvPr id="1413" name="Google Shape;1413;gcf5d0611e4_0_39"/>
          <p:cNvPicPr preferRelativeResize="0"/>
          <p:nvPr/>
        </p:nvPicPr>
        <p:blipFill rotWithShape="1">
          <a:blip r:embed="rId4">
            <a:alphaModFix/>
          </a:blip>
          <a:srcRect l="-2750" t="-8250" r="2750" b="8249"/>
          <a:stretch/>
        </p:blipFill>
        <p:spPr>
          <a:xfrm>
            <a:off x="417425" y="178475"/>
            <a:ext cx="2074856" cy="691625"/>
          </a:xfrm>
          <a:prstGeom prst="rect">
            <a:avLst/>
          </a:prstGeom>
          <a:noFill/>
          <a:ln>
            <a:noFill/>
          </a:ln>
        </p:spPr>
      </p:pic>
      <p:pic>
        <p:nvPicPr>
          <p:cNvPr id="1414" name="Google Shape;1414;gcf5d0611e4_0_39"/>
          <p:cNvPicPr preferRelativeResize="0"/>
          <p:nvPr/>
        </p:nvPicPr>
        <p:blipFill>
          <a:blip r:embed="rId5">
            <a:alphaModFix/>
          </a:blip>
          <a:stretch>
            <a:fillRect/>
          </a:stretch>
        </p:blipFill>
        <p:spPr>
          <a:xfrm>
            <a:off x="7533250" y="56325"/>
            <a:ext cx="1389250" cy="9645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9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Stage 3 and One-on-One Coaching Rounds</a:t>
            </a:r>
            <a:endParaRPr/>
          </a:p>
        </p:txBody>
      </p:sp>
      <p:sp>
        <p:nvSpPr>
          <p:cNvPr id="1420" name="Google Shape;1420;p90"/>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67</a:t>
            </a:fld>
            <a:endParaRPr/>
          </a:p>
        </p:txBody>
      </p:sp>
      <p:sp>
        <p:nvSpPr>
          <p:cNvPr id="1421" name="Google Shape;1421;p90"/>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595959"/>
              </a:buClr>
              <a:buSzPts val="750"/>
              <a:buNone/>
            </a:pPr>
            <a:endParaRPr/>
          </a:p>
          <a:p>
            <a:pPr marL="0" lvl="0" indent="0" algn="l" rtl="0">
              <a:lnSpc>
                <a:spcPct val="100000"/>
              </a:lnSpc>
              <a:spcBef>
                <a:spcPts val="0"/>
              </a:spcBef>
              <a:spcAft>
                <a:spcPts val="0"/>
              </a:spcAft>
              <a:buClr>
                <a:srgbClr val="595959"/>
              </a:buClr>
              <a:buSzPts val="750"/>
              <a:buNone/>
            </a:pPr>
            <a:endParaRPr/>
          </a:p>
        </p:txBody>
      </p:sp>
      <p:pic>
        <p:nvPicPr>
          <p:cNvPr id="1422" name="Google Shape;1422;p90"/>
          <p:cNvPicPr preferRelativeResize="0"/>
          <p:nvPr/>
        </p:nvPicPr>
        <p:blipFill rotWithShape="1">
          <a:blip r:embed="rId3">
            <a:alphaModFix/>
          </a:blip>
          <a:srcRect/>
          <a:stretch/>
        </p:blipFill>
        <p:spPr>
          <a:xfrm>
            <a:off x="2026589" y="1227909"/>
            <a:ext cx="5090820" cy="507492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91"/>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Coaching Rounds Across Stages</a:t>
            </a:r>
            <a:endParaRPr/>
          </a:p>
        </p:txBody>
      </p:sp>
      <p:sp>
        <p:nvSpPr>
          <p:cNvPr id="1429" name="Google Shape;1429;p91"/>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68</a:t>
            </a:fld>
            <a:endParaRPr/>
          </a:p>
        </p:txBody>
      </p:sp>
      <p:pic>
        <p:nvPicPr>
          <p:cNvPr id="1430" name="Google Shape;1430;p91"/>
          <p:cNvPicPr preferRelativeResize="0"/>
          <p:nvPr/>
        </p:nvPicPr>
        <p:blipFill rotWithShape="1">
          <a:blip r:embed="rId3">
            <a:alphaModFix/>
          </a:blip>
          <a:srcRect/>
          <a:stretch/>
        </p:blipFill>
        <p:spPr>
          <a:xfrm>
            <a:off x="0" y="2069904"/>
            <a:ext cx="9143999" cy="3411609"/>
          </a:xfrm>
          <a:prstGeom prst="rect">
            <a:avLst/>
          </a:prstGeom>
          <a:noFill/>
          <a:ln>
            <a:noFill/>
          </a:ln>
        </p:spPr>
      </p:pic>
      <p:sp>
        <p:nvSpPr>
          <p:cNvPr id="1431" name="Google Shape;1431;p91"/>
          <p:cNvSpPr txBox="1"/>
          <p:nvPr/>
        </p:nvSpPr>
        <p:spPr>
          <a:xfrm>
            <a:off x="3402150" y="4111438"/>
            <a:ext cx="2967300" cy="1385712"/>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95"/>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b="1"/>
              <a:t>Video Reflections With Practice</a:t>
            </a:r>
            <a:r>
              <a:rPr lang="en-US"/>
              <a:t> Action Steps:</a:t>
            </a:r>
            <a:br>
              <a:rPr lang="en-US"/>
            </a:br>
            <a:r>
              <a:rPr lang="en-US"/>
              <a:t>Say Something</a:t>
            </a:r>
            <a:endParaRPr/>
          </a:p>
        </p:txBody>
      </p:sp>
      <p:sp>
        <p:nvSpPr>
          <p:cNvPr id="1438" name="Google Shape;1438;p95"/>
          <p:cNvSpPr txBox="1">
            <a:spLocks noGrp="1"/>
          </p:cNvSpPr>
          <p:nvPr>
            <p:ph type="body" idx="1"/>
          </p:nvPr>
        </p:nvSpPr>
        <p:spPr>
          <a:xfrm>
            <a:off x="306518" y="1206709"/>
            <a:ext cx="7833141" cy="4846320"/>
          </a:xfrm>
          <a:prstGeom prst="rect">
            <a:avLst/>
          </a:prstGeom>
          <a:noFill/>
          <a:ln>
            <a:noFill/>
          </a:ln>
        </p:spPr>
        <p:txBody>
          <a:bodyPr spcFirstLastPara="1" wrap="square" lIns="0" tIns="0" rIns="0" bIns="0" anchor="t" anchorCtr="0">
            <a:noAutofit/>
          </a:bodyPr>
          <a:lstStyle/>
          <a:p>
            <a:pPr marL="0" lvl="0" indent="0" algn="l" rtl="0">
              <a:lnSpc>
                <a:spcPct val="114545"/>
              </a:lnSpc>
              <a:spcBef>
                <a:spcPts val="600"/>
              </a:spcBef>
              <a:spcAft>
                <a:spcPts val="0"/>
              </a:spcAft>
              <a:buClr>
                <a:schemeClr val="dk2"/>
              </a:buClr>
              <a:buSzPts val="1100"/>
              <a:buFont typeface="Arial"/>
              <a:buNone/>
            </a:pPr>
            <a:r>
              <a:rPr lang="en-US"/>
              <a:t>Partners:</a:t>
            </a:r>
            <a:endParaRPr/>
          </a:p>
          <a:p>
            <a:pPr marL="374650" lvl="0" indent="-285750" algn="l" rtl="0">
              <a:lnSpc>
                <a:spcPct val="114545"/>
              </a:lnSpc>
              <a:spcBef>
                <a:spcPts val="0"/>
              </a:spcBef>
              <a:spcAft>
                <a:spcPts val="0"/>
              </a:spcAft>
              <a:buSzPts val="2200"/>
              <a:buChar char="•"/>
            </a:pPr>
            <a:r>
              <a:rPr lang="en-US"/>
              <a:t>Individually, read to the designated stopping point.</a:t>
            </a:r>
            <a:endParaRPr/>
          </a:p>
          <a:p>
            <a:pPr marL="374650" lvl="0" indent="-285750" algn="l" rtl="0">
              <a:lnSpc>
                <a:spcPct val="114545"/>
              </a:lnSpc>
              <a:spcBef>
                <a:spcPts val="0"/>
              </a:spcBef>
              <a:spcAft>
                <a:spcPts val="0"/>
              </a:spcAft>
              <a:buSzPts val="2200"/>
              <a:buChar char="•"/>
            </a:pPr>
            <a:r>
              <a:rPr lang="en-US"/>
              <a:t>When each person is ready, stop and “say something” (e.g., an example, a connection, a significant point, or a next step).</a:t>
            </a:r>
            <a:endParaRPr/>
          </a:p>
          <a:p>
            <a:pPr marL="374650" lvl="0" indent="-285750" algn="l" rtl="0">
              <a:lnSpc>
                <a:spcPct val="114545"/>
              </a:lnSpc>
              <a:spcBef>
                <a:spcPts val="0"/>
              </a:spcBef>
              <a:spcAft>
                <a:spcPts val="0"/>
              </a:spcAft>
              <a:buSzPts val="2200"/>
              <a:buChar char="•"/>
            </a:pPr>
            <a:r>
              <a:rPr lang="en-US"/>
              <a:t>Continue process to final stopping point.</a:t>
            </a:r>
            <a:endParaRPr/>
          </a:p>
          <a:p>
            <a:pPr marL="0" lvl="0" indent="0" algn="l" rtl="0">
              <a:lnSpc>
                <a:spcPct val="114545"/>
              </a:lnSpc>
              <a:spcBef>
                <a:spcPts val="600"/>
              </a:spcBef>
              <a:spcAft>
                <a:spcPts val="0"/>
              </a:spcAft>
              <a:buClr>
                <a:schemeClr val="dk2"/>
              </a:buClr>
              <a:buSzPts val="1100"/>
              <a:buFont typeface="Arial"/>
              <a:buNone/>
            </a:pPr>
            <a:r>
              <a:rPr lang="en-US"/>
              <a:t>Stopping points:</a:t>
            </a:r>
            <a:endParaRPr/>
          </a:p>
          <a:p>
            <a:pPr marL="374650" lvl="0" indent="-285750" algn="l" rtl="0">
              <a:lnSpc>
                <a:spcPct val="115000"/>
              </a:lnSpc>
              <a:spcBef>
                <a:spcPts val="0"/>
              </a:spcBef>
              <a:spcAft>
                <a:spcPts val="0"/>
              </a:spcAft>
              <a:buSzPts val="2200"/>
              <a:buChar char="•"/>
            </a:pPr>
            <a:r>
              <a:rPr lang="en-US"/>
              <a:t>Chapter 6 Introduction and Guiding Principles: p. 45</a:t>
            </a:r>
            <a:endParaRPr/>
          </a:p>
          <a:p>
            <a:pPr marL="0" lvl="0" indent="0" algn="l" rtl="0">
              <a:lnSpc>
                <a:spcPct val="115000"/>
              </a:lnSpc>
              <a:spcBef>
                <a:spcPts val="0"/>
              </a:spcBef>
              <a:spcAft>
                <a:spcPts val="0"/>
              </a:spcAft>
              <a:buNone/>
            </a:pPr>
            <a:r>
              <a:rPr lang="en-US"/>
              <a:t>SKIP page 46 (for now)</a:t>
            </a:r>
            <a:endParaRPr/>
          </a:p>
          <a:p>
            <a:pPr marL="374650" lvl="0" indent="-285750" algn="l" rtl="0">
              <a:lnSpc>
                <a:spcPct val="114545"/>
              </a:lnSpc>
              <a:spcBef>
                <a:spcPts val="0"/>
              </a:spcBef>
              <a:spcAft>
                <a:spcPts val="0"/>
              </a:spcAft>
              <a:buSzPts val="2200"/>
              <a:buChar char="•"/>
            </a:pPr>
            <a:r>
              <a:rPr lang="en-US"/>
              <a:t>Steps 1 and 2: pp. 47-49</a:t>
            </a:r>
            <a:endParaRPr/>
          </a:p>
          <a:p>
            <a:pPr marL="374650" lvl="0" indent="-285750" algn="l" rtl="0">
              <a:lnSpc>
                <a:spcPct val="114545"/>
              </a:lnSpc>
              <a:spcBef>
                <a:spcPts val="0"/>
              </a:spcBef>
              <a:spcAft>
                <a:spcPts val="0"/>
              </a:spcAft>
              <a:buSzPts val="2200"/>
              <a:buChar char="•"/>
            </a:pPr>
            <a:r>
              <a:rPr lang="en-US"/>
              <a:t>Steps 3 and 4: pp. 49-50</a:t>
            </a:r>
            <a:endParaRPr/>
          </a:p>
          <a:p>
            <a:pPr marL="374650" lvl="0" indent="-285750" algn="l" rtl="0">
              <a:lnSpc>
                <a:spcPct val="114545"/>
              </a:lnSpc>
              <a:spcBef>
                <a:spcPts val="0"/>
              </a:spcBef>
              <a:spcAft>
                <a:spcPts val="0"/>
              </a:spcAft>
              <a:buSzPts val="2200"/>
              <a:buChar char="•"/>
            </a:pPr>
            <a:r>
              <a:rPr lang="en-US"/>
              <a:t>Step 5: p. 50</a:t>
            </a:r>
            <a:endParaRPr/>
          </a:p>
        </p:txBody>
      </p:sp>
      <p:sp>
        <p:nvSpPr>
          <p:cNvPr id="1439" name="Google Shape;1439;p95"/>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69</a:t>
            </a:fld>
            <a:endParaRPr/>
          </a:p>
        </p:txBody>
      </p:sp>
      <p:pic>
        <p:nvPicPr>
          <p:cNvPr id="1440" name="Google Shape;1440;p95"/>
          <p:cNvPicPr preferRelativeResize="0"/>
          <p:nvPr/>
        </p:nvPicPr>
        <p:blipFill rotWithShape="1">
          <a:blip r:embed="rId3">
            <a:alphaModFix/>
          </a:blip>
          <a:srcRect/>
          <a:stretch/>
        </p:blipFill>
        <p:spPr>
          <a:xfrm>
            <a:off x="4993775" y="3809853"/>
            <a:ext cx="3065300" cy="2039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Font typeface="Calibri"/>
              <a:buNone/>
            </a:pPr>
            <a:r>
              <a:rPr lang="en-US"/>
              <a:t>Meet the Facilitators/Lead Learners/Program Specialists </a:t>
            </a:r>
            <a:endParaRPr/>
          </a:p>
        </p:txBody>
      </p:sp>
      <p:pic>
        <p:nvPicPr>
          <p:cNvPr id="811" name="Google Shape;811;p10"/>
          <p:cNvPicPr preferRelativeResize="0">
            <a:picLocks noGrp="1"/>
          </p:cNvPicPr>
          <p:nvPr>
            <p:ph type="pic" idx="2"/>
          </p:nvPr>
        </p:nvPicPr>
        <p:blipFill rotWithShape="1">
          <a:blip r:embed="rId3">
            <a:alphaModFix/>
          </a:blip>
          <a:srcRect/>
          <a:stretch/>
        </p:blipFill>
        <p:spPr>
          <a:xfrm>
            <a:off x="342900" y="1485363"/>
            <a:ext cx="1371600" cy="1371600"/>
          </a:xfrm>
          <a:prstGeom prst="ellipse">
            <a:avLst/>
          </a:prstGeom>
          <a:noFill/>
          <a:ln>
            <a:noFill/>
          </a:ln>
        </p:spPr>
      </p:pic>
      <p:sp>
        <p:nvSpPr>
          <p:cNvPr id="812" name="Google Shape;812;p10"/>
          <p:cNvSpPr txBox="1">
            <a:spLocks noGrp="1"/>
          </p:cNvSpPr>
          <p:nvPr>
            <p:ph type="body" idx="1"/>
          </p:nvPr>
        </p:nvSpPr>
        <p:spPr>
          <a:xfrm>
            <a:off x="342900" y="3128895"/>
            <a:ext cx="1371600" cy="295326"/>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a:solidFill>
                  <a:srgbClr val="5F6368"/>
                </a:solidFill>
                <a:highlight>
                  <a:srgbClr val="FFFFFF"/>
                </a:highlight>
              </a:rPr>
              <a:t>Tanya Batzel</a:t>
            </a:r>
            <a:endParaRPr/>
          </a:p>
        </p:txBody>
      </p:sp>
      <p:sp>
        <p:nvSpPr>
          <p:cNvPr id="813" name="Google Shape;813;p10"/>
          <p:cNvSpPr txBox="1">
            <a:spLocks noGrp="1"/>
          </p:cNvSpPr>
          <p:nvPr>
            <p:ph type="body" idx="3"/>
          </p:nvPr>
        </p:nvSpPr>
        <p:spPr>
          <a:xfrm>
            <a:off x="342825" y="3670413"/>
            <a:ext cx="1494900" cy="17157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sz="1200"/>
              <a:t>Learning Forward</a:t>
            </a:r>
            <a:endParaRPr sz="1200"/>
          </a:p>
          <a:p>
            <a:pPr marL="0" lvl="0" indent="0" algn="ctr" rtl="0">
              <a:lnSpc>
                <a:spcPct val="100000"/>
              </a:lnSpc>
              <a:spcBef>
                <a:spcPts val="0"/>
              </a:spcBef>
              <a:spcAft>
                <a:spcPts val="0"/>
              </a:spcAft>
              <a:buClr>
                <a:schemeClr val="dk1"/>
              </a:buClr>
              <a:buSzPts val="1400"/>
              <a:buNone/>
            </a:pPr>
            <a:r>
              <a:rPr lang="en-US" sz="1200"/>
              <a:t>Senior Consultant</a:t>
            </a:r>
            <a:endParaRPr sz="1200"/>
          </a:p>
          <a:p>
            <a:pPr marL="0" lvl="0" indent="0" algn="ctr" rtl="0">
              <a:lnSpc>
                <a:spcPct val="100000"/>
              </a:lnSpc>
              <a:spcBef>
                <a:spcPts val="0"/>
              </a:spcBef>
              <a:spcAft>
                <a:spcPts val="0"/>
              </a:spcAft>
              <a:buClr>
                <a:schemeClr val="dk1"/>
              </a:buClr>
              <a:buSzPts val="1400"/>
              <a:buNone/>
            </a:pPr>
            <a:r>
              <a:rPr lang="en-US" sz="1200"/>
              <a:t>303-918-4873</a:t>
            </a:r>
            <a:endParaRPr sz="1200"/>
          </a:p>
          <a:p>
            <a:pPr marL="0" lvl="0" indent="0" algn="ctr" rtl="0">
              <a:lnSpc>
                <a:spcPct val="100000"/>
              </a:lnSpc>
              <a:spcBef>
                <a:spcPts val="0"/>
              </a:spcBef>
              <a:spcAft>
                <a:spcPts val="0"/>
              </a:spcAft>
              <a:buClr>
                <a:schemeClr val="dk1"/>
              </a:buClr>
              <a:buSzPts val="1400"/>
              <a:buNone/>
            </a:pPr>
            <a:r>
              <a:rPr lang="en-US" sz="1200" u="sng">
                <a:solidFill>
                  <a:schemeClr val="hlink"/>
                </a:solidFill>
                <a:hlinkClick r:id="rId4"/>
              </a:rPr>
              <a:t>tanya.batzel@</a:t>
            </a:r>
            <a:br>
              <a:rPr lang="en-US" sz="1200" u="sng">
                <a:solidFill>
                  <a:schemeClr val="hlink"/>
                </a:solidFill>
                <a:hlinkClick r:id="rId4"/>
              </a:rPr>
            </a:br>
            <a:r>
              <a:rPr lang="en-US" sz="1200" u="sng">
                <a:solidFill>
                  <a:schemeClr val="hlink"/>
                </a:solidFill>
                <a:hlinkClick r:id="rId4"/>
              </a:rPr>
              <a:t>learningforward.org</a:t>
            </a:r>
            <a:endParaRPr sz="1200"/>
          </a:p>
        </p:txBody>
      </p:sp>
      <p:pic>
        <p:nvPicPr>
          <p:cNvPr id="814" name="Google Shape;814;p10"/>
          <p:cNvPicPr preferRelativeResize="0">
            <a:picLocks noGrp="1"/>
          </p:cNvPicPr>
          <p:nvPr>
            <p:ph type="pic" idx="4"/>
          </p:nvPr>
        </p:nvPicPr>
        <p:blipFill rotWithShape="1">
          <a:blip r:embed="rId3">
            <a:alphaModFix/>
          </a:blip>
          <a:srcRect/>
          <a:stretch/>
        </p:blipFill>
        <p:spPr>
          <a:xfrm>
            <a:off x="2114550" y="1485363"/>
            <a:ext cx="1371600" cy="1371600"/>
          </a:xfrm>
          <a:prstGeom prst="ellipse">
            <a:avLst/>
          </a:prstGeom>
          <a:noFill/>
          <a:ln>
            <a:noFill/>
          </a:ln>
        </p:spPr>
      </p:pic>
      <p:sp>
        <p:nvSpPr>
          <p:cNvPr id="815" name="Google Shape;815;p10"/>
          <p:cNvSpPr txBox="1">
            <a:spLocks noGrp="1"/>
          </p:cNvSpPr>
          <p:nvPr>
            <p:ph type="body" idx="5"/>
          </p:nvPr>
        </p:nvSpPr>
        <p:spPr>
          <a:xfrm>
            <a:off x="2114550" y="3128895"/>
            <a:ext cx="1371600" cy="295326"/>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a:t>Jorie Ellis, PhD</a:t>
            </a:r>
            <a:endParaRPr/>
          </a:p>
        </p:txBody>
      </p:sp>
      <p:sp>
        <p:nvSpPr>
          <p:cNvPr id="816" name="Google Shape;816;p10"/>
          <p:cNvSpPr txBox="1">
            <a:spLocks noGrp="1"/>
          </p:cNvSpPr>
          <p:nvPr>
            <p:ph type="body" idx="6"/>
          </p:nvPr>
        </p:nvSpPr>
        <p:spPr>
          <a:xfrm>
            <a:off x="2002114" y="3670421"/>
            <a:ext cx="1603664" cy="171568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sz="1200"/>
              <a:t>Danielson Group</a:t>
            </a:r>
            <a:endParaRPr sz="1200"/>
          </a:p>
          <a:p>
            <a:pPr marL="0" lvl="0" indent="0" algn="ctr" rtl="0">
              <a:lnSpc>
                <a:spcPct val="100000"/>
              </a:lnSpc>
              <a:spcBef>
                <a:spcPts val="0"/>
              </a:spcBef>
              <a:spcAft>
                <a:spcPts val="0"/>
              </a:spcAft>
              <a:buClr>
                <a:schemeClr val="dk1"/>
              </a:buClr>
              <a:buSzPts val="1400"/>
              <a:buNone/>
            </a:pPr>
            <a:r>
              <a:rPr lang="en-US" sz="1200"/>
              <a:t>Curriculum Designer</a:t>
            </a:r>
            <a:endParaRPr sz="1200"/>
          </a:p>
          <a:p>
            <a:pPr marL="0" lvl="0" indent="0" algn="ctr" rtl="0">
              <a:lnSpc>
                <a:spcPct val="100000"/>
              </a:lnSpc>
              <a:spcBef>
                <a:spcPts val="0"/>
              </a:spcBef>
              <a:spcAft>
                <a:spcPts val="0"/>
              </a:spcAft>
              <a:buClr>
                <a:schemeClr val="dk1"/>
              </a:buClr>
              <a:buSzPts val="1400"/>
              <a:buNone/>
            </a:pPr>
            <a:r>
              <a:rPr lang="en-US" sz="1200"/>
              <a:t>503-970-3370</a:t>
            </a:r>
            <a:endParaRPr sz="1200"/>
          </a:p>
          <a:p>
            <a:pPr marL="0" lvl="0" indent="0" algn="ctr" rtl="0">
              <a:lnSpc>
                <a:spcPct val="100000"/>
              </a:lnSpc>
              <a:spcBef>
                <a:spcPts val="0"/>
              </a:spcBef>
              <a:spcAft>
                <a:spcPts val="0"/>
              </a:spcAft>
              <a:buClr>
                <a:schemeClr val="dk1"/>
              </a:buClr>
              <a:buSzPts val="1400"/>
              <a:buNone/>
            </a:pPr>
            <a:r>
              <a:rPr lang="en-US" sz="1200" u="sng">
                <a:solidFill>
                  <a:schemeClr val="hlink"/>
                </a:solidFill>
                <a:hlinkClick r:id="rId5"/>
              </a:rPr>
              <a:t>ellis@danielsongroup.org</a:t>
            </a:r>
            <a:endParaRPr sz="1200"/>
          </a:p>
          <a:p>
            <a:pPr marL="0" lvl="0" indent="0" algn="ctr" rtl="0">
              <a:lnSpc>
                <a:spcPct val="100000"/>
              </a:lnSpc>
              <a:spcBef>
                <a:spcPts val="0"/>
              </a:spcBef>
              <a:spcAft>
                <a:spcPts val="0"/>
              </a:spcAft>
              <a:buClr>
                <a:schemeClr val="dk1"/>
              </a:buClr>
              <a:buSzPts val="1400"/>
              <a:buNone/>
            </a:pPr>
            <a:endParaRPr sz="1200"/>
          </a:p>
        </p:txBody>
      </p:sp>
      <p:sp>
        <p:nvSpPr>
          <p:cNvPr id="817" name="Google Shape;817;p10"/>
          <p:cNvSpPr txBox="1">
            <a:spLocks noGrp="1"/>
          </p:cNvSpPr>
          <p:nvPr>
            <p:ph type="body" idx="8"/>
          </p:nvPr>
        </p:nvSpPr>
        <p:spPr>
          <a:xfrm>
            <a:off x="3886200" y="3128895"/>
            <a:ext cx="1371600" cy="295326"/>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a:t>Teresa Lien</a:t>
            </a:r>
            <a:endParaRPr/>
          </a:p>
        </p:txBody>
      </p:sp>
      <p:sp>
        <p:nvSpPr>
          <p:cNvPr id="818" name="Google Shape;818;p10"/>
          <p:cNvSpPr txBox="1">
            <a:spLocks noGrp="1"/>
          </p:cNvSpPr>
          <p:nvPr>
            <p:ph type="body" idx="9"/>
          </p:nvPr>
        </p:nvSpPr>
        <p:spPr>
          <a:xfrm>
            <a:off x="3770168" y="3670421"/>
            <a:ext cx="1603664" cy="948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sz="1200"/>
              <a:t>Danielson Group</a:t>
            </a:r>
            <a:endParaRPr sz="1200"/>
          </a:p>
          <a:p>
            <a:pPr marL="0" lvl="0" indent="0" algn="ctr" rtl="0">
              <a:lnSpc>
                <a:spcPct val="100000"/>
              </a:lnSpc>
              <a:spcBef>
                <a:spcPts val="0"/>
              </a:spcBef>
              <a:spcAft>
                <a:spcPts val="0"/>
              </a:spcAft>
              <a:buClr>
                <a:schemeClr val="dk1"/>
              </a:buClr>
              <a:buSzPts val="1400"/>
              <a:buNone/>
            </a:pPr>
            <a:r>
              <a:rPr lang="en-US" sz="1200"/>
              <a:t>Project Coordinator</a:t>
            </a:r>
            <a:endParaRPr sz="1200"/>
          </a:p>
          <a:p>
            <a:pPr marL="0" lvl="0" indent="0" algn="ctr" rtl="0">
              <a:lnSpc>
                <a:spcPct val="100000"/>
              </a:lnSpc>
              <a:spcBef>
                <a:spcPts val="0"/>
              </a:spcBef>
              <a:spcAft>
                <a:spcPts val="0"/>
              </a:spcAft>
              <a:buClr>
                <a:schemeClr val="dk1"/>
              </a:buClr>
              <a:buSzPts val="1400"/>
              <a:buNone/>
            </a:pPr>
            <a:r>
              <a:rPr lang="en-US" sz="1200"/>
              <a:t>608-963-4594</a:t>
            </a:r>
            <a:endParaRPr sz="1200"/>
          </a:p>
          <a:p>
            <a:pPr marL="0" lvl="0" indent="0" algn="ctr" rtl="0">
              <a:lnSpc>
                <a:spcPct val="100000"/>
              </a:lnSpc>
              <a:spcBef>
                <a:spcPts val="0"/>
              </a:spcBef>
              <a:spcAft>
                <a:spcPts val="0"/>
              </a:spcAft>
              <a:buClr>
                <a:schemeClr val="dk1"/>
              </a:buClr>
              <a:buSzPts val="1400"/>
              <a:buNone/>
            </a:pPr>
            <a:r>
              <a:rPr lang="en-US" sz="1200" u="sng">
                <a:solidFill>
                  <a:schemeClr val="hlink"/>
                </a:solidFill>
                <a:hlinkClick r:id="rId6"/>
              </a:rPr>
              <a:t>lien@danielsongroup.org</a:t>
            </a:r>
            <a:endParaRPr sz="1200"/>
          </a:p>
        </p:txBody>
      </p:sp>
      <p:sp>
        <p:nvSpPr>
          <p:cNvPr id="819" name="Google Shape;819;p10"/>
          <p:cNvSpPr txBox="1">
            <a:spLocks noGrp="1"/>
          </p:cNvSpPr>
          <p:nvPr>
            <p:ph type="body" idx="14"/>
          </p:nvPr>
        </p:nvSpPr>
        <p:spPr>
          <a:xfrm>
            <a:off x="5691063" y="3128895"/>
            <a:ext cx="1371600" cy="295326"/>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a:t>Peggy Olcott</a:t>
            </a:r>
            <a:endParaRPr/>
          </a:p>
        </p:txBody>
      </p:sp>
      <p:sp>
        <p:nvSpPr>
          <p:cNvPr id="820" name="Google Shape;820;p10"/>
          <p:cNvSpPr txBox="1">
            <a:spLocks noGrp="1"/>
          </p:cNvSpPr>
          <p:nvPr>
            <p:ph type="body" idx="15"/>
          </p:nvPr>
        </p:nvSpPr>
        <p:spPr>
          <a:xfrm>
            <a:off x="5510374" y="3670413"/>
            <a:ext cx="1723101" cy="98264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Danielson Group</a:t>
            </a:r>
            <a:endParaRPr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lvl="0" indent="0" algn="ctr" rtl="0">
              <a:lnSpc>
                <a:spcPct val="100000"/>
              </a:lnSpc>
              <a:spcBef>
                <a:spcPts val="0"/>
              </a:spcBef>
              <a:spcAft>
                <a:spcPts val="0"/>
              </a:spcAft>
              <a:buClr>
                <a:schemeClr val="dk1"/>
              </a:buClr>
              <a:buSzPts val="1400"/>
              <a:buNone/>
            </a:pP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Curriculum Designer</a:t>
            </a:r>
            <a:endParaRPr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L="0" lvl="0" indent="0" algn="ctr" rtl="0">
              <a:lnSpc>
                <a:spcPct val="100000"/>
              </a:lnSpc>
              <a:spcBef>
                <a:spcPts val="0"/>
              </a:spcBef>
              <a:spcAft>
                <a:spcPts val="0"/>
              </a:spcAft>
              <a:buClr>
                <a:schemeClr val="dk1"/>
              </a:buClr>
              <a:buSzPts val="1400"/>
              <a:buNone/>
            </a:pP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206-335-0362</a:t>
            </a:r>
            <a:endParaRPr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endParaRPr>
          </a:p>
          <a:p>
            <a:pPr marL="0" lvl="0" indent="0" algn="ctr" rtl="0">
              <a:lnSpc>
                <a:spcPct val="100000"/>
              </a:lnSpc>
              <a:spcBef>
                <a:spcPts val="0"/>
              </a:spcBef>
              <a:spcAft>
                <a:spcPts val="0"/>
              </a:spcAft>
              <a:buClr>
                <a:schemeClr val="dk1"/>
              </a:buClr>
              <a:buSzPts val="1400"/>
              <a:buNone/>
            </a:pPr>
            <a:r>
              <a:rPr lang="en-US" sz="1200" u="sng">
                <a:solidFill>
                  <a:schemeClr val="hlink"/>
                </a:solidFill>
                <a:hlinkClick r:id="rId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olcott@danielsongroup.org</a:t>
            </a:r>
            <a:endParaRPr sz="1200"/>
          </a:p>
        </p:txBody>
      </p:sp>
      <p:sp>
        <p:nvSpPr>
          <p:cNvPr id="821" name="Google Shape;821;p10"/>
          <p:cNvSpPr txBox="1">
            <a:spLocks noGrp="1"/>
          </p:cNvSpPr>
          <p:nvPr>
            <p:ph type="body" idx="17"/>
          </p:nvPr>
        </p:nvSpPr>
        <p:spPr>
          <a:xfrm>
            <a:off x="7491150" y="3128895"/>
            <a:ext cx="1371600" cy="295326"/>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a:t>Kellie Randall</a:t>
            </a:r>
            <a:endParaRPr/>
          </a:p>
          <a:p>
            <a:pPr marL="0" lvl="0" indent="0" algn="ctr" rtl="0">
              <a:lnSpc>
                <a:spcPct val="100000"/>
              </a:lnSpc>
              <a:spcBef>
                <a:spcPts val="0"/>
              </a:spcBef>
              <a:spcAft>
                <a:spcPts val="0"/>
              </a:spcAft>
              <a:buClr>
                <a:schemeClr val="dk1"/>
              </a:buClr>
              <a:buSzPts val="1400"/>
              <a:buNone/>
            </a:pPr>
            <a:endParaRPr/>
          </a:p>
        </p:txBody>
      </p:sp>
      <p:sp>
        <p:nvSpPr>
          <p:cNvPr id="822" name="Google Shape;822;p10"/>
          <p:cNvSpPr txBox="1">
            <a:spLocks noGrp="1"/>
          </p:cNvSpPr>
          <p:nvPr>
            <p:ph type="body" idx="18"/>
          </p:nvPr>
        </p:nvSpPr>
        <p:spPr>
          <a:xfrm>
            <a:off x="7429500" y="3670425"/>
            <a:ext cx="1494900" cy="17157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400"/>
              <a:buNone/>
            </a:pPr>
            <a:r>
              <a:rPr lang="en-US" sz="1200"/>
              <a:t>Learning Forward</a:t>
            </a:r>
            <a:endParaRPr sz="1200"/>
          </a:p>
          <a:p>
            <a:pPr marL="0" lvl="0" indent="0" algn="ctr" rtl="0">
              <a:lnSpc>
                <a:spcPct val="100000"/>
              </a:lnSpc>
              <a:spcBef>
                <a:spcPts val="0"/>
              </a:spcBef>
              <a:spcAft>
                <a:spcPts val="0"/>
              </a:spcAft>
              <a:buClr>
                <a:schemeClr val="dk1"/>
              </a:buClr>
              <a:buSzPts val="1400"/>
              <a:buNone/>
            </a:pPr>
            <a:r>
              <a:rPr lang="en-US" sz="1200"/>
              <a:t>Senior Consultant</a:t>
            </a:r>
            <a:endParaRPr sz="1200"/>
          </a:p>
          <a:p>
            <a:pPr marL="0" lvl="0" indent="0" algn="ctr" rtl="0">
              <a:lnSpc>
                <a:spcPct val="100000"/>
              </a:lnSpc>
              <a:spcBef>
                <a:spcPts val="0"/>
              </a:spcBef>
              <a:spcAft>
                <a:spcPts val="0"/>
              </a:spcAft>
              <a:buClr>
                <a:schemeClr val="dk1"/>
              </a:buClr>
              <a:buSzPts val="1400"/>
              <a:buNone/>
            </a:pPr>
            <a:r>
              <a:rPr lang="en-US" sz="1200"/>
              <a:t>303-570-3911</a:t>
            </a:r>
            <a:endParaRPr sz="1200"/>
          </a:p>
          <a:p>
            <a:pPr marL="0" lvl="0" indent="0" algn="ctr" rtl="0">
              <a:lnSpc>
                <a:spcPct val="100000"/>
              </a:lnSpc>
              <a:spcBef>
                <a:spcPts val="0"/>
              </a:spcBef>
              <a:spcAft>
                <a:spcPts val="0"/>
              </a:spcAft>
              <a:buClr>
                <a:schemeClr val="dk1"/>
              </a:buClr>
              <a:buSzPts val="1400"/>
              <a:buNone/>
            </a:pPr>
            <a:r>
              <a:rPr lang="en-US" sz="1200" u="sng">
                <a:solidFill>
                  <a:schemeClr val="hlink"/>
                </a:solidFill>
                <a:hlinkClick r:id="rId8"/>
              </a:rPr>
              <a:t>kellie.randall@</a:t>
            </a:r>
            <a:endParaRPr sz="1200" u="sng">
              <a:solidFill>
                <a:schemeClr val="hlink"/>
              </a:solidFill>
              <a:hlinkClick r:id="rId8"/>
            </a:endParaRPr>
          </a:p>
          <a:p>
            <a:pPr marL="0" lvl="0" indent="0" algn="ctr" rtl="0">
              <a:lnSpc>
                <a:spcPct val="100000"/>
              </a:lnSpc>
              <a:spcBef>
                <a:spcPts val="0"/>
              </a:spcBef>
              <a:spcAft>
                <a:spcPts val="0"/>
              </a:spcAft>
              <a:buClr>
                <a:schemeClr val="dk1"/>
              </a:buClr>
              <a:buSzPts val="1400"/>
              <a:buNone/>
            </a:pPr>
            <a:r>
              <a:rPr lang="en-US" sz="1200" u="sng">
                <a:solidFill>
                  <a:schemeClr val="hlink"/>
                </a:solidFill>
                <a:hlinkClick r:id="rId8"/>
              </a:rPr>
              <a:t>learningforward.org</a:t>
            </a:r>
            <a:endParaRPr sz="1200"/>
          </a:p>
        </p:txBody>
      </p:sp>
      <p:sp>
        <p:nvSpPr>
          <p:cNvPr id="823" name="Google Shape;823;p10"/>
          <p:cNvSpPr txBox="1">
            <a:spLocks noGrp="1"/>
          </p:cNvSpPr>
          <p:nvPr>
            <p:ph type="sldNum" idx="12"/>
          </p:nvPr>
        </p:nvSpPr>
        <p:spPr>
          <a:xfrm>
            <a:off x="8536118" y="6592453"/>
            <a:ext cx="150682" cy="153888"/>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700"/>
              <a:buNone/>
            </a:pPr>
            <a:fld id="{00000000-1234-1234-1234-123412341234}" type="slidenum">
              <a:rPr lang="en-US"/>
              <a:t>7</a:t>
            </a:fld>
            <a:endParaRPr/>
          </a:p>
        </p:txBody>
      </p:sp>
      <p:pic>
        <p:nvPicPr>
          <p:cNvPr id="824" name="Google Shape;824;p10"/>
          <p:cNvPicPr preferRelativeResize="0"/>
          <p:nvPr/>
        </p:nvPicPr>
        <p:blipFill rotWithShape="1">
          <a:blip r:embed="rId9">
            <a:alphaModFix/>
          </a:blip>
          <a:srcRect l="462" t="4290"/>
          <a:stretch/>
        </p:blipFill>
        <p:spPr>
          <a:xfrm>
            <a:off x="3886199" y="1266949"/>
            <a:ext cx="1371599" cy="1828800"/>
          </a:xfrm>
          <a:prstGeom prst="rect">
            <a:avLst/>
          </a:prstGeom>
          <a:noFill/>
          <a:ln>
            <a:noFill/>
          </a:ln>
        </p:spPr>
      </p:pic>
      <p:pic>
        <p:nvPicPr>
          <p:cNvPr id="825" name="Google Shape;825;p10"/>
          <p:cNvPicPr preferRelativeResize="0"/>
          <p:nvPr/>
        </p:nvPicPr>
        <p:blipFill rotWithShape="1">
          <a:blip r:embed="rId10">
            <a:alphaModFix/>
          </a:blip>
          <a:srcRect l="13110" t="19597" r="18499"/>
          <a:stretch/>
        </p:blipFill>
        <p:spPr>
          <a:xfrm>
            <a:off x="2140924" y="1266949"/>
            <a:ext cx="1371599" cy="1828800"/>
          </a:xfrm>
          <a:prstGeom prst="rect">
            <a:avLst/>
          </a:prstGeom>
          <a:noFill/>
          <a:ln>
            <a:noFill/>
          </a:ln>
        </p:spPr>
      </p:pic>
      <p:pic>
        <p:nvPicPr>
          <p:cNvPr id="826" name="Google Shape;826;p10"/>
          <p:cNvPicPr preferRelativeResize="0"/>
          <p:nvPr/>
        </p:nvPicPr>
        <p:blipFill rotWithShape="1">
          <a:blip r:embed="rId11">
            <a:alphaModFix/>
          </a:blip>
          <a:srcRect t="3344" b="2596"/>
          <a:stretch/>
        </p:blipFill>
        <p:spPr>
          <a:xfrm>
            <a:off x="7486052" y="1266949"/>
            <a:ext cx="1371599" cy="1828800"/>
          </a:xfrm>
          <a:prstGeom prst="rect">
            <a:avLst/>
          </a:prstGeom>
          <a:noFill/>
          <a:ln>
            <a:noFill/>
          </a:ln>
        </p:spPr>
      </p:pic>
      <p:pic>
        <p:nvPicPr>
          <p:cNvPr id="827" name="Google Shape;827;p10"/>
          <p:cNvPicPr preferRelativeResize="0"/>
          <p:nvPr/>
        </p:nvPicPr>
        <p:blipFill rotWithShape="1">
          <a:blip r:embed="rId12">
            <a:alphaModFix/>
          </a:blip>
          <a:srcRect/>
          <a:stretch/>
        </p:blipFill>
        <p:spPr>
          <a:xfrm>
            <a:off x="404475" y="1265349"/>
            <a:ext cx="1371599" cy="1830400"/>
          </a:xfrm>
          <a:prstGeom prst="rect">
            <a:avLst/>
          </a:prstGeom>
          <a:noFill/>
          <a:ln>
            <a:noFill/>
          </a:ln>
        </p:spPr>
      </p:pic>
      <p:sp>
        <p:nvSpPr>
          <p:cNvPr id="828" name="Google Shape;828;p10"/>
          <p:cNvSpPr txBox="1"/>
          <p:nvPr/>
        </p:nvSpPr>
        <p:spPr>
          <a:xfrm>
            <a:off x="5565675" y="1265350"/>
            <a:ext cx="1612500" cy="171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829" name="Google Shape;829;p10"/>
          <p:cNvPicPr preferRelativeResize="0"/>
          <p:nvPr/>
        </p:nvPicPr>
        <p:blipFill rotWithShape="1">
          <a:blip r:embed="rId13">
            <a:alphaModFix/>
          </a:blip>
          <a:srcRect l="13121" t="8856" r="9622"/>
          <a:stretch/>
        </p:blipFill>
        <p:spPr>
          <a:xfrm>
            <a:off x="5691063" y="1266949"/>
            <a:ext cx="1371599" cy="1828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gd04cb32b27_0_114"/>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000"/>
              <a:buNone/>
            </a:pPr>
            <a:r>
              <a:rPr lang="en-US" sz="4100">
                <a:solidFill>
                  <a:srgbClr val="FFFFFF"/>
                </a:solidFill>
              </a:rPr>
              <a:t>Teacher Video Reflections in Whetstone</a:t>
            </a:r>
            <a:r>
              <a:rPr lang="en-US"/>
              <a:t> </a:t>
            </a:r>
            <a:endParaRPr/>
          </a:p>
        </p:txBody>
      </p:sp>
      <p:sp>
        <p:nvSpPr>
          <p:cNvPr id="1449" name="Google Shape;1449;gd04cb32b27_0_114"/>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600"/>
              </a:spcBef>
              <a:spcAft>
                <a:spcPts val="0"/>
              </a:spcAft>
              <a:buSzPts val="1800"/>
              <a:buNone/>
            </a:pPr>
            <a:endParaRPr/>
          </a:p>
          <a:p>
            <a:pPr marL="0" lvl="0" indent="0" algn="l" rtl="0">
              <a:lnSpc>
                <a:spcPct val="90000"/>
              </a:lnSpc>
              <a:spcBef>
                <a:spcPts val="600"/>
              </a:spcBef>
              <a:spcAft>
                <a:spcPts val="0"/>
              </a:spcAft>
              <a:buSzPts val="1800"/>
              <a:buNone/>
            </a:pPr>
            <a:endParaRPr/>
          </a:p>
        </p:txBody>
      </p:sp>
      <p:pic>
        <p:nvPicPr>
          <p:cNvPr id="1450" name="Google Shape;1450;gd04cb32b27_0_114" title="PLI Video Reflection in Whetstone.mp4">
            <a:hlinkClick r:id="rId3"/>
          </p:cNvPr>
          <p:cNvPicPr preferRelativeResize="0"/>
          <p:nvPr/>
        </p:nvPicPr>
        <p:blipFill rotWithShape="1">
          <a:blip r:embed="rId4">
            <a:alphaModFix/>
          </a:blip>
          <a:srcRect/>
          <a:stretch/>
        </p:blipFill>
        <p:spPr>
          <a:xfrm>
            <a:off x="864524" y="1533625"/>
            <a:ext cx="7414950" cy="4577550"/>
          </a:xfrm>
          <a:prstGeom prst="rect">
            <a:avLst/>
          </a:prstGeom>
          <a:noFill/>
          <a:ln>
            <a:noFill/>
          </a:ln>
        </p:spPr>
      </p:pic>
      <p:sp>
        <p:nvSpPr>
          <p:cNvPr id="1451" name="Google Shape;1451;gd04cb32b27_0_114"/>
          <p:cNvSpPr txBox="1">
            <a:spLocks noGrp="1"/>
          </p:cNvSpPr>
          <p:nvPr>
            <p:ph type="sldNum" idx="12"/>
          </p:nvPr>
        </p:nvSpPr>
        <p:spPr>
          <a:xfrm>
            <a:off x="8757499" y="6597616"/>
            <a:ext cx="1509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0"/>
                                        </p:tgtEl>
                                        <p:attrNameLst>
                                          <p:attrName>style.visibility</p:attrName>
                                        </p:attrNameLst>
                                      </p:cBhvr>
                                      <p:to>
                                        <p:strVal val="visible"/>
                                      </p:to>
                                    </p:set>
                                    <p:animEffect transition="in" filter="fade">
                                      <p:cBhvr>
                                        <p:cTn id="7" dur="1000"/>
                                        <p:tgtEl>
                                          <p:spTgt spid="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gd04cb32b27_0_324"/>
          <p:cNvSpPr txBox="1">
            <a:spLocks noGrp="1"/>
          </p:cNvSpPr>
          <p:nvPr>
            <p:ph type="title"/>
          </p:nvPr>
        </p:nvSpPr>
        <p:spPr>
          <a:xfrm>
            <a:off x="0" y="857250"/>
            <a:ext cx="9144000" cy="857400"/>
          </a:xfrm>
          <a:prstGeom prst="rect">
            <a:avLst/>
          </a:prstGeom>
          <a:solidFill>
            <a:srgbClr val="1B4997"/>
          </a:solid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Video debrief: How does it look in action?</a:t>
            </a:r>
            <a:endParaRPr/>
          </a:p>
        </p:txBody>
      </p:sp>
      <p:sp>
        <p:nvSpPr>
          <p:cNvPr id="1458" name="Google Shape;1458;gd04cb32b27_0_324"/>
          <p:cNvSpPr txBox="1">
            <a:spLocks noGrp="1"/>
          </p:cNvSpPr>
          <p:nvPr>
            <p:ph type="body" idx="1"/>
          </p:nvPr>
        </p:nvSpPr>
        <p:spPr>
          <a:xfrm>
            <a:off x="457200" y="1885950"/>
            <a:ext cx="4062300" cy="3429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450"/>
              </a:spcBef>
              <a:spcAft>
                <a:spcPts val="0"/>
              </a:spcAft>
              <a:buSzPts val="2400"/>
              <a:buNone/>
            </a:pPr>
            <a:r>
              <a:rPr lang="en-US"/>
              <a:t>Watch the video debrief conversation:</a:t>
            </a:r>
            <a:endParaRPr/>
          </a:p>
          <a:p>
            <a:pPr marL="342900" lvl="0" indent="-285750" algn="l" rtl="0">
              <a:lnSpc>
                <a:spcPct val="115000"/>
              </a:lnSpc>
              <a:spcBef>
                <a:spcPts val="900"/>
              </a:spcBef>
              <a:spcAft>
                <a:spcPts val="0"/>
              </a:spcAft>
              <a:buSzPts val="2400"/>
              <a:buChar char="•"/>
            </a:pPr>
            <a:r>
              <a:rPr lang="en-US"/>
              <a:t>How did the tagged video by the teacher in Whetstone and the debrief with the coach support teacher learning?</a:t>
            </a:r>
            <a:endParaRPr/>
          </a:p>
          <a:p>
            <a:pPr marL="342900" lvl="0" indent="-285750" algn="l" rtl="0">
              <a:lnSpc>
                <a:spcPct val="115000"/>
              </a:lnSpc>
              <a:spcBef>
                <a:spcPts val="900"/>
              </a:spcBef>
              <a:spcAft>
                <a:spcPts val="0"/>
              </a:spcAft>
              <a:buSzPts val="2400"/>
              <a:buChar char="•"/>
            </a:pPr>
            <a:r>
              <a:rPr lang="en-US"/>
              <a:t>Be prepared to “debrief” with colleagues in breakout rooms.</a:t>
            </a:r>
            <a:endParaRPr/>
          </a:p>
          <a:p>
            <a:pPr marL="0" lvl="0" indent="0" algn="l" rtl="0">
              <a:lnSpc>
                <a:spcPct val="100000"/>
              </a:lnSpc>
              <a:spcBef>
                <a:spcPts val="900"/>
              </a:spcBef>
              <a:spcAft>
                <a:spcPts val="0"/>
              </a:spcAft>
              <a:buSzPts val="2400"/>
              <a:buNone/>
            </a:pPr>
            <a:endParaRPr/>
          </a:p>
          <a:p>
            <a:pPr marL="0" lvl="0" indent="0" algn="l" rtl="0">
              <a:lnSpc>
                <a:spcPct val="100000"/>
              </a:lnSpc>
              <a:spcBef>
                <a:spcPts val="450"/>
              </a:spcBef>
              <a:spcAft>
                <a:spcPts val="0"/>
              </a:spcAft>
              <a:buSzPts val="2400"/>
              <a:buNone/>
            </a:pPr>
            <a:endParaRPr/>
          </a:p>
          <a:p>
            <a:pPr marL="0" lvl="0" indent="0" algn="l" rtl="0">
              <a:lnSpc>
                <a:spcPct val="100000"/>
              </a:lnSpc>
              <a:spcBef>
                <a:spcPts val="450"/>
              </a:spcBef>
              <a:spcAft>
                <a:spcPts val="0"/>
              </a:spcAft>
              <a:buSzPts val="2400"/>
              <a:buNone/>
            </a:pPr>
            <a:endParaRPr/>
          </a:p>
          <a:p>
            <a:pPr marL="0" lvl="0" indent="0" algn="l" rtl="0">
              <a:lnSpc>
                <a:spcPct val="100000"/>
              </a:lnSpc>
              <a:spcBef>
                <a:spcPts val="450"/>
              </a:spcBef>
              <a:spcAft>
                <a:spcPts val="0"/>
              </a:spcAft>
              <a:buSzPts val="2400"/>
              <a:buNone/>
            </a:pPr>
            <a:endParaRPr/>
          </a:p>
          <a:p>
            <a:pPr marL="0" lvl="0" indent="0" algn="l" rtl="0">
              <a:lnSpc>
                <a:spcPct val="100000"/>
              </a:lnSpc>
              <a:spcBef>
                <a:spcPts val="450"/>
              </a:spcBef>
              <a:spcAft>
                <a:spcPts val="0"/>
              </a:spcAft>
              <a:buSzPts val="2400"/>
              <a:buNone/>
            </a:pPr>
            <a:endParaRPr/>
          </a:p>
          <a:p>
            <a:pPr marL="0" lvl="0" indent="0" algn="l" rtl="0">
              <a:lnSpc>
                <a:spcPct val="100000"/>
              </a:lnSpc>
              <a:spcBef>
                <a:spcPts val="450"/>
              </a:spcBef>
              <a:spcAft>
                <a:spcPts val="0"/>
              </a:spcAft>
              <a:buSzPts val="2400"/>
              <a:buNone/>
            </a:pPr>
            <a:endParaRPr/>
          </a:p>
        </p:txBody>
      </p:sp>
      <p:pic>
        <p:nvPicPr>
          <p:cNvPr id="1459" name="Google Shape;1459;gd04cb32b27_0_324"/>
          <p:cNvPicPr preferRelativeResize="0"/>
          <p:nvPr/>
        </p:nvPicPr>
        <p:blipFill rotWithShape="1">
          <a:blip r:embed="rId3">
            <a:alphaModFix/>
          </a:blip>
          <a:srcRect/>
          <a:stretch/>
        </p:blipFill>
        <p:spPr>
          <a:xfrm>
            <a:off x="4851032" y="3617519"/>
            <a:ext cx="4016477" cy="2672909"/>
          </a:xfrm>
          <a:prstGeom prst="rect">
            <a:avLst/>
          </a:prstGeom>
          <a:noFill/>
          <a:ln>
            <a:noFill/>
          </a:ln>
        </p:spPr>
      </p:pic>
      <p:sp>
        <p:nvSpPr>
          <p:cNvPr id="1460" name="Google Shape;1460;gd04cb32b27_0_324"/>
          <p:cNvSpPr txBox="1">
            <a:spLocks noGrp="1"/>
          </p:cNvSpPr>
          <p:nvPr>
            <p:ph type="sldNum" idx="12"/>
          </p:nvPr>
        </p:nvSpPr>
        <p:spPr>
          <a:xfrm>
            <a:off x="8757500" y="5805462"/>
            <a:ext cx="1509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700"/>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pic>
        <p:nvPicPr>
          <p:cNvPr id="1466" name="Google Shape;1466;gd04cb32b27_0_437" title="Jorie and Teresa PLI Video Reflection Debrief   SD 480p">
            <a:hlinkClick r:id="rId3"/>
          </p:cNvPr>
          <p:cNvPicPr preferRelativeResize="0"/>
          <p:nvPr/>
        </p:nvPicPr>
        <p:blipFill rotWithShape="1">
          <a:blip r:embed="rId4">
            <a:alphaModFix/>
          </a:blip>
          <a:srcRect/>
          <a:stretch/>
        </p:blipFill>
        <p:spPr>
          <a:xfrm>
            <a:off x="4095226" y="798163"/>
            <a:ext cx="4813181" cy="3609881"/>
          </a:xfrm>
          <a:prstGeom prst="rect">
            <a:avLst/>
          </a:prstGeom>
          <a:noFill/>
          <a:ln>
            <a:noFill/>
          </a:ln>
        </p:spPr>
      </p:pic>
      <p:sp>
        <p:nvSpPr>
          <p:cNvPr id="1467" name="Google Shape;1467;gd04cb32b27_0_437"/>
          <p:cNvSpPr txBox="1">
            <a:spLocks noGrp="1"/>
          </p:cNvSpPr>
          <p:nvPr>
            <p:ph type="sldNum" idx="12"/>
          </p:nvPr>
        </p:nvSpPr>
        <p:spPr>
          <a:xfrm>
            <a:off x="8757500" y="5805462"/>
            <a:ext cx="150900" cy="115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750"/>
              <a:buFont typeface="Arial"/>
              <a:buNone/>
            </a:pPr>
            <a:fld id="{00000000-1234-1234-1234-123412341234}" type="slidenum">
              <a:rPr lang="en-US"/>
              <a:t>72</a:t>
            </a:fld>
            <a:endParaRPr/>
          </a:p>
        </p:txBody>
      </p:sp>
      <p:sp>
        <p:nvSpPr>
          <p:cNvPr id="1468" name="Google Shape;1468;gd04cb32b27_0_437"/>
          <p:cNvSpPr txBox="1">
            <a:spLocks noGrp="1"/>
          </p:cNvSpPr>
          <p:nvPr>
            <p:ph type="title"/>
          </p:nvPr>
        </p:nvSpPr>
        <p:spPr>
          <a:xfrm>
            <a:off x="0" y="-670473"/>
            <a:ext cx="9144000" cy="853800"/>
          </a:xfrm>
          <a:prstGeom prst="rect">
            <a:avLst/>
          </a:prstGeom>
          <a:solidFill>
            <a:srgbClr val="1B4997"/>
          </a:solid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Video Debrief in Action</a:t>
            </a:r>
            <a:endParaRPr/>
          </a:p>
        </p:txBody>
      </p:sp>
      <p:sp>
        <p:nvSpPr>
          <p:cNvPr id="1469" name="Google Shape;1469;gd04cb32b27_0_437"/>
          <p:cNvSpPr txBox="1">
            <a:spLocks noGrp="1"/>
          </p:cNvSpPr>
          <p:nvPr>
            <p:ph type="body" idx="1"/>
          </p:nvPr>
        </p:nvSpPr>
        <p:spPr>
          <a:xfrm>
            <a:off x="173225" y="378150"/>
            <a:ext cx="3281700" cy="4029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100"/>
              <a:buNone/>
            </a:pPr>
            <a:r>
              <a:rPr lang="en-US" sz="1275" b="1">
                <a:solidFill>
                  <a:schemeClr val="dk2"/>
                </a:solidFill>
              </a:rPr>
              <a:t>Teacher Goal:</a:t>
            </a:r>
            <a:endParaRPr sz="1275" b="1">
              <a:solidFill>
                <a:schemeClr val="dk2"/>
              </a:solidFill>
            </a:endParaRPr>
          </a:p>
          <a:p>
            <a:pPr marL="0" lvl="0" indent="0" algn="l" rtl="0">
              <a:lnSpc>
                <a:spcPct val="115000"/>
              </a:lnSpc>
              <a:spcBef>
                <a:spcPts val="0"/>
              </a:spcBef>
              <a:spcAft>
                <a:spcPts val="0"/>
              </a:spcAft>
              <a:buClr>
                <a:schemeClr val="dk2"/>
              </a:buClr>
              <a:buSzPts val="1100"/>
              <a:buNone/>
            </a:pPr>
            <a:r>
              <a:rPr lang="en-US" sz="1275"/>
              <a:t>I will learn to use authentic methods of formative assessment so that I can provide students with meaningful feedback.</a:t>
            </a:r>
            <a:endParaRPr sz="1275"/>
          </a:p>
          <a:p>
            <a:pPr marL="0" lvl="0" indent="0" algn="l" rtl="0">
              <a:lnSpc>
                <a:spcPct val="115000"/>
              </a:lnSpc>
              <a:spcBef>
                <a:spcPts val="0"/>
              </a:spcBef>
              <a:spcAft>
                <a:spcPts val="0"/>
              </a:spcAft>
              <a:buClr>
                <a:schemeClr val="dk2"/>
              </a:buClr>
              <a:buSzPts val="1100"/>
              <a:buNone/>
            </a:pPr>
            <a:endParaRPr sz="1275"/>
          </a:p>
          <a:p>
            <a:pPr marL="0" lvl="0" indent="0" algn="l" rtl="0">
              <a:lnSpc>
                <a:spcPct val="100000"/>
              </a:lnSpc>
              <a:spcBef>
                <a:spcPts val="600"/>
              </a:spcBef>
              <a:spcAft>
                <a:spcPts val="0"/>
              </a:spcAft>
              <a:buClr>
                <a:schemeClr val="dk2"/>
              </a:buClr>
              <a:buSzPts val="1100"/>
              <a:buNone/>
            </a:pPr>
            <a:r>
              <a:rPr lang="en-US" sz="1275" b="1">
                <a:solidFill>
                  <a:schemeClr val="dk2"/>
                </a:solidFill>
              </a:rPr>
              <a:t>Teacher Timestamp Notes:</a:t>
            </a:r>
            <a:endParaRPr sz="1275">
              <a:solidFill>
                <a:schemeClr val="dk2"/>
              </a:solidFill>
            </a:endParaRPr>
          </a:p>
          <a:p>
            <a:pPr marL="342900" lvl="0" indent="0" algn="l" rtl="0">
              <a:lnSpc>
                <a:spcPct val="100000"/>
              </a:lnSpc>
              <a:spcBef>
                <a:spcPts val="450"/>
              </a:spcBef>
              <a:spcAft>
                <a:spcPts val="0"/>
              </a:spcAft>
              <a:buNone/>
            </a:pPr>
            <a:r>
              <a:rPr lang="en-US" sz="1275"/>
              <a:t>0.00.14</a:t>
            </a:r>
            <a:endParaRPr sz="1275"/>
          </a:p>
          <a:p>
            <a:pPr marL="342900" lvl="0" indent="0" algn="l" rtl="0">
              <a:lnSpc>
                <a:spcPct val="100000"/>
              </a:lnSpc>
              <a:spcBef>
                <a:spcPts val="450"/>
              </a:spcBef>
              <a:spcAft>
                <a:spcPts val="0"/>
              </a:spcAft>
              <a:buSzPts val="2400"/>
              <a:buNone/>
            </a:pPr>
            <a:r>
              <a:rPr lang="en-US" sz="1275"/>
              <a:t>I wanted to show all the students video responses already completed by classmates so they could see authentic examples.</a:t>
            </a:r>
            <a:endParaRPr sz="1275"/>
          </a:p>
          <a:p>
            <a:pPr marL="342900" lvl="0" indent="0" algn="l" rtl="0">
              <a:lnSpc>
                <a:spcPct val="100000"/>
              </a:lnSpc>
              <a:spcBef>
                <a:spcPts val="450"/>
              </a:spcBef>
              <a:spcAft>
                <a:spcPts val="0"/>
              </a:spcAft>
              <a:buNone/>
            </a:pPr>
            <a:endParaRPr sz="1275"/>
          </a:p>
          <a:p>
            <a:pPr marL="342900" lvl="0" indent="0" algn="l" rtl="0">
              <a:lnSpc>
                <a:spcPct val="100000"/>
              </a:lnSpc>
              <a:spcBef>
                <a:spcPts val="450"/>
              </a:spcBef>
              <a:spcAft>
                <a:spcPts val="0"/>
              </a:spcAft>
              <a:buNone/>
            </a:pPr>
            <a:r>
              <a:rPr lang="en-US" sz="1275"/>
              <a:t>0.01:31 </a:t>
            </a:r>
            <a:endParaRPr sz="1275"/>
          </a:p>
          <a:p>
            <a:pPr marL="342900" lvl="0" indent="0" algn="l" rtl="0">
              <a:lnSpc>
                <a:spcPct val="100000"/>
              </a:lnSpc>
              <a:spcBef>
                <a:spcPts val="450"/>
              </a:spcBef>
              <a:spcAft>
                <a:spcPts val="0"/>
              </a:spcAft>
              <a:buSzPts val="2400"/>
              <a:buNone/>
            </a:pPr>
            <a:r>
              <a:rPr lang="en-US" sz="1275"/>
              <a:t>This is the video responses I have used with students previously. I would like the students in this class to do video responses that I will use as assessment and feedback about our topic.</a:t>
            </a:r>
            <a:endParaRPr sz="1275"/>
          </a:p>
          <a:p>
            <a:pPr marL="342900" lvl="0" indent="0" algn="l" rtl="0">
              <a:lnSpc>
                <a:spcPct val="100000"/>
              </a:lnSpc>
              <a:spcBef>
                <a:spcPts val="450"/>
              </a:spcBef>
              <a:spcAft>
                <a:spcPts val="0"/>
              </a:spcAft>
              <a:buNone/>
            </a:pPr>
            <a:endParaRPr sz="1275"/>
          </a:p>
          <a:p>
            <a:pPr marL="342900" lvl="0" indent="0" algn="l" rtl="0">
              <a:lnSpc>
                <a:spcPct val="100000"/>
              </a:lnSpc>
              <a:spcBef>
                <a:spcPts val="450"/>
              </a:spcBef>
              <a:spcAft>
                <a:spcPts val="0"/>
              </a:spcAft>
              <a:buNone/>
            </a:pPr>
            <a:r>
              <a:rPr lang="en-US" sz="1275"/>
              <a:t>0.05.49 </a:t>
            </a:r>
            <a:endParaRPr sz="1275"/>
          </a:p>
          <a:p>
            <a:pPr marL="342900" lvl="0" indent="0" algn="l" rtl="0">
              <a:lnSpc>
                <a:spcPct val="100000"/>
              </a:lnSpc>
              <a:spcBef>
                <a:spcPts val="450"/>
              </a:spcBef>
              <a:spcAft>
                <a:spcPts val="0"/>
              </a:spcAft>
              <a:buSzPts val="2400"/>
              <a:buNone/>
            </a:pPr>
            <a:r>
              <a:rPr lang="en-US" sz="1275"/>
              <a:t>There are so many steps for the students. I worry about this. How might I simply it so the directions don't get in the way of the learning?</a:t>
            </a:r>
            <a:endParaRPr sz="1275"/>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gd04cb32b27_0_550"/>
          <p:cNvSpPr txBox="1">
            <a:spLocks noGrp="1"/>
          </p:cNvSpPr>
          <p:nvPr>
            <p:ph type="title"/>
          </p:nvPr>
        </p:nvSpPr>
        <p:spPr>
          <a:xfrm>
            <a:off x="0" y="0"/>
            <a:ext cx="9144000" cy="857400"/>
          </a:xfrm>
          <a:prstGeom prst="rect">
            <a:avLst/>
          </a:prstGeom>
          <a:solidFill>
            <a:srgbClr val="1B4997"/>
          </a:solid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Breakout Rooms:</a:t>
            </a:r>
            <a:endParaRPr/>
          </a:p>
        </p:txBody>
      </p:sp>
      <p:sp>
        <p:nvSpPr>
          <p:cNvPr id="1476" name="Google Shape;1476;gd04cb32b27_0_550"/>
          <p:cNvSpPr txBox="1">
            <a:spLocks noGrp="1"/>
          </p:cNvSpPr>
          <p:nvPr>
            <p:ph type="body" idx="1"/>
          </p:nvPr>
        </p:nvSpPr>
        <p:spPr>
          <a:xfrm>
            <a:off x="273951" y="1477575"/>
            <a:ext cx="4596900" cy="337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450"/>
              </a:spcBef>
              <a:spcAft>
                <a:spcPts val="0"/>
              </a:spcAft>
              <a:buSzPts val="1800"/>
              <a:buNone/>
            </a:pPr>
            <a:r>
              <a:rPr lang="en-US" sz="2400" b="1"/>
              <a:t>Round robin:</a:t>
            </a:r>
            <a:endParaRPr sz="2400" b="1"/>
          </a:p>
          <a:p>
            <a:pPr marL="0" lvl="0" indent="0" algn="l" rtl="0">
              <a:lnSpc>
                <a:spcPct val="115000"/>
              </a:lnSpc>
              <a:spcBef>
                <a:spcPts val="900"/>
              </a:spcBef>
              <a:spcAft>
                <a:spcPts val="0"/>
              </a:spcAft>
              <a:buSzPts val="1100"/>
              <a:buNone/>
            </a:pPr>
            <a:r>
              <a:rPr lang="en-US"/>
              <a:t>Share how the video in Whetstone and the debrief with the coach supported teacher learning.</a:t>
            </a:r>
            <a:endParaRPr/>
          </a:p>
          <a:p>
            <a:pPr marL="0" lvl="0" indent="0" algn="l" rtl="0">
              <a:lnSpc>
                <a:spcPct val="115000"/>
              </a:lnSpc>
              <a:spcBef>
                <a:spcPts val="900"/>
              </a:spcBef>
              <a:spcAft>
                <a:spcPts val="0"/>
              </a:spcAft>
              <a:buSzPts val="1800"/>
              <a:buNone/>
            </a:pPr>
            <a:r>
              <a:rPr lang="en-US"/>
              <a:t>What questions might you still have?</a:t>
            </a:r>
            <a:endParaRPr/>
          </a:p>
          <a:p>
            <a:pPr marL="0" lvl="0" indent="0" algn="l" rtl="0">
              <a:lnSpc>
                <a:spcPct val="100000"/>
              </a:lnSpc>
              <a:spcBef>
                <a:spcPts val="450"/>
              </a:spcBef>
              <a:spcAft>
                <a:spcPts val="0"/>
              </a:spcAft>
              <a:buSzPts val="1800"/>
              <a:buNone/>
            </a:pPr>
            <a:endParaRPr/>
          </a:p>
        </p:txBody>
      </p:sp>
      <p:pic>
        <p:nvPicPr>
          <p:cNvPr id="1477" name="Google Shape;1477;gd04cb32b27_0_550"/>
          <p:cNvPicPr preferRelativeResize="0"/>
          <p:nvPr/>
        </p:nvPicPr>
        <p:blipFill rotWithShape="1">
          <a:blip r:embed="rId3">
            <a:alphaModFix/>
          </a:blip>
          <a:srcRect l="10554" r="39138"/>
          <a:stretch/>
        </p:blipFill>
        <p:spPr>
          <a:xfrm>
            <a:off x="4463298" y="2806550"/>
            <a:ext cx="4210600" cy="3412701"/>
          </a:xfrm>
          <a:prstGeom prst="rect">
            <a:avLst/>
          </a:prstGeom>
          <a:noFill/>
          <a:ln>
            <a:noFill/>
          </a:ln>
        </p:spPr>
      </p:pic>
      <p:sp>
        <p:nvSpPr>
          <p:cNvPr id="1478" name="Google Shape;1478;gd04cb32b27_0_550"/>
          <p:cNvSpPr txBox="1">
            <a:spLocks noGrp="1"/>
          </p:cNvSpPr>
          <p:nvPr>
            <p:ph type="sldNum" idx="12"/>
          </p:nvPr>
        </p:nvSpPr>
        <p:spPr>
          <a:xfrm>
            <a:off x="8757500" y="5805462"/>
            <a:ext cx="150900" cy="115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750"/>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gd04cb32b27_0_663"/>
          <p:cNvSpPr txBox="1">
            <a:spLocks noGrp="1"/>
          </p:cNvSpPr>
          <p:nvPr>
            <p:ph type="title"/>
          </p:nvPr>
        </p:nvSpPr>
        <p:spPr>
          <a:xfrm>
            <a:off x="0" y="0"/>
            <a:ext cx="9144000" cy="857400"/>
          </a:xfrm>
          <a:prstGeom prst="rect">
            <a:avLst/>
          </a:prstGeom>
          <a:solidFill>
            <a:srgbClr val="1B4997"/>
          </a:solid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Your turn!</a:t>
            </a:r>
            <a:endParaRPr/>
          </a:p>
        </p:txBody>
      </p:sp>
      <p:sp>
        <p:nvSpPr>
          <p:cNvPr id="1487" name="Google Shape;1487;gd04cb32b27_0_663"/>
          <p:cNvSpPr txBox="1">
            <a:spLocks noGrp="1"/>
          </p:cNvSpPr>
          <p:nvPr>
            <p:ph type="body" idx="1"/>
          </p:nvPr>
        </p:nvSpPr>
        <p:spPr>
          <a:xfrm>
            <a:off x="110919" y="1334919"/>
            <a:ext cx="8137800" cy="33762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450"/>
              </a:spcBef>
              <a:spcAft>
                <a:spcPts val="0"/>
              </a:spcAft>
              <a:buSzPts val="1800"/>
              <a:buAutoNum type="arabicPeriod"/>
            </a:pPr>
            <a:r>
              <a:rPr lang="en-US"/>
              <a:t>Watch the Whetstone video in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Learn, “Teacher star</a:t>
            </a:r>
            <a:r>
              <a:rPr lang="en-US"/>
              <a:t>t a video reflection.”</a:t>
            </a:r>
            <a:endParaRPr/>
          </a:p>
          <a:p>
            <a:pPr marL="457200" lvl="0" indent="-342900" algn="l" rtl="0">
              <a:lnSpc>
                <a:spcPct val="100000"/>
              </a:lnSpc>
              <a:spcBef>
                <a:spcPts val="0"/>
              </a:spcBef>
              <a:spcAft>
                <a:spcPts val="0"/>
              </a:spcAft>
              <a:buSzPts val="1800"/>
              <a:buAutoNum type="arabicPeriod"/>
            </a:pPr>
            <a:r>
              <a:rPr lang="en-US"/>
              <a:t>Go into your Whetstone account with your HW video:</a:t>
            </a:r>
            <a:endParaRPr/>
          </a:p>
          <a:p>
            <a:pPr marL="342900" lvl="0" indent="-257175" algn="l" rtl="0">
              <a:lnSpc>
                <a:spcPct val="115000"/>
              </a:lnSpc>
              <a:spcBef>
                <a:spcPts val="900"/>
              </a:spcBef>
              <a:spcAft>
                <a:spcPts val="0"/>
              </a:spcAft>
              <a:buSzPts val="1800"/>
              <a:buChar char="•"/>
            </a:pPr>
            <a:r>
              <a:rPr lang="en-US"/>
              <a:t>Go into the video hub.</a:t>
            </a:r>
            <a:endParaRPr/>
          </a:p>
          <a:p>
            <a:pPr marL="342900" lvl="0" indent="-257175" algn="l" rtl="0">
              <a:lnSpc>
                <a:spcPct val="115000"/>
              </a:lnSpc>
              <a:spcBef>
                <a:spcPts val="900"/>
              </a:spcBef>
              <a:spcAft>
                <a:spcPts val="0"/>
              </a:spcAft>
              <a:buSzPts val="1800"/>
              <a:buChar char="•"/>
            </a:pPr>
            <a:r>
              <a:rPr lang="en-US"/>
              <a:t>Add your video.</a:t>
            </a:r>
            <a:endParaRPr/>
          </a:p>
          <a:p>
            <a:pPr marL="342900" lvl="0" indent="-257175" algn="l" rtl="0">
              <a:lnSpc>
                <a:spcPct val="115000"/>
              </a:lnSpc>
              <a:spcBef>
                <a:spcPts val="900"/>
              </a:spcBef>
              <a:spcAft>
                <a:spcPts val="0"/>
              </a:spcAft>
              <a:buSzPts val="1800"/>
              <a:buChar char="•"/>
            </a:pPr>
            <a:r>
              <a:rPr lang="en-US"/>
              <a:t>Start video reflection.</a:t>
            </a:r>
            <a:endParaRPr/>
          </a:p>
          <a:p>
            <a:pPr marL="342900" lvl="0" indent="-257175" algn="l" rtl="0">
              <a:lnSpc>
                <a:spcPct val="115000"/>
              </a:lnSpc>
              <a:spcBef>
                <a:spcPts val="900"/>
              </a:spcBef>
              <a:spcAft>
                <a:spcPts val="0"/>
              </a:spcAft>
              <a:buSzPts val="1800"/>
              <a:buChar char="•"/>
            </a:pPr>
            <a:r>
              <a:rPr lang="en-US"/>
              <a:t>Timestamp notes on your video.</a:t>
            </a:r>
            <a:endParaRPr/>
          </a:p>
          <a:p>
            <a:pPr marL="342900" lvl="0" indent="-257175" algn="l" rtl="0">
              <a:lnSpc>
                <a:spcPct val="115000"/>
              </a:lnSpc>
              <a:spcBef>
                <a:spcPts val="900"/>
              </a:spcBef>
              <a:spcAft>
                <a:spcPts val="0"/>
              </a:spcAft>
              <a:buSzPts val="1800"/>
              <a:buChar char="•"/>
            </a:pPr>
            <a:r>
              <a:rPr lang="en-US"/>
              <a:t>Share with your coach.</a:t>
            </a:r>
            <a:endParaRPr/>
          </a:p>
          <a:p>
            <a:pPr marL="0" lvl="0" indent="0" algn="l" rtl="0">
              <a:lnSpc>
                <a:spcPct val="100000"/>
              </a:lnSpc>
              <a:spcBef>
                <a:spcPts val="450"/>
              </a:spcBef>
              <a:spcAft>
                <a:spcPts val="0"/>
              </a:spcAft>
              <a:buSzPts val="1800"/>
              <a:buNone/>
            </a:pPr>
            <a:endParaRPr/>
          </a:p>
          <a:p>
            <a:pPr marL="38100" marR="38100" lvl="0" indent="0" algn="l" rtl="0">
              <a:lnSpc>
                <a:spcPct val="115000"/>
              </a:lnSpc>
              <a:spcBef>
                <a:spcPts val="675"/>
              </a:spcBef>
              <a:spcAft>
                <a:spcPts val="0"/>
              </a:spcAft>
              <a:buSzPts val="1100"/>
              <a:buNone/>
            </a:pPr>
            <a:endParaRPr sz="1875">
              <a:solidFill>
                <a:srgbClr val="1155CC"/>
              </a:solidFill>
              <a:latin typeface="Arial"/>
              <a:ea typeface="Arial"/>
              <a:cs typeface="Arial"/>
              <a:sym typeface="Arial"/>
            </a:endParaRPr>
          </a:p>
          <a:p>
            <a:pPr marL="0" lvl="0" indent="0" algn="l" rtl="0">
              <a:lnSpc>
                <a:spcPct val="115000"/>
              </a:lnSpc>
              <a:spcBef>
                <a:spcPts val="675"/>
              </a:spcBef>
              <a:spcAft>
                <a:spcPts val="0"/>
              </a:spcAft>
              <a:buSzPts val="1100"/>
              <a:buNone/>
            </a:pPr>
            <a:endParaRPr sz="825">
              <a:latin typeface="Arial"/>
              <a:ea typeface="Arial"/>
              <a:cs typeface="Arial"/>
              <a:sym typeface="Arial"/>
            </a:endParaRPr>
          </a:p>
          <a:p>
            <a:pPr marL="0" lvl="0" indent="0" algn="l" rtl="0">
              <a:lnSpc>
                <a:spcPct val="100000"/>
              </a:lnSpc>
              <a:spcBef>
                <a:spcPts val="450"/>
              </a:spcBef>
              <a:spcAft>
                <a:spcPts val="0"/>
              </a:spcAft>
              <a:buSzPts val="1800"/>
              <a:buNone/>
            </a:pPr>
            <a:endParaRPr/>
          </a:p>
        </p:txBody>
      </p:sp>
      <p:sp>
        <p:nvSpPr>
          <p:cNvPr id="1488" name="Google Shape;1488;gd04cb32b27_0_663"/>
          <p:cNvSpPr txBox="1">
            <a:spLocks noGrp="1"/>
          </p:cNvSpPr>
          <p:nvPr>
            <p:ph type="sldNum" idx="12"/>
          </p:nvPr>
        </p:nvSpPr>
        <p:spPr>
          <a:xfrm>
            <a:off x="8757500" y="5805462"/>
            <a:ext cx="150900" cy="115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750"/>
              <a:buFont typeface="Arial"/>
              <a:buNone/>
            </a:pPr>
            <a:fld id="{00000000-1234-1234-1234-123412341234}" type="slidenum">
              <a:rPr lang="en-US"/>
              <a:t>74</a:t>
            </a:fld>
            <a:endParaRPr/>
          </a:p>
        </p:txBody>
      </p:sp>
      <p:pic>
        <p:nvPicPr>
          <p:cNvPr id="1490" name="Google Shape;1490;gd04cb32b27_0_663"/>
          <p:cNvPicPr preferRelativeResize="0"/>
          <p:nvPr/>
        </p:nvPicPr>
        <p:blipFill rotWithShape="1">
          <a:blip r:embed="rId3">
            <a:alphaModFix/>
          </a:blip>
          <a:srcRect/>
          <a:stretch/>
        </p:blipFill>
        <p:spPr>
          <a:xfrm>
            <a:off x="4065875" y="2622550"/>
            <a:ext cx="4981475" cy="37361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23"/>
          <p:cNvSpPr txBox="1">
            <a:spLocks noGrp="1"/>
          </p:cNvSpPr>
          <p:nvPr>
            <p:ph type="title"/>
          </p:nvPr>
        </p:nvSpPr>
        <p:spPr>
          <a:xfrm>
            <a:off x="-789" y="1327099"/>
            <a:ext cx="9144000" cy="2359267"/>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a:t>Kahoot Review</a:t>
            </a:r>
            <a:endParaRPr/>
          </a:p>
        </p:txBody>
      </p:sp>
      <p:sp>
        <p:nvSpPr>
          <p:cNvPr id="1500" name="Google Shape;1500;p123"/>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75</a:t>
            </a:fld>
            <a:endParaRPr/>
          </a:p>
        </p:txBody>
      </p:sp>
      <p:pic>
        <p:nvPicPr>
          <p:cNvPr id="1501" name="Google Shape;1501;p123"/>
          <p:cNvPicPr preferRelativeResize="0"/>
          <p:nvPr/>
        </p:nvPicPr>
        <p:blipFill rotWithShape="1">
          <a:blip r:embed="rId3">
            <a:alphaModFix/>
          </a:blip>
          <a:srcRect/>
          <a:stretch/>
        </p:blipFill>
        <p:spPr>
          <a:xfrm>
            <a:off x="2159672" y="3686366"/>
            <a:ext cx="4824655" cy="271189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gd1393a0d83_0_29"/>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i="1"/>
              <a:t>Homework</a:t>
            </a:r>
            <a:endParaRPr sz="2650" i="1"/>
          </a:p>
        </p:txBody>
      </p:sp>
      <p:sp>
        <p:nvSpPr>
          <p:cNvPr id="1508" name="Google Shape;1508;gd1393a0d83_0_29"/>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76</a:t>
            </a:fld>
            <a:endParaRPr/>
          </a:p>
        </p:txBody>
      </p:sp>
      <p:sp>
        <p:nvSpPr>
          <p:cNvPr id="1509" name="Google Shape;1509;gd1393a0d83_0_29"/>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endParaRPr/>
          </a:p>
        </p:txBody>
      </p:sp>
      <p:pic>
        <p:nvPicPr>
          <p:cNvPr id="1510" name="Google Shape;1510;gd1393a0d83_0_29"/>
          <p:cNvPicPr preferRelativeResize="0"/>
          <p:nvPr/>
        </p:nvPicPr>
        <p:blipFill>
          <a:blip r:embed="rId3">
            <a:alphaModFix/>
          </a:blip>
          <a:stretch>
            <a:fillRect/>
          </a:stretch>
        </p:blipFill>
        <p:spPr>
          <a:xfrm>
            <a:off x="7476375" y="97863"/>
            <a:ext cx="1420100" cy="947276"/>
          </a:xfrm>
          <a:prstGeom prst="rect">
            <a:avLst/>
          </a:prstGeom>
          <a:noFill/>
          <a:ln>
            <a:noFill/>
          </a:ln>
        </p:spPr>
      </p:pic>
      <p:graphicFrame>
        <p:nvGraphicFramePr>
          <p:cNvPr id="1511" name="Google Shape;1511;gd1393a0d83_0_29"/>
          <p:cNvGraphicFramePr/>
          <p:nvPr/>
        </p:nvGraphicFramePr>
        <p:xfrm>
          <a:off x="1047625" y="2620225"/>
          <a:ext cx="6582550" cy="2743175"/>
        </p:xfrm>
        <a:graphic>
          <a:graphicData uri="http://schemas.openxmlformats.org/drawingml/2006/table">
            <a:tbl>
              <a:tblPr>
                <a:noFill/>
                <a:tableStyleId>{C163CB04-47FC-4941-B6C2-D879B836C2FF}</a:tableStyleId>
              </a:tblPr>
              <a:tblGrid>
                <a:gridCol w="6582550">
                  <a:extLst>
                    <a:ext uri="{9D8B030D-6E8A-4147-A177-3AD203B41FA5}">
                      <a16:colId xmlns:a16="http://schemas.microsoft.com/office/drawing/2014/main" val="20000"/>
                    </a:ext>
                  </a:extLst>
                </a:gridCol>
              </a:tblGrid>
              <a:tr h="2743175">
                <a:tc>
                  <a:txBody>
                    <a:bodyPr/>
                    <a:lstStyle/>
                    <a:p>
                      <a:pPr marL="457200" lvl="0" indent="-381000" algn="l" rtl="0">
                        <a:spcBef>
                          <a:spcPts val="0"/>
                        </a:spcBef>
                        <a:spcAft>
                          <a:spcPts val="0"/>
                        </a:spcAft>
                        <a:buSzPts val="2400"/>
                        <a:buChar char="●"/>
                      </a:pPr>
                      <a:r>
                        <a:rPr lang="en-US" sz="2400"/>
                        <a:t>Reflect on your new learning over the last </a:t>
                      </a:r>
                      <a:br>
                        <a:rPr lang="en-US" sz="2400"/>
                      </a:br>
                      <a:r>
                        <a:rPr lang="en-US" sz="2400"/>
                        <a:t>2 days through the lens of KASAB. Make sure to share with your coach.</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txBody>
                  <a:tcPr marL="91425" marR="91425" marT="91425" marB="91425"/>
                </a:tc>
                <a:extLst>
                  <a:ext uri="{0D108BD9-81ED-4DB2-BD59-A6C34878D82A}">
                    <a16:rowId xmlns:a16="http://schemas.microsoft.com/office/drawing/2014/main" val="10000"/>
                  </a:ext>
                </a:extLst>
              </a:tr>
            </a:tbl>
          </a:graphicData>
        </a:graphic>
      </p:graphicFrame>
      <p:pic>
        <p:nvPicPr>
          <p:cNvPr id="1512" name="Google Shape;1512;gd1393a0d83_0_29"/>
          <p:cNvPicPr preferRelativeResize="0"/>
          <p:nvPr/>
        </p:nvPicPr>
        <p:blipFill>
          <a:blip r:embed="rId4">
            <a:alphaModFix/>
          </a:blip>
          <a:stretch>
            <a:fillRect/>
          </a:stretch>
        </p:blipFill>
        <p:spPr>
          <a:xfrm>
            <a:off x="3385975" y="1407975"/>
            <a:ext cx="947275" cy="9472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2"/>
          <p:cNvSpPr txBox="1">
            <a:spLocks noGrp="1"/>
          </p:cNvSpPr>
          <p:nvPr>
            <p:ph type="title"/>
          </p:nvPr>
        </p:nvSpPr>
        <p:spPr>
          <a:xfrm>
            <a:off x="0" y="0"/>
            <a:ext cx="9144000" cy="1143000"/>
          </a:xfrm>
          <a:prstGeom prst="rect">
            <a:avLst/>
          </a:prstGeom>
          <a:solidFill>
            <a:srgbClr val="674EA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sz="4800"/>
              <a:t>Session 3 - Coaches</a:t>
            </a:r>
            <a:endParaRPr sz="4800"/>
          </a:p>
        </p:txBody>
      </p:sp>
      <p:sp>
        <p:nvSpPr>
          <p:cNvPr id="1518" name="Google Shape;1518;p2"/>
          <p:cNvSpPr txBox="1">
            <a:spLocks noGrp="1"/>
          </p:cNvSpPr>
          <p:nvPr>
            <p:ph type="sldNum" idx="12"/>
          </p:nvPr>
        </p:nvSpPr>
        <p:spPr>
          <a:xfrm>
            <a:off x="8536118" y="6592453"/>
            <a:ext cx="150682" cy="153888"/>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77</a:t>
            </a:fld>
            <a:endParaRPr/>
          </a:p>
        </p:txBody>
      </p:sp>
      <p:pic>
        <p:nvPicPr>
          <p:cNvPr id="1519" name="Google Shape;1519;p2"/>
          <p:cNvPicPr preferRelativeResize="0"/>
          <p:nvPr/>
        </p:nvPicPr>
        <p:blipFill rotWithShape="1">
          <a:blip r:embed="rId3">
            <a:alphaModFix/>
          </a:blip>
          <a:srcRect/>
          <a:stretch/>
        </p:blipFill>
        <p:spPr>
          <a:xfrm>
            <a:off x="346923" y="1729852"/>
            <a:ext cx="4081851" cy="4069126"/>
          </a:xfrm>
          <a:prstGeom prst="rect">
            <a:avLst/>
          </a:prstGeom>
          <a:noFill/>
          <a:ln>
            <a:noFill/>
          </a:ln>
        </p:spPr>
      </p:pic>
      <p:pic>
        <p:nvPicPr>
          <p:cNvPr id="1520" name="Google Shape;1520;p2"/>
          <p:cNvPicPr preferRelativeResize="0"/>
          <p:nvPr/>
        </p:nvPicPr>
        <p:blipFill>
          <a:blip r:embed="rId4">
            <a:alphaModFix/>
          </a:blip>
          <a:stretch>
            <a:fillRect/>
          </a:stretch>
        </p:blipFill>
        <p:spPr>
          <a:xfrm>
            <a:off x="4488675" y="2516162"/>
            <a:ext cx="4514625" cy="2496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gd1393a0d83_0_4"/>
          <p:cNvSpPr txBox="1">
            <a:spLocks noGrp="1"/>
          </p:cNvSpPr>
          <p:nvPr>
            <p:ph type="title"/>
          </p:nvPr>
        </p:nvSpPr>
        <p:spPr>
          <a:xfrm>
            <a:off x="0" y="0"/>
            <a:ext cx="9144000" cy="1143000"/>
          </a:xfrm>
          <a:prstGeom prst="rect">
            <a:avLst/>
          </a:prstGeom>
          <a:solidFill>
            <a:schemeClr val="accent6"/>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t>Agenda: Session 3</a:t>
            </a:r>
            <a:endParaRPr sz="3600"/>
          </a:p>
          <a:p>
            <a:pPr marL="0" lvl="0" indent="0" algn="ctr" rtl="0">
              <a:spcBef>
                <a:spcPts val="0"/>
              </a:spcBef>
              <a:spcAft>
                <a:spcPts val="0"/>
              </a:spcAft>
              <a:buNone/>
            </a:pPr>
            <a:r>
              <a:rPr lang="en-US" sz="1850" i="1"/>
              <a:t>(3.5 hours)</a:t>
            </a:r>
            <a:endParaRPr sz="1850" i="1"/>
          </a:p>
        </p:txBody>
      </p:sp>
      <p:sp>
        <p:nvSpPr>
          <p:cNvPr id="1527" name="Google Shape;1527;gd1393a0d83_0_4"/>
          <p:cNvSpPr txBox="1">
            <a:spLocks noGrp="1"/>
          </p:cNvSpPr>
          <p:nvPr>
            <p:ph type="sldNum" idx="12"/>
          </p:nvPr>
        </p:nvSpPr>
        <p:spPr>
          <a:xfrm>
            <a:off x="8574591" y="6611689"/>
            <a:ext cx="112200" cy="115500"/>
          </a:xfrm>
          <a:prstGeom prst="rect">
            <a:avLst/>
          </a:prstGeom>
        </p:spPr>
        <p:txBody>
          <a:bodyPr spcFirstLastPara="1" wrap="square" lIns="0" tIns="0" rIns="0" bIns="0" anchor="ctr" anchorCtr="0">
            <a:spAutoFit/>
          </a:bodyPr>
          <a:lstStyle/>
          <a:p>
            <a:pPr marL="0" lvl="0" indent="0" algn="r" rtl="0">
              <a:spcBef>
                <a:spcPts val="0"/>
              </a:spcBef>
              <a:spcAft>
                <a:spcPts val="0"/>
              </a:spcAft>
              <a:buClr>
                <a:srgbClr val="000000"/>
              </a:buClr>
              <a:buSzPts val="700"/>
              <a:buFont typeface="Arial"/>
              <a:buNone/>
            </a:pPr>
            <a:fld id="{00000000-1234-1234-1234-123412341234}" type="slidenum">
              <a:rPr lang="en-US"/>
              <a:t>78</a:t>
            </a:fld>
            <a:endParaRPr/>
          </a:p>
        </p:txBody>
      </p:sp>
      <p:graphicFrame>
        <p:nvGraphicFramePr>
          <p:cNvPr id="1528" name="Google Shape;1528;gd1393a0d83_0_4"/>
          <p:cNvGraphicFramePr/>
          <p:nvPr/>
        </p:nvGraphicFramePr>
        <p:xfrm>
          <a:off x="252163" y="1461350"/>
          <a:ext cx="8696900" cy="2828100"/>
        </p:xfrm>
        <a:graphic>
          <a:graphicData uri="http://schemas.openxmlformats.org/drawingml/2006/table">
            <a:tbl>
              <a:tblPr>
                <a:noFill/>
                <a:tableStyleId>{C163CB04-47FC-4941-B6C2-D879B836C2FF}</a:tableStyleId>
              </a:tblPr>
              <a:tblGrid>
                <a:gridCol w="8696900">
                  <a:extLst>
                    <a:ext uri="{9D8B030D-6E8A-4147-A177-3AD203B41FA5}">
                      <a16:colId xmlns:a16="http://schemas.microsoft.com/office/drawing/2014/main" val="20000"/>
                    </a:ext>
                  </a:extLst>
                </a:gridCol>
              </a:tblGrid>
              <a:tr h="471350">
                <a:tc>
                  <a:txBody>
                    <a:bodyPr/>
                    <a:lstStyle/>
                    <a:p>
                      <a:pPr marL="0" lvl="0" indent="0" algn="l" rtl="0">
                        <a:spcBef>
                          <a:spcPts val="0"/>
                        </a:spcBef>
                        <a:spcAft>
                          <a:spcPts val="0"/>
                        </a:spcAft>
                        <a:buNone/>
                      </a:pPr>
                      <a:r>
                        <a:rPr lang="en-US" sz="1800"/>
                        <a:t>Welcome and Reflection</a:t>
                      </a:r>
                      <a:endParaRPr sz="1800"/>
                    </a:p>
                  </a:txBody>
                  <a:tcPr marL="91425" marR="91425" marT="91425" marB="91425">
                    <a:solidFill>
                      <a:srgbClr val="C9DAF8"/>
                    </a:solidFill>
                  </a:tcPr>
                </a:tc>
                <a:extLst>
                  <a:ext uri="{0D108BD9-81ED-4DB2-BD59-A6C34878D82A}">
                    <a16:rowId xmlns:a16="http://schemas.microsoft.com/office/drawing/2014/main" val="10000"/>
                  </a:ext>
                </a:extLst>
              </a:tr>
              <a:tr h="471350">
                <a:tc>
                  <a:txBody>
                    <a:bodyPr/>
                    <a:lstStyle/>
                    <a:p>
                      <a:pPr marL="0" lvl="0" indent="0" algn="l" rtl="0">
                        <a:spcBef>
                          <a:spcPts val="0"/>
                        </a:spcBef>
                        <a:spcAft>
                          <a:spcPts val="0"/>
                        </a:spcAft>
                        <a:buNone/>
                      </a:pPr>
                      <a:r>
                        <a:rPr lang="en-US" sz="1800"/>
                        <a:t>Stage Expertise - Jigsaw</a:t>
                      </a:r>
                      <a:endParaRPr sz="1800"/>
                    </a:p>
                  </a:txBody>
                  <a:tcPr marL="91425" marR="91425" marT="91425" marB="91425">
                    <a:solidFill>
                      <a:srgbClr val="FFF2CC"/>
                    </a:solidFill>
                  </a:tcPr>
                </a:tc>
                <a:extLst>
                  <a:ext uri="{0D108BD9-81ED-4DB2-BD59-A6C34878D82A}">
                    <a16:rowId xmlns:a16="http://schemas.microsoft.com/office/drawing/2014/main" val="10001"/>
                  </a:ext>
                </a:extLst>
              </a:tr>
              <a:tr h="471350">
                <a:tc>
                  <a:txBody>
                    <a:bodyPr/>
                    <a:lstStyle/>
                    <a:p>
                      <a:pPr marL="0" lvl="0" indent="0" algn="l" rtl="0">
                        <a:spcBef>
                          <a:spcPts val="0"/>
                        </a:spcBef>
                        <a:spcAft>
                          <a:spcPts val="0"/>
                        </a:spcAft>
                        <a:buNone/>
                      </a:pPr>
                      <a:r>
                        <a:rPr lang="en-US" sz="1800"/>
                        <a:t>Troubleshooting the Stages</a:t>
                      </a:r>
                      <a:endParaRPr sz="1800"/>
                    </a:p>
                  </a:txBody>
                  <a:tcPr marL="91425" marR="91425" marT="91425" marB="91425">
                    <a:solidFill>
                      <a:srgbClr val="C9DAF8"/>
                    </a:solidFill>
                  </a:tcPr>
                </a:tc>
                <a:extLst>
                  <a:ext uri="{0D108BD9-81ED-4DB2-BD59-A6C34878D82A}">
                    <a16:rowId xmlns:a16="http://schemas.microsoft.com/office/drawing/2014/main" val="10002"/>
                  </a:ext>
                </a:extLst>
              </a:tr>
              <a:tr h="471350">
                <a:tc>
                  <a:txBody>
                    <a:bodyPr/>
                    <a:lstStyle/>
                    <a:p>
                      <a:pPr marL="0" lvl="0" indent="0" algn="l" rtl="0">
                        <a:spcBef>
                          <a:spcPts val="0"/>
                        </a:spcBef>
                        <a:spcAft>
                          <a:spcPts val="0"/>
                        </a:spcAft>
                        <a:buNone/>
                      </a:pPr>
                      <a:r>
                        <a:rPr lang="en-US" sz="1800"/>
                        <a:t>PLI Coach as Facilitator: Facilitator Skills and KASAB</a:t>
                      </a:r>
                      <a:endParaRPr sz="1800"/>
                    </a:p>
                  </a:txBody>
                  <a:tcPr marL="91425" marR="91425" marT="91425" marB="91425">
                    <a:solidFill>
                      <a:srgbClr val="FFF2CC"/>
                    </a:solidFill>
                  </a:tcPr>
                </a:tc>
                <a:extLst>
                  <a:ext uri="{0D108BD9-81ED-4DB2-BD59-A6C34878D82A}">
                    <a16:rowId xmlns:a16="http://schemas.microsoft.com/office/drawing/2014/main" val="10003"/>
                  </a:ext>
                </a:extLst>
              </a:tr>
              <a:tr h="471350">
                <a:tc>
                  <a:txBody>
                    <a:bodyPr/>
                    <a:lstStyle/>
                    <a:p>
                      <a:pPr marL="0" lvl="0" indent="0" algn="l" rtl="0">
                        <a:spcBef>
                          <a:spcPts val="0"/>
                        </a:spcBef>
                        <a:spcAft>
                          <a:spcPts val="0"/>
                        </a:spcAft>
                        <a:buNone/>
                      </a:pPr>
                      <a:r>
                        <a:rPr lang="en-US" sz="1800"/>
                        <a:t>Coaching Rounds</a:t>
                      </a:r>
                      <a:endParaRPr sz="1800"/>
                    </a:p>
                  </a:txBody>
                  <a:tcPr marL="91425" marR="91425" marT="91425" marB="91425">
                    <a:solidFill>
                      <a:srgbClr val="C9DAF8"/>
                    </a:solidFill>
                  </a:tcPr>
                </a:tc>
                <a:extLst>
                  <a:ext uri="{0D108BD9-81ED-4DB2-BD59-A6C34878D82A}">
                    <a16:rowId xmlns:a16="http://schemas.microsoft.com/office/drawing/2014/main" val="10004"/>
                  </a:ext>
                </a:extLst>
              </a:tr>
              <a:tr h="471350">
                <a:tc>
                  <a:txBody>
                    <a:bodyPr/>
                    <a:lstStyle/>
                    <a:p>
                      <a:pPr marL="0" lvl="0" indent="0" algn="l" rtl="0">
                        <a:spcBef>
                          <a:spcPts val="0"/>
                        </a:spcBef>
                        <a:spcAft>
                          <a:spcPts val="0"/>
                        </a:spcAft>
                        <a:buNone/>
                      </a:pPr>
                      <a:r>
                        <a:rPr lang="en-US" sz="1800"/>
                        <a:t>Wrap-Up and Debrief</a:t>
                      </a:r>
                      <a:endParaRPr sz="1800"/>
                    </a:p>
                  </a:txBody>
                  <a:tcPr marL="91425" marR="91425" marT="91425" marB="91425">
                    <a:solidFill>
                      <a:srgbClr val="FFF2CC"/>
                    </a:solidFill>
                  </a:tcPr>
                </a:tc>
                <a:extLst>
                  <a:ext uri="{0D108BD9-81ED-4DB2-BD59-A6C34878D82A}">
                    <a16:rowId xmlns:a16="http://schemas.microsoft.com/office/drawing/2014/main" val="10005"/>
                  </a:ext>
                </a:extLst>
              </a:tr>
            </a:tbl>
          </a:graphicData>
        </a:graphic>
      </p:graphicFrame>
      <p:pic>
        <p:nvPicPr>
          <p:cNvPr id="1529" name="Google Shape;1529;gd1393a0d83_0_4"/>
          <p:cNvPicPr preferRelativeResize="0"/>
          <p:nvPr/>
        </p:nvPicPr>
        <p:blipFill>
          <a:blip r:embed="rId3">
            <a:alphaModFix/>
          </a:blip>
          <a:stretch>
            <a:fillRect/>
          </a:stretch>
        </p:blipFill>
        <p:spPr>
          <a:xfrm>
            <a:off x="2863912" y="4388425"/>
            <a:ext cx="2896675" cy="19276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Google Shape;1535;p83"/>
          <p:cNvPicPr preferRelativeResize="0"/>
          <p:nvPr/>
        </p:nvPicPr>
        <p:blipFill rotWithShape="1">
          <a:blip r:embed="rId3">
            <a:alphaModFix/>
          </a:blip>
          <a:srcRect/>
          <a:stretch/>
        </p:blipFill>
        <p:spPr>
          <a:xfrm>
            <a:off x="4300825" y="1417827"/>
            <a:ext cx="4843175" cy="4662226"/>
          </a:xfrm>
          <a:prstGeom prst="rect">
            <a:avLst/>
          </a:prstGeom>
          <a:noFill/>
          <a:ln>
            <a:noFill/>
          </a:ln>
        </p:spPr>
      </p:pic>
      <p:sp>
        <p:nvSpPr>
          <p:cNvPr id="1536" name="Google Shape;1536;p83"/>
          <p:cNvSpPr txBox="1"/>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Characteristics of A Collaborative Culture for Learning</a:t>
            </a:r>
            <a:endParaRPr sz="3000" b="0" i="0" u="none" strike="noStrike" cap="none">
              <a:solidFill>
                <a:schemeClr val="lt1"/>
              </a:solidFill>
              <a:latin typeface="Calibri"/>
              <a:ea typeface="Calibri"/>
              <a:cs typeface="Calibri"/>
              <a:sym typeface="Calibri"/>
            </a:endParaRPr>
          </a:p>
        </p:txBody>
      </p:sp>
      <p:sp>
        <p:nvSpPr>
          <p:cNvPr id="1537" name="Google Shape;1537;p83"/>
          <p:cNvSpPr txBox="1">
            <a:spLocks noGrp="1"/>
          </p:cNvSpPr>
          <p:nvPr>
            <p:ph type="body" idx="1"/>
          </p:nvPr>
        </p:nvSpPr>
        <p:spPr>
          <a:xfrm>
            <a:off x="457200" y="1371600"/>
            <a:ext cx="3504063" cy="4663440"/>
          </a:xfrm>
          <a:prstGeom prst="rect">
            <a:avLst/>
          </a:prstGeom>
          <a:noFill/>
          <a:ln>
            <a:noFill/>
          </a:ln>
        </p:spPr>
        <p:txBody>
          <a:bodyPr spcFirstLastPara="1" wrap="square" lIns="0" tIns="0" rIns="0" bIns="0" anchor="t" anchorCtr="0">
            <a:noAutofit/>
          </a:bodyPr>
          <a:lstStyle/>
          <a:p>
            <a:pPr marL="171450" lvl="0" indent="-247650" algn="l" rtl="0">
              <a:lnSpc>
                <a:spcPct val="100000"/>
              </a:lnSpc>
              <a:spcBef>
                <a:spcPts val="0"/>
              </a:spcBef>
              <a:spcAft>
                <a:spcPts val="0"/>
              </a:spcAft>
              <a:buClr>
                <a:srgbClr val="595959"/>
              </a:buClr>
              <a:buSzPts val="3000"/>
              <a:buChar char="•"/>
            </a:pPr>
            <a:r>
              <a:rPr lang="en-US" sz="3000"/>
              <a:t>As you reflected on the learning and experiences from Session 1 and 2,  what thoughts came to mind?</a:t>
            </a:r>
            <a:endParaRPr sz="3000"/>
          </a:p>
          <a:p>
            <a:pPr marL="171450" lvl="0" indent="-247650" algn="l" rtl="0">
              <a:lnSpc>
                <a:spcPct val="100000"/>
              </a:lnSpc>
              <a:spcBef>
                <a:spcPts val="600"/>
              </a:spcBef>
              <a:spcAft>
                <a:spcPts val="0"/>
              </a:spcAft>
              <a:buClr>
                <a:srgbClr val="595959"/>
              </a:buClr>
              <a:buSzPts val="3000"/>
              <a:buChar char="•"/>
            </a:pPr>
            <a:r>
              <a:rPr lang="en-US" sz="3000"/>
              <a:t>Share your “thoughts in the night” with colleagues at your table.</a:t>
            </a:r>
            <a:endParaRPr sz="3000"/>
          </a:p>
        </p:txBody>
      </p:sp>
      <p:sp>
        <p:nvSpPr>
          <p:cNvPr id="1538" name="Google Shape;1538;p8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Thoughts in the Night</a:t>
            </a:r>
            <a:endParaRPr/>
          </a:p>
        </p:txBody>
      </p:sp>
      <p:sp>
        <p:nvSpPr>
          <p:cNvPr id="1539" name="Google Shape;1539;p83"/>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SzPts val="700"/>
              <a:buNone/>
            </a:pPr>
            <a:fld id="{00000000-1234-1234-1234-123412341234}" type="slidenum">
              <a:rPr lang="en-US"/>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3"/>
          <p:cNvSpPr txBox="1">
            <a:spLocks noGrp="1"/>
          </p:cNvSpPr>
          <p:nvPr>
            <p:ph type="body" idx="1"/>
          </p:nvPr>
        </p:nvSpPr>
        <p:spPr>
          <a:xfrm>
            <a:off x="457200" y="1371600"/>
            <a:ext cx="8229600" cy="466344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595959"/>
              </a:buClr>
              <a:buSzPts val="1800"/>
              <a:buNone/>
            </a:pPr>
            <a:r>
              <a:rPr lang="en-US" b="1" i="1"/>
              <a:t>By the end of the training, you will</a:t>
            </a:r>
            <a:endParaRPr b="1" i="1"/>
          </a:p>
          <a:p>
            <a:pPr marL="0" lvl="0" indent="0" algn="l" rtl="0">
              <a:lnSpc>
                <a:spcPct val="100000"/>
              </a:lnSpc>
              <a:spcBef>
                <a:spcPts val="0"/>
              </a:spcBef>
              <a:spcAft>
                <a:spcPts val="0"/>
              </a:spcAft>
              <a:buClr>
                <a:srgbClr val="595959"/>
              </a:buClr>
              <a:buSzPts val="1800"/>
              <a:buNone/>
            </a:pPr>
            <a:endParaRPr b="1" i="1"/>
          </a:p>
          <a:p>
            <a:pPr marL="171450" lvl="0" indent="-171450" algn="l" rtl="0">
              <a:lnSpc>
                <a:spcPct val="100000"/>
              </a:lnSpc>
              <a:spcBef>
                <a:spcPts val="600"/>
              </a:spcBef>
              <a:spcAft>
                <a:spcPts val="0"/>
              </a:spcAft>
              <a:buClr>
                <a:srgbClr val="595959"/>
              </a:buClr>
              <a:buSzPts val="1800"/>
              <a:buChar char="•"/>
            </a:pPr>
            <a:r>
              <a:rPr lang="en-US"/>
              <a:t>understand the PLI program and how its components work together;</a:t>
            </a:r>
            <a:endParaRPr/>
          </a:p>
          <a:p>
            <a:pPr marL="171450" lvl="0" indent="0" algn="l" rtl="0">
              <a:lnSpc>
                <a:spcPct val="100000"/>
              </a:lnSpc>
              <a:spcBef>
                <a:spcPts val="600"/>
              </a:spcBef>
              <a:spcAft>
                <a:spcPts val="0"/>
              </a:spcAft>
              <a:buNone/>
            </a:pPr>
            <a:endParaRPr/>
          </a:p>
          <a:p>
            <a:pPr marL="171450" lvl="0" indent="-171450" algn="l" rtl="0">
              <a:lnSpc>
                <a:spcPct val="100000"/>
              </a:lnSpc>
              <a:spcBef>
                <a:spcPts val="600"/>
              </a:spcBef>
              <a:spcAft>
                <a:spcPts val="0"/>
              </a:spcAft>
              <a:buClr>
                <a:srgbClr val="595959"/>
              </a:buClr>
              <a:buSzPts val="1800"/>
              <a:buChar char="•"/>
            </a:pPr>
            <a:r>
              <a:rPr lang="en-US"/>
              <a:t>know the features of the Framework for Teaching (FFT) Clusters that support reflection and analysis of instruction;</a:t>
            </a:r>
            <a:endParaRPr/>
          </a:p>
          <a:p>
            <a:pPr marL="171450" lvl="0" indent="0" algn="l" rtl="0">
              <a:lnSpc>
                <a:spcPct val="100000"/>
              </a:lnSpc>
              <a:spcBef>
                <a:spcPts val="600"/>
              </a:spcBef>
              <a:spcAft>
                <a:spcPts val="0"/>
              </a:spcAft>
              <a:buNone/>
            </a:pPr>
            <a:endParaRPr/>
          </a:p>
          <a:p>
            <a:pPr marL="171450" lvl="0" indent="-171450" algn="l" rtl="0">
              <a:lnSpc>
                <a:spcPct val="100000"/>
              </a:lnSpc>
              <a:spcBef>
                <a:spcPts val="600"/>
              </a:spcBef>
              <a:spcAft>
                <a:spcPts val="0"/>
              </a:spcAft>
              <a:buClr>
                <a:srgbClr val="595959"/>
              </a:buClr>
              <a:buSzPts val="1800"/>
              <a:buChar char="•"/>
            </a:pPr>
            <a:r>
              <a:rPr lang="en-US"/>
              <a:t>apply</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r>
              <a:rPr lang="en-US"/>
              <a:t>the five stages of the teacher learning team cycle; and</a:t>
            </a:r>
            <a:endParaRPr/>
          </a:p>
          <a:p>
            <a:pPr marL="0" lvl="0" indent="0" algn="l" rtl="0">
              <a:lnSpc>
                <a:spcPct val="100000"/>
              </a:lnSpc>
              <a:spcBef>
                <a:spcPts val="600"/>
              </a:spcBef>
              <a:spcAft>
                <a:spcPts val="0"/>
              </a:spcAft>
              <a:buNone/>
            </a:pPr>
            <a:endParaRPr/>
          </a:p>
          <a:p>
            <a:pPr marL="171450" lvl="0" indent="-171450" algn="l" rtl="0">
              <a:lnSpc>
                <a:spcPct val="100000"/>
              </a:lnSpc>
              <a:spcBef>
                <a:spcPts val="600"/>
              </a:spcBef>
              <a:spcAft>
                <a:spcPts val="0"/>
              </a:spcAft>
              <a:buClr>
                <a:srgbClr val="595959"/>
              </a:buClr>
              <a:buSzPts val="1800"/>
              <a:buChar char="•"/>
            </a:pPr>
            <a:r>
              <a:rPr lang="en-US"/>
              <a:t>know the process of 1:1 coaching rounds.</a:t>
            </a:r>
            <a:endParaRPr/>
          </a:p>
          <a:p>
            <a:pPr marL="171450" lvl="0" indent="-57150" algn="l" rtl="0">
              <a:lnSpc>
                <a:spcPct val="100000"/>
              </a:lnSpc>
              <a:spcBef>
                <a:spcPts val="600"/>
              </a:spcBef>
              <a:spcAft>
                <a:spcPts val="0"/>
              </a:spcAft>
              <a:buClr>
                <a:srgbClr val="595959"/>
              </a:buClr>
              <a:buSzPts val="1800"/>
              <a:buNone/>
            </a:pPr>
            <a:endParaRPr/>
          </a:p>
        </p:txBody>
      </p:sp>
      <p:sp>
        <p:nvSpPr>
          <p:cNvPr id="835" name="Google Shape;835;p13"/>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sz="245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Outcomes of the PLI Team Sessions</a:t>
            </a:r>
            <a:endParaRPr sz="2450" b="1"/>
          </a:p>
        </p:txBody>
      </p:sp>
      <p:sp>
        <p:nvSpPr>
          <p:cNvPr id="836" name="Google Shape;836;p13"/>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8</a:t>
            </a:fld>
            <a:endParaRPr/>
          </a:p>
        </p:txBody>
      </p:sp>
      <p:sp>
        <p:nvSpPr>
          <p:cNvPr id="837" name="Google Shape;837;p13"/>
          <p:cNvSpPr txBox="1">
            <a:spLocks noGrp="1"/>
          </p:cNvSpPr>
          <p:nvPr>
            <p:ph type="body" idx="2"/>
          </p:nvPr>
        </p:nvSpPr>
        <p:spPr>
          <a:xfrm>
            <a:off x="457200" y="6135624"/>
            <a:ext cx="8229600" cy="19202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595959"/>
              </a:buClr>
              <a:buSzPts val="750"/>
              <a:buFont typeface="Arial"/>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2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Reflecting Back, Thinking Forward</a:t>
            </a:r>
            <a:endParaRPr/>
          </a:p>
        </p:txBody>
      </p:sp>
      <p:sp>
        <p:nvSpPr>
          <p:cNvPr id="1546" name="Google Shape;1546;p127"/>
          <p:cNvSpPr txBox="1">
            <a:spLocks noGrp="1"/>
          </p:cNvSpPr>
          <p:nvPr>
            <p:ph type="sldNum" idx="12"/>
          </p:nvPr>
        </p:nvSpPr>
        <p:spPr>
          <a:xfrm>
            <a:off x="8424614" y="6611689"/>
            <a:ext cx="262187" cy="10546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80</a:t>
            </a:fld>
            <a:endParaRPr/>
          </a:p>
        </p:txBody>
      </p:sp>
      <p:sp>
        <p:nvSpPr>
          <p:cNvPr id="1547" name="Google Shape;1547;p127"/>
          <p:cNvSpPr/>
          <p:nvPr/>
        </p:nvSpPr>
        <p:spPr>
          <a:xfrm>
            <a:off x="1820475" y="1639650"/>
            <a:ext cx="5923800" cy="3985500"/>
          </a:xfrm>
          <a:prstGeom prst="wedgeEllipse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100"/>
              <a:buFont typeface="Arial"/>
              <a:buNone/>
            </a:pPr>
            <a:r>
              <a:rPr lang="en-US" sz="2400" b="0" i="0" u="none" strike="noStrike" cap="none">
                <a:solidFill>
                  <a:schemeClr val="lt1"/>
                </a:solidFill>
                <a:latin typeface="Calibri"/>
                <a:ea typeface="Calibri"/>
                <a:cs typeface="Calibri"/>
                <a:sym typeface="Calibri"/>
              </a:rPr>
              <a:t>Think about your two roles as facilitator and coach. What are some of your focus areas for today to enhance readiness to work with your team and with this process? </a:t>
            </a: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gd443a7ce92_0_0"/>
          <p:cNvSpPr txBox="1"/>
          <p:nvPr/>
        </p:nvSpPr>
        <p:spPr>
          <a:xfrm>
            <a:off x="0" y="0"/>
            <a:ext cx="9144000" cy="6470100"/>
          </a:xfrm>
          <a:prstGeom prst="rect">
            <a:avLst/>
          </a:prstGeom>
          <a:solidFill>
            <a:schemeClr val="accent1"/>
          </a:solid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3200"/>
              <a:buFont typeface="Calibri"/>
              <a:buNone/>
            </a:pPr>
            <a:endParaRPr sz="3200" b="0" i="0" u="none" strike="noStrike" cap="none">
              <a:solidFill>
                <a:srgbClr val="FFFFFF"/>
              </a:solidFill>
              <a:latin typeface="Arial"/>
              <a:ea typeface="Arial"/>
              <a:cs typeface="Arial"/>
              <a:sym typeface="Arial"/>
            </a:endParaRPr>
          </a:p>
        </p:txBody>
      </p:sp>
      <p:sp>
        <p:nvSpPr>
          <p:cNvPr id="1554" name="Google Shape;1554;gd443a7ce92_0_0"/>
          <p:cNvSpPr txBox="1"/>
          <p:nvPr/>
        </p:nvSpPr>
        <p:spPr>
          <a:xfrm>
            <a:off x="147100" y="5576675"/>
            <a:ext cx="3067500" cy="71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1" u="none" strike="noStrike" cap="none">
              <a:solidFill>
                <a:srgbClr val="366092"/>
              </a:solidFill>
              <a:latin typeface="Arial"/>
              <a:ea typeface="Arial"/>
              <a:cs typeface="Arial"/>
              <a:sym typeface="Arial"/>
            </a:endParaRPr>
          </a:p>
        </p:txBody>
      </p:sp>
      <p:sp>
        <p:nvSpPr>
          <p:cNvPr id="1555" name="Google Shape;1555;gd443a7ce92_0_0"/>
          <p:cNvSpPr txBox="1">
            <a:spLocks noGrp="1"/>
          </p:cNvSpPr>
          <p:nvPr>
            <p:ph type="sldNum" idx="12"/>
          </p:nvPr>
        </p:nvSpPr>
        <p:spPr>
          <a:xfrm>
            <a:off x="6915150" y="6492875"/>
            <a:ext cx="20574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Clr>
                <a:srgbClr val="000000"/>
              </a:buClr>
              <a:buSzPts val="1400"/>
              <a:buFont typeface="Arial"/>
              <a:buNone/>
            </a:pPr>
            <a:fld id="{00000000-1234-1234-1234-123412341234}" type="slidenum">
              <a:rPr lang="en-US">
                <a:solidFill>
                  <a:srgbClr val="2F679E"/>
                </a:solidFill>
              </a:rPr>
              <a:t>81</a:t>
            </a:fld>
            <a:endParaRPr>
              <a:solidFill>
                <a:srgbClr val="2F679E"/>
              </a:solidFill>
            </a:endParaRPr>
          </a:p>
        </p:txBody>
      </p:sp>
      <p:sp>
        <p:nvSpPr>
          <p:cNvPr id="1556" name="Google Shape;1556;gd443a7ce92_0_0"/>
          <p:cNvSpPr txBox="1"/>
          <p:nvPr/>
        </p:nvSpPr>
        <p:spPr>
          <a:xfrm>
            <a:off x="322050" y="553192"/>
            <a:ext cx="4765800" cy="53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4800">
              <a:solidFill>
                <a:srgbClr val="FFFFFF"/>
              </a:solidFill>
              <a:latin typeface="ABeeZee"/>
              <a:ea typeface="ABeeZee"/>
              <a:cs typeface="ABeeZee"/>
              <a:sym typeface="ABeeZee"/>
            </a:endParaRPr>
          </a:p>
          <a:p>
            <a:pPr marL="0" lvl="0" indent="0" algn="ctr" rtl="0">
              <a:spcBef>
                <a:spcPts val="0"/>
              </a:spcBef>
              <a:spcAft>
                <a:spcPts val="0"/>
              </a:spcAft>
              <a:buNone/>
            </a:pPr>
            <a:r>
              <a:rPr lang="en-US" sz="4800">
                <a:solidFill>
                  <a:srgbClr val="FFFFFF"/>
                </a:solidFill>
                <a:latin typeface="ABeeZee"/>
                <a:ea typeface="ABeeZee"/>
                <a:cs typeface="ABeeZee"/>
                <a:sym typeface="ABeeZee"/>
              </a:rPr>
              <a:t>Solidifying Our Expertise of the Stages</a:t>
            </a:r>
            <a:endParaRPr sz="4800">
              <a:solidFill>
                <a:srgbClr val="FFFFFF"/>
              </a:solidFill>
              <a:latin typeface="ABeeZee"/>
              <a:ea typeface="ABeeZee"/>
              <a:cs typeface="ABeeZee"/>
              <a:sym typeface="ABeeZee"/>
            </a:endParaRPr>
          </a:p>
        </p:txBody>
      </p:sp>
      <p:pic>
        <p:nvPicPr>
          <p:cNvPr id="1557" name="Google Shape;1557;gd443a7ce92_0_0" descr="CycleGraphic_HeadersOnlyContained_color.jpg"/>
          <p:cNvPicPr preferRelativeResize="0"/>
          <p:nvPr/>
        </p:nvPicPr>
        <p:blipFill rotWithShape="1">
          <a:blip r:embed="rId3">
            <a:alphaModFix/>
          </a:blip>
          <a:srcRect l="921" t="-806"/>
          <a:stretch/>
        </p:blipFill>
        <p:spPr>
          <a:xfrm>
            <a:off x="5572800" y="886974"/>
            <a:ext cx="3223375" cy="32796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gd443a7ce92_0_267"/>
          <p:cNvSpPr/>
          <p:nvPr/>
        </p:nvSpPr>
        <p:spPr>
          <a:xfrm rot="5400000">
            <a:off x="4482250" y="-3899367"/>
            <a:ext cx="679500" cy="9177300"/>
          </a:xfrm>
          <a:prstGeom prst="round2SameRect">
            <a:avLst>
              <a:gd name="adj1" fmla="val 0"/>
              <a:gd name="adj2" fmla="val 0"/>
            </a:avLst>
          </a:prstGeom>
          <a:solidFill>
            <a:srgbClr val="0065CC">
              <a:alpha val="8000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72E82"/>
              </a:solidFill>
              <a:latin typeface="Calibri"/>
              <a:ea typeface="Calibri"/>
              <a:cs typeface="Calibri"/>
              <a:sym typeface="Calibri"/>
            </a:endParaRPr>
          </a:p>
        </p:txBody>
      </p:sp>
      <p:sp>
        <p:nvSpPr>
          <p:cNvPr id="1564" name="Google Shape;1564;gd443a7ce92_0_267"/>
          <p:cNvSpPr txBox="1"/>
          <p:nvPr/>
        </p:nvSpPr>
        <p:spPr>
          <a:xfrm>
            <a:off x="233350" y="378000"/>
            <a:ext cx="8817300" cy="604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3200"/>
              <a:buFont typeface="Calibri"/>
              <a:buNone/>
            </a:pPr>
            <a:r>
              <a:rPr lang="en-US" sz="3200">
                <a:solidFill>
                  <a:srgbClr val="FFFFFF"/>
                </a:solidFill>
              </a:rPr>
              <a:t>Deeper Dive Into Stages 1-3</a:t>
            </a:r>
            <a:endParaRPr sz="3200" b="0" i="0" u="none" strike="noStrike" cap="none">
              <a:solidFill>
                <a:srgbClr val="FFFFFF"/>
              </a:solidFill>
              <a:latin typeface="Arial"/>
              <a:ea typeface="Arial"/>
              <a:cs typeface="Arial"/>
              <a:sym typeface="Arial"/>
            </a:endParaRPr>
          </a:p>
        </p:txBody>
      </p:sp>
      <p:sp>
        <p:nvSpPr>
          <p:cNvPr id="1565" name="Google Shape;1565;gd443a7ce92_0_267"/>
          <p:cNvSpPr txBox="1">
            <a:spLocks noGrp="1"/>
          </p:cNvSpPr>
          <p:nvPr>
            <p:ph type="sldNum" idx="12"/>
          </p:nvPr>
        </p:nvSpPr>
        <p:spPr>
          <a:xfrm>
            <a:off x="8216944" y="8789938"/>
            <a:ext cx="469800" cy="205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82</a:t>
            </a:fld>
            <a:endParaRPr/>
          </a:p>
        </p:txBody>
      </p:sp>
      <p:graphicFrame>
        <p:nvGraphicFramePr>
          <p:cNvPr id="1566" name="Google Shape;1566;gd443a7ce92_0_267"/>
          <p:cNvGraphicFramePr/>
          <p:nvPr/>
        </p:nvGraphicFramePr>
        <p:xfrm>
          <a:off x="1246775" y="2077850"/>
          <a:ext cx="6053325" cy="4251880"/>
        </p:xfrm>
        <a:graphic>
          <a:graphicData uri="http://schemas.openxmlformats.org/drawingml/2006/table">
            <a:tbl>
              <a:tblPr>
                <a:noFill/>
                <a:tableStyleId>{C163CB04-47FC-4941-B6C2-D879B836C2FF}</a:tableStyleId>
              </a:tblPr>
              <a:tblGrid>
                <a:gridCol w="2017775">
                  <a:extLst>
                    <a:ext uri="{9D8B030D-6E8A-4147-A177-3AD203B41FA5}">
                      <a16:colId xmlns:a16="http://schemas.microsoft.com/office/drawing/2014/main" val="20000"/>
                    </a:ext>
                  </a:extLst>
                </a:gridCol>
                <a:gridCol w="2017775">
                  <a:extLst>
                    <a:ext uri="{9D8B030D-6E8A-4147-A177-3AD203B41FA5}">
                      <a16:colId xmlns:a16="http://schemas.microsoft.com/office/drawing/2014/main" val="20001"/>
                    </a:ext>
                  </a:extLst>
                </a:gridCol>
                <a:gridCol w="2017775">
                  <a:extLst>
                    <a:ext uri="{9D8B030D-6E8A-4147-A177-3AD203B41FA5}">
                      <a16:colId xmlns:a16="http://schemas.microsoft.com/office/drawing/2014/main" val="20002"/>
                    </a:ext>
                  </a:extLst>
                </a:gridCol>
              </a:tblGrid>
              <a:tr h="1954725">
                <a:tc>
                  <a:txBody>
                    <a:bodyPr/>
                    <a:lstStyle/>
                    <a:p>
                      <a:pPr marL="0" lvl="0" indent="0" algn="ctr" rtl="0">
                        <a:spcBef>
                          <a:spcPts val="0"/>
                        </a:spcBef>
                        <a:spcAft>
                          <a:spcPts val="0"/>
                        </a:spcAft>
                        <a:buNone/>
                      </a:pPr>
                      <a:r>
                        <a:rPr lang="en-US" sz="1900" b="1">
                          <a:solidFill>
                            <a:schemeClr val="dk2"/>
                          </a:solidFill>
                          <a:latin typeface="ABeeZee"/>
                          <a:ea typeface="ABeeZee"/>
                          <a:cs typeface="ABeeZee"/>
                          <a:sym typeface="ABeeZee"/>
                        </a:rPr>
                        <a:t>Image</a:t>
                      </a: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txBody>
                  <a:tcPr marL="91425" marR="91425" marT="121900" marB="121900">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1900" b="1">
                          <a:solidFill>
                            <a:schemeClr val="dk2"/>
                          </a:solidFill>
                          <a:latin typeface="ABeeZee"/>
                          <a:ea typeface="ABeeZee"/>
                          <a:cs typeface="ABeeZee"/>
                          <a:sym typeface="ABeeZee"/>
                        </a:rPr>
                        <a:t>New Understandings</a:t>
                      </a: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l" rtl="0">
                        <a:spcBef>
                          <a:spcPts val="0"/>
                        </a:spcBef>
                        <a:spcAft>
                          <a:spcPts val="0"/>
                        </a:spcAft>
                        <a:buNone/>
                      </a:pPr>
                      <a:endParaRPr sz="1900" b="1">
                        <a:solidFill>
                          <a:schemeClr val="dk2"/>
                        </a:solidFill>
                        <a:latin typeface="ABeeZee"/>
                        <a:ea typeface="ABeeZee"/>
                        <a:cs typeface="ABeeZee"/>
                        <a:sym typeface="ABeeZee"/>
                      </a:endParaRPr>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900" b="1">
                          <a:solidFill>
                            <a:schemeClr val="dk2"/>
                          </a:solidFill>
                          <a:latin typeface="ABeeZee"/>
                          <a:ea typeface="ABeeZee"/>
                          <a:cs typeface="ABeeZee"/>
                          <a:sym typeface="ABeeZee"/>
                        </a:rPr>
                        <a:t>3 Team Actions</a:t>
                      </a: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954725">
                <a:tc>
                  <a:txBody>
                    <a:bodyPr/>
                    <a:lstStyle/>
                    <a:p>
                      <a:pPr marL="0" lvl="0" indent="0" algn="ctr" rtl="0">
                        <a:spcBef>
                          <a:spcPts val="0"/>
                        </a:spcBef>
                        <a:spcAft>
                          <a:spcPts val="0"/>
                        </a:spcAft>
                        <a:buNone/>
                      </a:pPr>
                      <a:r>
                        <a:rPr lang="en-US" sz="1900" b="1">
                          <a:solidFill>
                            <a:schemeClr val="dk2"/>
                          </a:solidFill>
                          <a:latin typeface="ABeeZee"/>
                          <a:ea typeface="ABeeZee"/>
                          <a:cs typeface="ABeeZee"/>
                          <a:sym typeface="ABeeZee"/>
                        </a:rPr>
                        <a:t>Discussion </a:t>
                      </a:r>
                      <a:endParaRPr sz="1900" b="1">
                        <a:solidFill>
                          <a:schemeClr val="dk2"/>
                        </a:solidFill>
                        <a:latin typeface="ABeeZee"/>
                        <a:ea typeface="ABeeZee"/>
                        <a:cs typeface="ABeeZee"/>
                        <a:sym typeface="ABeeZee"/>
                      </a:endParaRPr>
                    </a:p>
                    <a:p>
                      <a:pPr marL="0" lvl="0" indent="0" algn="ctr" rtl="0">
                        <a:spcBef>
                          <a:spcPts val="0"/>
                        </a:spcBef>
                        <a:spcAft>
                          <a:spcPts val="0"/>
                        </a:spcAft>
                        <a:buNone/>
                      </a:pPr>
                      <a:r>
                        <a:rPr lang="en-US" sz="1900" b="1">
                          <a:solidFill>
                            <a:schemeClr val="dk2"/>
                          </a:solidFill>
                          <a:latin typeface="ABeeZee"/>
                          <a:ea typeface="ABeeZee"/>
                          <a:cs typeface="ABeeZee"/>
                          <a:sym typeface="ABeeZee"/>
                        </a:rPr>
                        <a:t>Questions</a:t>
                      </a: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r>
                        <a:rPr lang="en-US" sz="1900" b="1">
                          <a:solidFill>
                            <a:schemeClr val="dk2"/>
                          </a:solidFill>
                          <a:latin typeface="ABeeZee"/>
                          <a:ea typeface="ABeeZee"/>
                          <a:cs typeface="ABeeZee"/>
                          <a:sym typeface="ABeeZee"/>
                        </a:rPr>
                        <a:t> </a:t>
                      </a:r>
                      <a:endParaRPr sz="1900" b="1">
                        <a:solidFill>
                          <a:schemeClr val="dk2"/>
                        </a:solidFill>
                        <a:latin typeface="ABeeZee"/>
                        <a:ea typeface="ABeeZee"/>
                        <a:cs typeface="ABeeZee"/>
                        <a:sym typeface="ABeeZee"/>
                      </a:endParaRPr>
                    </a:p>
                    <a:p>
                      <a:pPr marL="0" lvl="0" indent="0" algn="l" rtl="0">
                        <a:spcBef>
                          <a:spcPts val="0"/>
                        </a:spcBef>
                        <a:spcAft>
                          <a:spcPts val="0"/>
                        </a:spcAft>
                        <a:buNone/>
                      </a:pPr>
                      <a:endParaRPr sz="1900" b="1">
                        <a:solidFill>
                          <a:schemeClr val="dk2"/>
                        </a:solidFill>
                        <a:latin typeface="ABeeZee"/>
                        <a:ea typeface="ABeeZee"/>
                        <a:cs typeface="ABeeZee"/>
                        <a:sym typeface="ABeeZee"/>
                      </a:endParaRPr>
                    </a:p>
                  </a:txBody>
                  <a:tcPr marL="91425" marR="91425" marT="121900" marB="121900"/>
                </a:tc>
                <a:tc>
                  <a:txBody>
                    <a:bodyPr/>
                    <a:lstStyle/>
                    <a:p>
                      <a:pPr marL="0" lvl="0" indent="0" algn="ctr" rtl="0">
                        <a:spcBef>
                          <a:spcPts val="0"/>
                        </a:spcBef>
                        <a:spcAft>
                          <a:spcPts val="0"/>
                        </a:spcAft>
                        <a:buNone/>
                      </a:pPr>
                      <a:r>
                        <a:rPr lang="en-US" sz="1900" b="1">
                          <a:solidFill>
                            <a:schemeClr val="dk2"/>
                          </a:solidFill>
                          <a:latin typeface="ABeeZee"/>
                          <a:ea typeface="ABeeZee"/>
                          <a:cs typeface="ABeeZee"/>
                          <a:sym typeface="ABeeZee"/>
                        </a:rPr>
                        <a:t>Working Example</a:t>
                      </a: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txBody>
                  <a:tcPr marL="91425" marR="91425" marT="121900" marB="121900">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US" sz="1900" b="1">
                          <a:solidFill>
                            <a:schemeClr val="dk2"/>
                          </a:solidFill>
                          <a:latin typeface="ABeeZee"/>
                          <a:ea typeface="ABeeZee"/>
                          <a:cs typeface="ABeeZee"/>
                          <a:sym typeface="ABeeZee"/>
                        </a:rPr>
                        <a:t>Virtual Learning Implications</a:t>
                      </a: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p>
                      <a:pPr marL="0" lvl="0" indent="0" algn="ctr" rtl="0">
                        <a:spcBef>
                          <a:spcPts val="0"/>
                        </a:spcBef>
                        <a:spcAft>
                          <a:spcPts val="0"/>
                        </a:spcAft>
                        <a:buNone/>
                      </a:pPr>
                      <a:endParaRPr sz="1900" b="1">
                        <a:solidFill>
                          <a:schemeClr val="dk2"/>
                        </a:solidFill>
                        <a:latin typeface="ABeeZee"/>
                        <a:ea typeface="ABeeZee"/>
                        <a:cs typeface="ABeeZee"/>
                        <a:sym typeface="ABeeZee"/>
                      </a:endParaRPr>
                    </a:p>
                  </a:txBody>
                  <a:tcPr marL="91425" marR="91425" marT="121900" marB="121900">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pic>
        <p:nvPicPr>
          <p:cNvPr id="1567" name="Google Shape;1567;gd443a7ce92_0_267"/>
          <p:cNvPicPr preferRelativeResize="0"/>
          <p:nvPr/>
        </p:nvPicPr>
        <p:blipFill rotWithShape="1">
          <a:blip r:embed="rId3">
            <a:alphaModFix/>
          </a:blip>
          <a:srcRect l="327059" t="30889" r="-421309" b="-65189"/>
          <a:stretch/>
        </p:blipFill>
        <p:spPr>
          <a:xfrm>
            <a:off x="6244300" y="4683233"/>
            <a:ext cx="2899699" cy="1631075"/>
          </a:xfrm>
          <a:prstGeom prst="rect">
            <a:avLst/>
          </a:prstGeom>
          <a:noFill/>
          <a:ln>
            <a:noFill/>
          </a:ln>
        </p:spPr>
      </p:pic>
      <p:sp>
        <p:nvSpPr>
          <p:cNvPr id="1568" name="Google Shape;1568;gd443a7ce92_0_267"/>
          <p:cNvSpPr txBox="1"/>
          <p:nvPr/>
        </p:nvSpPr>
        <p:spPr>
          <a:xfrm>
            <a:off x="2170713" y="1315083"/>
            <a:ext cx="4657200" cy="47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u="sng">
                <a:solidFill>
                  <a:schemeClr val="hlink"/>
                </a:solidFill>
                <a:highlight>
                  <a:srgbClr val="9FC4DD"/>
                </a:highlight>
                <a:latin typeface="Roboto"/>
                <a:ea typeface="Roboto"/>
                <a:cs typeface="Roboto"/>
                <a:sym typeface="Roboto"/>
                <a:hlinkClick r:id="rId4"/>
              </a:rPr>
              <a:t>Link to Slides</a:t>
            </a:r>
            <a:endParaRPr sz="4800" b="1">
              <a:highlight>
                <a:srgbClr val="9FC4DD"/>
              </a:highlight>
            </a:endParaRPr>
          </a:p>
        </p:txBody>
      </p:sp>
      <p:pic>
        <p:nvPicPr>
          <p:cNvPr id="1569" name="Google Shape;1569;gd443a7ce92_0_267"/>
          <p:cNvPicPr preferRelativeResize="0"/>
          <p:nvPr/>
        </p:nvPicPr>
        <p:blipFill>
          <a:blip r:embed="rId5">
            <a:alphaModFix/>
          </a:blip>
          <a:stretch>
            <a:fillRect/>
          </a:stretch>
        </p:blipFill>
        <p:spPr>
          <a:xfrm>
            <a:off x="1508600" y="2638767"/>
            <a:ext cx="860550" cy="860550"/>
          </a:xfrm>
          <a:prstGeom prst="rect">
            <a:avLst/>
          </a:prstGeom>
          <a:noFill/>
          <a:ln>
            <a:noFill/>
          </a:ln>
        </p:spPr>
      </p:pic>
      <p:pic>
        <p:nvPicPr>
          <p:cNvPr id="1570" name="Google Shape;1570;gd443a7ce92_0_267"/>
          <p:cNvPicPr preferRelativeResize="0"/>
          <p:nvPr/>
        </p:nvPicPr>
        <p:blipFill>
          <a:blip r:embed="rId6">
            <a:alphaModFix/>
          </a:blip>
          <a:stretch>
            <a:fillRect/>
          </a:stretch>
        </p:blipFill>
        <p:spPr>
          <a:xfrm>
            <a:off x="3577150" y="2714083"/>
            <a:ext cx="747575" cy="747575"/>
          </a:xfrm>
          <a:prstGeom prst="rect">
            <a:avLst/>
          </a:prstGeom>
          <a:noFill/>
          <a:ln>
            <a:noFill/>
          </a:ln>
        </p:spPr>
      </p:pic>
      <p:pic>
        <p:nvPicPr>
          <p:cNvPr id="1571" name="Google Shape;1571;gd443a7ce92_0_267"/>
          <p:cNvPicPr preferRelativeResize="0"/>
          <p:nvPr/>
        </p:nvPicPr>
        <p:blipFill>
          <a:blip r:embed="rId7">
            <a:alphaModFix/>
          </a:blip>
          <a:stretch>
            <a:fillRect/>
          </a:stretch>
        </p:blipFill>
        <p:spPr>
          <a:xfrm>
            <a:off x="5646250" y="2652183"/>
            <a:ext cx="860550" cy="860550"/>
          </a:xfrm>
          <a:prstGeom prst="rect">
            <a:avLst/>
          </a:prstGeom>
          <a:noFill/>
          <a:ln>
            <a:noFill/>
          </a:ln>
        </p:spPr>
      </p:pic>
      <p:pic>
        <p:nvPicPr>
          <p:cNvPr id="1572" name="Google Shape;1572;gd443a7ce92_0_267"/>
          <p:cNvPicPr preferRelativeResize="0"/>
          <p:nvPr/>
        </p:nvPicPr>
        <p:blipFill>
          <a:blip r:embed="rId8">
            <a:alphaModFix/>
          </a:blip>
          <a:stretch>
            <a:fillRect/>
          </a:stretch>
        </p:blipFill>
        <p:spPr>
          <a:xfrm>
            <a:off x="1570861" y="4990100"/>
            <a:ext cx="933175" cy="933149"/>
          </a:xfrm>
          <a:prstGeom prst="rect">
            <a:avLst/>
          </a:prstGeom>
          <a:noFill/>
          <a:ln>
            <a:noFill/>
          </a:ln>
        </p:spPr>
      </p:pic>
      <p:pic>
        <p:nvPicPr>
          <p:cNvPr id="1573" name="Google Shape;1573;gd443a7ce92_0_267"/>
          <p:cNvPicPr preferRelativeResize="0"/>
          <p:nvPr/>
        </p:nvPicPr>
        <p:blipFill>
          <a:blip r:embed="rId9">
            <a:alphaModFix/>
          </a:blip>
          <a:stretch>
            <a:fillRect/>
          </a:stretch>
        </p:blipFill>
        <p:spPr>
          <a:xfrm>
            <a:off x="3736787" y="5032200"/>
            <a:ext cx="716600" cy="716600"/>
          </a:xfrm>
          <a:prstGeom prst="rect">
            <a:avLst/>
          </a:prstGeom>
          <a:noFill/>
          <a:ln>
            <a:noFill/>
          </a:ln>
        </p:spPr>
      </p:pic>
      <p:pic>
        <p:nvPicPr>
          <p:cNvPr id="1574" name="Google Shape;1574;gd443a7ce92_0_267"/>
          <p:cNvPicPr preferRelativeResize="0"/>
          <p:nvPr/>
        </p:nvPicPr>
        <p:blipFill>
          <a:blip r:embed="rId10">
            <a:alphaModFix/>
          </a:blip>
          <a:stretch>
            <a:fillRect/>
          </a:stretch>
        </p:blipFill>
        <p:spPr>
          <a:xfrm>
            <a:off x="5742800" y="5032200"/>
            <a:ext cx="747575" cy="7475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gd443a7ce92_0_55"/>
          <p:cNvSpPr txBox="1">
            <a:spLocks noGrp="1"/>
          </p:cNvSpPr>
          <p:nvPr>
            <p:ph type="body" idx="1"/>
          </p:nvPr>
        </p:nvSpPr>
        <p:spPr>
          <a:xfrm>
            <a:off x="581075" y="1559092"/>
            <a:ext cx="3886200" cy="58017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r>
              <a:rPr lang="en-US" b="1"/>
              <a:t>      Round 1: </a:t>
            </a:r>
            <a:r>
              <a:rPr lang="en-US" b="1" i="1"/>
              <a:t>Challenges </a:t>
            </a:r>
            <a:endParaRPr b="1" i="1"/>
          </a:p>
          <a:p>
            <a:pPr marL="0" lvl="0" indent="0" algn="l" rtl="0">
              <a:spcBef>
                <a:spcPts val="600"/>
              </a:spcBef>
              <a:spcAft>
                <a:spcPts val="0"/>
              </a:spcAft>
              <a:buNone/>
            </a:pPr>
            <a:endParaRPr b="1"/>
          </a:p>
          <a:p>
            <a:pPr marL="0" lvl="0" indent="0" algn="l" rtl="0">
              <a:spcBef>
                <a:spcPts val="600"/>
              </a:spcBef>
              <a:spcAft>
                <a:spcPts val="0"/>
              </a:spcAft>
              <a:buNone/>
            </a:pPr>
            <a:endParaRPr/>
          </a:p>
        </p:txBody>
      </p:sp>
      <p:sp>
        <p:nvSpPr>
          <p:cNvPr id="1582" name="Google Shape;1582;gd443a7ce92_0_55"/>
          <p:cNvSpPr txBox="1">
            <a:spLocks noGrp="1"/>
          </p:cNvSpPr>
          <p:nvPr>
            <p:ph type="body" idx="2"/>
          </p:nvPr>
        </p:nvSpPr>
        <p:spPr>
          <a:xfrm>
            <a:off x="4572000" y="1520554"/>
            <a:ext cx="3886200" cy="58017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r>
              <a:rPr lang="en-US" b="1"/>
              <a:t>             Round 2: </a:t>
            </a:r>
            <a:r>
              <a:rPr lang="en-US" b="1" i="1"/>
              <a:t>Suggestions </a:t>
            </a:r>
            <a:endParaRPr b="1" i="1"/>
          </a:p>
        </p:txBody>
      </p:sp>
      <p:pic>
        <p:nvPicPr>
          <p:cNvPr id="1583" name="Google Shape;1583;gd443a7ce92_0_55"/>
          <p:cNvPicPr preferRelativeResize="0"/>
          <p:nvPr/>
        </p:nvPicPr>
        <p:blipFill rotWithShape="1">
          <a:blip r:embed="rId3">
            <a:alphaModFix/>
          </a:blip>
          <a:srcRect r="50335"/>
          <a:stretch/>
        </p:blipFill>
        <p:spPr>
          <a:xfrm>
            <a:off x="542999" y="2477825"/>
            <a:ext cx="2449600" cy="3505133"/>
          </a:xfrm>
          <a:prstGeom prst="rect">
            <a:avLst/>
          </a:prstGeom>
          <a:noFill/>
          <a:ln>
            <a:noFill/>
          </a:ln>
        </p:spPr>
      </p:pic>
      <p:pic>
        <p:nvPicPr>
          <p:cNvPr id="1584" name="Google Shape;1584;gd443a7ce92_0_55"/>
          <p:cNvPicPr preferRelativeResize="0"/>
          <p:nvPr/>
        </p:nvPicPr>
        <p:blipFill rotWithShape="1">
          <a:blip r:embed="rId3">
            <a:alphaModFix/>
          </a:blip>
          <a:srcRect l="47389" t="-2940" r="5063" b="2939"/>
          <a:stretch/>
        </p:blipFill>
        <p:spPr>
          <a:xfrm>
            <a:off x="4977850" y="2239825"/>
            <a:ext cx="2449600" cy="3583233"/>
          </a:xfrm>
          <a:prstGeom prst="rect">
            <a:avLst/>
          </a:prstGeom>
          <a:noFill/>
          <a:ln>
            <a:noFill/>
          </a:ln>
        </p:spPr>
      </p:pic>
      <p:sp>
        <p:nvSpPr>
          <p:cNvPr id="1585" name="Google Shape;1585;gd443a7ce92_0_55"/>
          <p:cNvSpPr/>
          <p:nvPr/>
        </p:nvSpPr>
        <p:spPr>
          <a:xfrm rot="5400000">
            <a:off x="4232250" y="-4109300"/>
            <a:ext cx="679500" cy="90969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586" name="Google Shape;1586;gd443a7ce92_0_55"/>
          <p:cNvSpPr txBox="1">
            <a:spLocks noGrp="1"/>
          </p:cNvSpPr>
          <p:nvPr>
            <p:ph type="title"/>
          </p:nvPr>
        </p:nvSpPr>
        <p:spPr>
          <a:xfrm>
            <a:off x="23550" y="30400"/>
            <a:ext cx="8876100" cy="817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2600">
                <a:solidFill>
                  <a:srgbClr val="FFFFFF"/>
                </a:solidFill>
              </a:rPr>
              <a:t>Troubleshooting the Stages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gcf655a2a91_2_0"/>
          <p:cNvSpPr txBox="1">
            <a:spLocks noGrp="1"/>
          </p:cNvSpPr>
          <p:nvPr>
            <p:ph type="title"/>
          </p:nvPr>
        </p:nvSpPr>
        <p:spPr>
          <a:xfrm>
            <a:off x="-789" y="1327099"/>
            <a:ext cx="9144000" cy="23592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Font typeface="Calibri"/>
              <a:buNone/>
            </a:pPr>
            <a:r>
              <a:rPr lang="en-US"/>
              <a:t>Coach as TLT Facilitator</a:t>
            </a:r>
            <a:endParaRPr/>
          </a:p>
        </p:txBody>
      </p:sp>
      <p:sp>
        <p:nvSpPr>
          <p:cNvPr id="1593" name="Google Shape;1593;gcf655a2a91_2_0"/>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700"/>
              <a:buNone/>
            </a:pPr>
            <a:fld id="{00000000-1234-1234-1234-123412341234}" type="slidenum">
              <a:rPr lang="en-US"/>
              <a:t>84</a:t>
            </a:fld>
            <a:endParaRPr/>
          </a:p>
        </p:txBody>
      </p:sp>
      <p:pic>
        <p:nvPicPr>
          <p:cNvPr id="1594" name="Google Shape;1594;gcf655a2a91_2_0"/>
          <p:cNvPicPr preferRelativeResize="0"/>
          <p:nvPr/>
        </p:nvPicPr>
        <p:blipFill rotWithShape="1">
          <a:blip r:embed="rId3">
            <a:alphaModFix/>
          </a:blip>
          <a:srcRect/>
          <a:stretch/>
        </p:blipFill>
        <p:spPr>
          <a:xfrm>
            <a:off x="2539367" y="3681222"/>
            <a:ext cx="4065265" cy="271018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gcf655a2a91_2_14"/>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t>Coach as Facilitator </a:t>
            </a:r>
            <a:endParaRPr/>
          </a:p>
        </p:txBody>
      </p:sp>
      <p:sp>
        <p:nvSpPr>
          <p:cNvPr id="1601" name="Google Shape;1601;gcf655a2a91_2_14"/>
          <p:cNvSpPr txBox="1">
            <a:spLocks noGrp="1"/>
          </p:cNvSpPr>
          <p:nvPr>
            <p:ph type="body" idx="1"/>
          </p:nvPr>
        </p:nvSpPr>
        <p:spPr>
          <a:xfrm>
            <a:off x="4618275" y="2227496"/>
            <a:ext cx="4358100" cy="2652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1200"/>
              </a:spcBef>
              <a:spcAft>
                <a:spcPts val="0"/>
              </a:spcAft>
              <a:buSzPts val="2200"/>
              <a:buNone/>
            </a:pPr>
            <a:r>
              <a:rPr lang="en-US" sz="1800"/>
              <a:t>Access the handout titled </a:t>
            </a:r>
            <a:endParaRPr sz="1800"/>
          </a:p>
          <a:p>
            <a:pPr marL="0" lvl="0" indent="0" algn="ctr" rtl="0">
              <a:lnSpc>
                <a:spcPct val="100000"/>
              </a:lnSpc>
              <a:spcBef>
                <a:spcPts val="1200"/>
              </a:spcBef>
              <a:spcAft>
                <a:spcPts val="0"/>
              </a:spcAft>
              <a:buSzPts val="2200"/>
              <a:buNone/>
            </a:pPr>
            <a:r>
              <a:rPr lang="en-US" sz="1800" b="1" i="1" u="sng">
                <a:solidFill>
                  <a:schemeClr val="hlink"/>
                </a:solidFill>
                <a:hlinkClick r:id="rId3"/>
              </a:rPr>
              <a:t>“Facilitator Definition”</a:t>
            </a:r>
            <a:r>
              <a:rPr lang="en-US" sz="1800" u="sng">
                <a:solidFill>
                  <a:schemeClr val="hlink"/>
                </a:solidFill>
                <a:hlinkClick r:id="rId3"/>
              </a:rPr>
              <a:t> </a:t>
            </a:r>
            <a:endParaRPr/>
          </a:p>
          <a:p>
            <a:pPr marL="0" lvl="0" indent="0" algn="l" rtl="0">
              <a:lnSpc>
                <a:spcPct val="100000"/>
              </a:lnSpc>
              <a:spcBef>
                <a:spcPts val="1200"/>
              </a:spcBef>
              <a:spcAft>
                <a:spcPts val="0"/>
              </a:spcAft>
              <a:buSzPts val="2200"/>
              <a:buNone/>
            </a:pPr>
            <a:r>
              <a:rPr lang="en-US" sz="1800"/>
              <a:t>Think of the last time you were serving as a facilitator or were in a group that had a facilitator.</a:t>
            </a:r>
            <a:endParaRPr sz="1800"/>
          </a:p>
          <a:p>
            <a:pPr marL="0" lvl="0" indent="0" algn="l" rtl="0">
              <a:lnSpc>
                <a:spcPct val="100000"/>
              </a:lnSpc>
              <a:spcBef>
                <a:spcPts val="1200"/>
              </a:spcBef>
              <a:spcAft>
                <a:spcPts val="0"/>
              </a:spcAft>
              <a:buSzPts val="2200"/>
              <a:buNone/>
            </a:pPr>
            <a:r>
              <a:rPr lang="en-US" sz="1800" u="sng">
                <a:solidFill>
                  <a:schemeClr val="hlink"/>
                </a:solidFill>
                <a:hlinkClick r:id="rId4"/>
              </a:rPr>
              <a:t>Work together to record examples/“look likes” for each of the functions of a facilitator.</a:t>
            </a:r>
            <a:endParaRPr sz="1800"/>
          </a:p>
        </p:txBody>
      </p:sp>
      <p:sp>
        <p:nvSpPr>
          <p:cNvPr id="1602" name="Google Shape;1602;gcf655a2a91_2_14"/>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sz="750"/>
              <a:t>85</a:t>
            </a:fld>
            <a:endParaRPr sz="750"/>
          </a:p>
        </p:txBody>
      </p:sp>
      <p:pic>
        <p:nvPicPr>
          <p:cNvPr id="1603" name="Google Shape;1603;gcf655a2a91_2_14"/>
          <p:cNvPicPr preferRelativeResize="0"/>
          <p:nvPr/>
        </p:nvPicPr>
        <p:blipFill rotWithShape="1">
          <a:blip r:embed="rId5">
            <a:alphaModFix/>
          </a:blip>
          <a:srcRect/>
          <a:stretch/>
        </p:blipFill>
        <p:spPr>
          <a:xfrm>
            <a:off x="0" y="2141992"/>
            <a:ext cx="4129969" cy="294983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gcf655a2a91_2_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solidFill>
                  <a:srgbClr val="F2F2F2"/>
                </a:solidFill>
              </a:rPr>
              <a:t>PLI Coach’s Role </a:t>
            </a:r>
            <a:r>
              <a:rPr lang="en-US"/>
              <a:t>as Facilitator </a:t>
            </a:r>
            <a:endParaRPr/>
          </a:p>
        </p:txBody>
      </p:sp>
      <p:sp>
        <p:nvSpPr>
          <p:cNvPr id="1612" name="Google Shape;1612;gcf655a2a91_2_7"/>
          <p:cNvSpPr txBox="1">
            <a:spLocks noGrp="1"/>
          </p:cNvSpPr>
          <p:nvPr>
            <p:ph type="body" idx="1"/>
          </p:nvPr>
        </p:nvSpPr>
        <p:spPr>
          <a:xfrm>
            <a:off x="457200" y="1371600"/>
            <a:ext cx="4114800" cy="484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2250"/>
              </a:spcBef>
              <a:spcAft>
                <a:spcPts val="0"/>
              </a:spcAft>
              <a:buClr>
                <a:schemeClr val="dk2"/>
              </a:buClr>
              <a:buSzPts val="1100"/>
              <a:buFont typeface="Arial"/>
              <a:buNone/>
            </a:pPr>
            <a:r>
              <a:rPr lang="en-US" sz="1800" b="1" i="1"/>
              <a:t>A facilitator</a:t>
            </a:r>
            <a:r>
              <a:rPr lang="en-US" sz="1800"/>
              <a:t> helps the team free itself from internal obstacles or difficulties so members may more efficiently and effectively accomplish their goals.</a:t>
            </a:r>
            <a:endParaRPr sz="1800"/>
          </a:p>
          <a:p>
            <a:pPr marL="0" lvl="0" indent="0" algn="l" rtl="0">
              <a:lnSpc>
                <a:spcPct val="100000"/>
              </a:lnSpc>
              <a:spcBef>
                <a:spcPts val="2250"/>
              </a:spcBef>
              <a:spcAft>
                <a:spcPts val="0"/>
              </a:spcAft>
              <a:buClr>
                <a:schemeClr val="dk2"/>
              </a:buClr>
              <a:buSzPts val="1100"/>
              <a:buFont typeface="Arial"/>
              <a:buNone/>
            </a:pPr>
            <a:r>
              <a:rPr lang="en-US" sz="1800" b="1" i="1"/>
              <a:t>A facilitator</a:t>
            </a:r>
            <a:r>
              <a:rPr lang="en-US" sz="1800"/>
              <a:t> guides the team’s work without directing it, helps the team discover ways to address challenges, and maintains safety and trust among members.</a:t>
            </a:r>
            <a:endParaRPr sz="1800"/>
          </a:p>
          <a:p>
            <a:pPr marL="0" lvl="0" indent="0" algn="l" rtl="0">
              <a:lnSpc>
                <a:spcPct val="100000"/>
              </a:lnSpc>
              <a:spcBef>
                <a:spcPts val="2250"/>
              </a:spcBef>
              <a:spcAft>
                <a:spcPts val="0"/>
              </a:spcAft>
              <a:buClr>
                <a:schemeClr val="dk2"/>
              </a:buClr>
              <a:buSzPts val="1100"/>
              <a:buFont typeface="Arial"/>
              <a:buNone/>
            </a:pPr>
            <a:r>
              <a:rPr lang="en-US" sz="1800" b="1" i="1"/>
              <a:t>A facilitator</a:t>
            </a:r>
            <a:r>
              <a:rPr lang="en-US" sz="1800"/>
              <a:t> brings structures and processes to help the team accomplish its goals.</a:t>
            </a:r>
            <a:endParaRPr sz="1800"/>
          </a:p>
          <a:p>
            <a:pPr marL="0" lvl="0" indent="0" algn="l" rtl="0">
              <a:lnSpc>
                <a:spcPct val="100000"/>
              </a:lnSpc>
              <a:spcBef>
                <a:spcPts val="2250"/>
              </a:spcBef>
              <a:spcAft>
                <a:spcPts val="0"/>
              </a:spcAft>
              <a:buClr>
                <a:schemeClr val="dk2"/>
              </a:buClr>
              <a:buSzPts val="1100"/>
              <a:buFont typeface="Arial"/>
              <a:buNone/>
            </a:pPr>
            <a:r>
              <a:rPr lang="en-US" sz="1800" b="1" i="1"/>
              <a:t>A facilitator</a:t>
            </a:r>
            <a:r>
              <a:rPr lang="en-US" sz="1800"/>
              <a:t> appreciates and values what each person contributes.</a:t>
            </a:r>
            <a:endParaRPr sz="1800"/>
          </a:p>
        </p:txBody>
      </p:sp>
      <p:sp>
        <p:nvSpPr>
          <p:cNvPr id="1613" name="Google Shape;1613;gcf655a2a91_2_7"/>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sz="750"/>
              <a:t>86</a:t>
            </a:fld>
            <a:endParaRPr sz="750"/>
          </a:p>
        </p:txBody>
      </p:sp>
      <p:sp>
        <p:nvSpPr>
          <p:cNvPr id="1614" name="Google Shape;1614;gcf655a2a91_2_7"/>
          <p:cNvSpPr txBox="1"/>
          <p:nvPr/>
        </p:nvSpPr>
        <p:spPr>
          <a:xfrm>
            <a:off x="5053275" y="1517825"/>
            <a:ext cx="3776100" cy="197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900" i="1">
                <a:latin typeface="Calibri"/>
                <a:ea typeface="Calibri"/>
                <a:cs typeface="Calibri"/>
                <a:sym typeface="Calibri"/>
              </a:rPr>
              <a:t>Share with the rest of the group what you discussed in your breakout room!</a:t>
            </a:r>
            <a:endParaRPr sz="2900" i="1">
              <a:latin typeface="Calibri"/>
              <a:ea typeface="Calibri"/>
              <a:cs typeface="Calibri"/>
              <a:sym typeface="Calibri"/>
            </a:endParaRPr>
          </a:p>
        </p:txBody>
      </p:sp>
      <p:pic>
        <p:nvPicPr>
          <p:cNvPr id="1615" name="Google Shape;1615;gcf655a2a91_2_7"/>
          <p:cNvPicPr preferRelativeResize="0"/>
          <p:nvPr/>
        </p:nvPicPr>
        <p:blipFill>
          <a:blip r:embed="rId3">
            <a:alphaModFix/>
          </a:blip>
          <a:stretch>
            <a:fillRect/>
          </a:stretch>
        </p:blipFill>
        <p:spPr>
          <a:xfrm>
            <a:off x="5774513" y="3658825"/>
            <a:ext cx="2333625" cy="1962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2">
                                            <p:txEl>
                                              <p:pRg st="0" end="0"/>
                                            </p:txEl>
                                          </p:spTgt>
                                        </p:tgtEl>
                                        <p:attrNameLst>
                                          <p:attrName>style.visibility</p:attrName>
                                        </p:attrNameLst>
                                      </p:cBhvr>
                                      <p:to>
                                        <p:strVal val="visible"/>
                                      </p:to>
                                    </p:set>
                                    <p:animEffect transition="in" filter="fade">
                                      <p:cBhvr>
                                        <p:cTn id="7" dur="1000"/>
                                        <p:tgtEl>
                                          <p:spTgt spid="16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2">
                                            <p:txEl>
                                              <p:pRg st="1" end="1"/>
                                            </p:txEl>
                                          </p:spTgt>
                                        </p:tgtEl>
                                        <p:attrNameLst>
                                          <p:attrName>style.visibility</p:attrName>
                                        </p:attrNameLst>
                                      </p:cBhvr>
                                      <p:to>
                                        <p:strVal val="visible"/>
                                      </p:to>
                                    </p:set>
                                    <p:animEffect transition="in" filter="fade">
                                      <p:cBhvr>
                                        <p:cTn id="12" dur="1000"/>
                                        <p:tgtEl>
                                          <p:spTgt spid="16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12">
                                            <p:txEl>
                                              <p:pRg st="2" end="2"/>
                                            </p:txEl>
                                          </p:spTgt>
                                        </p:tgtEl>
                                        <p:attrNameLst>
                                          <p:attrName>style.visibility</p:attrName>
                                        </p:attrNameLst>
                                      </p:cBhvr>
                                      <p:to>
                                        <p:strVal val="visible"/>
                                      </p:to>
                                    </p:set>
                                    <p:animEffect transition="in" filter="fade">
                                      <p:cBhvr>
                                        <p:cTn id="17" dur="1000"/>
                                        <p:tgtEl>
                                          <p:spTgt spid="16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12">
                                            <p:txEl>
                                              <p:pRg st="3" end="3"/>
                                            </p:txEl>
                                          </p:spTgt>
                                        </p:tgtEl>
                                        <p:attrNameLst>
                                          <p:attrName>style.visibility</p:attrName>
                                        </p:attrNameLst>
                                      </p:cBhvr>
                                      <p:to>
                                        <p:strVal val="visible"/>
                                      </p:to>
                                    </p:set>
                                    <p:animEffect transition="in" filter="fade">
                                      <p:cBhvr>
                                        <p:cTn id="22" dur="1000"/>
                                        <p:tgtEl>
                                          <p:spTgt spid="16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graphicFrame>
        <p:nvGraphicFramePr>
          <p:cNvPr id="1620" name="Google Shape;1620;gd443a7ce92_1_1"/>
          <p:cNvGraphicFramePr/>
          <p:nvPr/>
        </p:nvGraphicFramePr>
        <p:xfrm>
          <a:off x="267833" y="735132"/>
          <a:ext cx="4914600" cy="5842050"/>
        </p:xfrm>
        <a:graphic>
          <a:graphicData uri="http://schemas.openxmlformats.org/drawingml/2006/table">
            <a:tbl>
              <a:tblPr>
                <a:noFill/>
                <a:tableStyleId>{EC6AB807-247D-4D44-8F3B-6CA6B95468DF}</a:tableStyleId>
              </a:tblPr>
              <a:tblGrid>
                <a:gridCol w="1545950">
                  <a:extLst>
                    <a:ext uri="{9D8B030D-6E8A-4147-A177-3AD203B41FA5}">
                      <a16:colId xmlns:a16="http://schemas.microsoft.com/office/drawing/2014/main" val="20000"/>
                    </a:ext>
                  </a:extLst>
                </a:gridCol>
                <a:gridCol w="3368650">
                  <a:extLst>
                    <a:ext uri="{9D8B030D-6E8A-4147-A177-3AD203B41FA5}">
                      <a16:colId xmlns:a16="http://schemas.microsoft.com/office/drawing/2014/main" val="20001"/>
                    </a:ext>
                  </a:extLst>
                </a:gridCol>
              </a:tblGrid>
              <a:tr h="1158200">
                <a:tc>
                  <a:txBody>
                    <a:bodyPr/>
                    <a:lstStyle/>
                    <a:p>
                      <a:pPr marL="0" marR="0" lvl="0" indent="0" algn="l" rtl="0">
                        <a:spcBef>
                          <a:spcPts val="0"/>
                        </a:spcBef>
                        <a:spcAft>
                          <a:spcPts val="0"/>
                        </a:spcAft>
                        <a:buClr>
                          <a:srgbClr val="072E82"/>
                        </a:buClr>
                        <a:buSzPts val="3600"/>
                        <a:buFont typeface="Calibri"/>
                        <a:buNone/>
                      </a:pPr>
                      <a:r>
                        <a:rPr lang="en-US" sz="3200" b="1" u="none" strike="noStrike" cap="none">
                          <a:solidFill>
                            <a:srgbClr val="072E82"/>
                          </a:solidFill>
                          <a:latin typeface="Calibri"/>
                          <a:ea typeface="Calibri"/>
                          <a:cs typeface="Calibri"/>
                          <a:sym typeface="Calibri"/>
                        </a:rPr>
                        <a:t>K</a:t>
                      </a:r>
                      <a:r>
                        <a:rPr lang="en-US" sz="2000" u="none" strike="noStrike" cap="none">
                          <a:solidFill>
                            <a:srgbClr val="072E82"/>
                          </a:solidFill>
                          <a:latin typeface="Calibri"/>
                          <a:ea typeface="Calibri"/>
                          <a:cs typeface="Calibri"/>
                          <a:sym typeface="Calibri"/>
                        </a:rPr>
                        <a:t>nowledge</a:t>
                      </a:r>
                      <a:endParaRPr sz="20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000" u="none" strike="noStrike" cap="none">
                          <a:solidFill>
                            <a:schemeClr val="dk2"/>
                          </a:solidFill>
                          <a:latin typeface="Calibri"/>
                          <a:ea typeface="Calibri"/>
                          <a:cs typeface="Calibri"/>
                          <a:sym typeface="Calibri"/>
                        </a:rPr>
                        <a:t>Conceptual understanding of information, theories, principles, research</a:t>
                      </a:r>
                      <a:endParaRPr sz="20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307125">
                <a:tc>
                  <a:txBody>
                    <a:bodyPr/>
                    <a:lstStyle/>
                    <a:p>
                      <a:pPr marL="0" marR="0" lvl="0" indent="0" algn="l" rtl="0">
                        <a:spcBef>
                          <a:spcPts val="0"/>
                        </a:spcBef>
                        <a:spcAft>
                          <a:spcPts val="0"/>
                        </a:spcAft>
                        <a:buClr>
                          <a:srgbClr val="072E82"/>
                        </a:buClr>
                        <a:buSzPts val="3600"/>
                        <a:buFont typeface="Calibri"/>
                        <a:buNone/>
                      </a:pPr>
                      <a:r>
                        <a:rPr lang="en-US" sz="3200" b="1" u="none" strike="noStrike" cap="none">
                          <a:solidFill>
                            <a:srgbClr val="072E82"/>
                          </a:solidFill>
                          <a:latin typeface="Calibri"/>
                          <a:ea typeface="Calibri"/>
                          <a:cs typeface="Calibri"/>
                          <a:sym typeface="Calibri"/>
                        </a:rPr>
                        <a:t>A</a:t>
                      </a:r>
                      <a:r>
                        <a:rPr lang="en-US" sz="2000" u="none" strike="noStrike" cap="none">
                          <a:solidFill>
                            <a:srgbClr val="072E82"/>
                          </a:solidFill>
                          <a:latin typeface="Calibri"/>
                          <a:ea typeface="Calibri"/>
                          <a:cs typeface="Calibri"/>
                          <a:sym typeface="Calibri"/>
                        </a:rPr>
                        <a:t>ttitude</a:t>
                      </a:r>
                      <a:endParaRPr sz="20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000" u="none" strike="noStrike" cap="none">
                          <a:solidFill>
                            <a:schemeClr val="dk2"/>
                          </a:solidFill>
                          <a:latin typeface="Calibri"/>
                          <a:ea typeface="Calibri"/>
                          <a:cs typeface="Calibri"/>
                          <a:sym typeface="Calibri"/>
                        </a:rPr>
                        <a:t>Beliefs about the value of particular information or strategies</a:t>
                      </a:r>
                      <a:endParaRPr sz="20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34800">
                <a:tc>
                  <a:txBody>
                    <a:bodyPr/>
                    <a:lstStyle/>
                    <a:p>
                      <a:pPr marL="0" marR="0" lvl="0" indent="0" algn="l" rtl="0">
                        <a:spcBef>
                          <a:spcPts val="0"/>
                        </a:spcBef>
                        <a:spcAft>
                          <a:spcPts val="0"/>
                        </a:spcAft>
                        <a:buClr>
                          <a:srgbClr val="072E82"/>
                        </a:buClr>
                        <a:buSzPts val="3600"/>
                        <a:buFont typeface="Calibri"/>
                        <a:buNone/>
                      </a:pPr>
                      <a:r>
                        <a:rPr lang="en-US" sz="3200" b="1" u="none" strike="noStrike" cap="none">
                          <a:solidFill>
                            <a:srgbClr val="072E82"/>
                          </a:solidFill>
                          <a:latin typeface="Calibri"/>
                          <a:ea typeface="Calibri"/>
                          <a:cs typeface="Calibri"/>
                          <a:sym typeface="Calibri"/>
                        </a:rPr>
                        <a:t>S</a:t>
                      </a:r>
                      <a:r>
                        <a:rPr lang="en-US" sz="2000" u="none" strike="noStrike" cap="none">
                          <a:solidFill>
                            <a:srgbClr val="072E82"/>
                          </a:solidFill>
                          <a:latin typeface="Calibri"/>
                          <a:ea typeface="Calibri"/>
                          <a:cs typeface="Calibri"/>
                          <a:sym typeface="Calibri"/>
                        </a:rPr>
                        <a:t>kill</a:t>
                      </a:r>
                      <a:endParaRPr sz="20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000" u="none" strike="noStrike" cap="none">
                          <a:solidFill>
                            <a:schemeClr val="dk2"/>
                          </a:solidFill>
                          <a:latin typeface="Calibri"/>
                          <a:ea typeface="Calibri"/>
                          <a:cs typeface="Calibri"/>
                          <a:sym typeface="Calibri"/>
                        </a:rPr>
                        <a:t>Strategies and processes to apply knowledge</a:t>
                      </a:r>
                      <a:endParaRPr sz="20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307125">
                <a:tc>
                  <a:txBody>
                    <a:bodyPr/>
                    <a:lstStyle/>
                    <a:p>
                      <a:pPr marL="0" marR="0" lvl="0" indent="0" algn="l" rtl="0">
                        <a:spcBef>
                          <a:spcPts val="0"/>
                        </a:spcBef>
                        <a:spcAft>
                          <a:spcPts val="0"/>
                        </a:spcAft>
                        <a:buClr>
                          <a:srgbClr val="072E82"/>
                        </a:buClr>
                        <a:buSzPts val="3600"/>
                        <a:buFont typeface="Calibri"/>
                        <a:buNone/>
                      </a:pPr>
                      <a:r>
                        <a:rPr lang="en-US" sz="3200" b="1" u="none" strike="noStrike" cap="none">
                          <a:solidFill>
                            <a:srgbClr val="072E82"/>
                          </a:solidFill>
                          <a:latin typeface="Calibri"/>
                          <a:ea typeface="Calibri"/>
                          <a:cs typeface="Calibri"/>
                          <a:sym typeface="Calibri"/>
                        </a:rPr>
                        <a:t>A</a:t>
                      </a:r>
                      <a:r>
                        <a:rPr lang="en-US" sz="2000" u="none" strike="noStrike" cap="none">
                          <a:solidFill>
                            <a:srgbClr val="072E82"/>
                          </a:solidFill>
                          <a:latin typeface="Calibri"/>
                          <a:ea typeface="Calibri"/>
                          <a:cs typeface="Calibri"/>
                          <a:sym typeface="Calibri"/>
                        </a:rPr>
                        <a:t>spirations</a:t>
                      </a:r>
                      <a:endParaRPr sz="20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000" u="none" strike="noStrike" cap="none">
                          <a:solidFill>
                            <a:schemeClr val="dk2"/>
                          </a:solidFill>
                          <a:latin typeface="Calibri"/>
                          <a:ea typeface="Calibri"/>
                          <a:cs typeface="Calibri"/>
                          <a:sym typeface="Calibri"/>
                        </a:rPr>
                        <a:t>Desires, or internal motivation, to engage in a particular practice</a:t>
                      </a:r>
                      <a:endParaRPr sz="20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034800">
                <a:tc>
                  <a:txBody>
                    <a:bodyPr/>
                    <a:lstStyle/>
                    <a:p>
                      <a:pPr marL="0" marR="0" lvl="0" indent="0" algn="l" rtl="0">
                        <a:spcBef>
                          <a:spcPts val="0"/>
                        </a:spcBef>
                        <a:spcAft>
                          <a:spcPts val="0"/>
                        </a:spcAft>
                        <a:buClr>
                          <a:srgbClr val="072E82"/>
                        </a:buClr>
                        <a:buSzPts val="3600"/>
                        <a:buFont typeface="Calibri"/>
                        <a:buNone/>
                      </a:pPr>
                      <a:r>
                        <a:rPr lang="en-US" sz="3200" b="1" u="none" strike="noStrike" cap="none">
                          <a:solidFill>
                            <a:srgbClr val="072E82"/>
                          </a:solidFill>
                          <a:latin typeface="Calibri"/>
                          <a:ea typeface="Calibri"/>
                          <a:cs typeface="Calibri"/>
                          <a:sym typeface="Calibri"/>
                        </a:rPr>
                        <a:t>B</a:t>
                      </a:r>
                      <a:r>
                        <a:rPr lang="en-US" sz="2000" u="none" strike="noStrike" cap="none">
                          <a:solidFill>
                            <a:srgbClr val="072E82"/>
                          </a:solidFill>
                          <a:latin typeface="Calibri"/>
                          <a:ea typeface="Calibri"/>
                          <a:cs typeface="Calibri"/>
                          <a:sym typeface="Calibri"/>
                        </a:rPr>
                        <a:t>ehaviors</a:t>
                      </a:r>
                      <a:endParaRPr sz="20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000" u="none" strike="noStrike" cap="none">
                          <a:solidFill>
                            <a:schemeClr val="dk2"/>
                          </a:solidFill>
                          <a:latin typeface="Calibri"/>
                          <a:ea typeface="Calibri"/>
                          <a:cs typeface="Calibri"/>
                          <a:sym typeface="Calibri"/>
                        </a:rPr>
                        <a:t>Consistent application of knowledge and skills </a:t>
                      </a:r>
                      <a:endParaRPr sz="20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621" name="Google Shape;1621;gd443a7ce92_1_1"/>
          <p:cNvSpPr/>
          <p:nvPr/>
        </p:nvSpPr>
        <p:spPr>
          <a:xfrm rot="5400000">
            <a:off x="4248900" y="-4248900"/>
            <a:ext cx="679500" cy="9177300"/>
          </a:xfrm>
          <a:prstGeom prst="round2SameRect">
            <a:avLst>
              <a:gd name="adj1" fmla="val 0"/>
              <a:gd name="adj2" fmla="val 0"/>
            </a:avLst>
          </a:prstGeom>
          <a:solidFill>
            <a:srgbClr val="1B499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622" name="Google Shape;1622;gd443a7ce92_1_1"/>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KASAB </a:t>
            </a:r>
            <a:r>
              <a:rPr lang="en-US" sz="300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as a Facilitator’s Tool </a:t>
            </a:r>
            <a:endParaRPr sz="3000" b="0" i="0" u="none" strike="noStrike" cap="none">
              <a:solidFill>
                <a:schemeClr val="lt1"/>
              </a:solidFill>
              <a:latin typeface="Calibri"/>
              <a:ea typeface="Calibri"/>
              <a:cs typeface="Calibri"/>
              <a:sym typeface="Calibri"/>
            </a:endParaRPr>
          </a:p>
        </p:txBody>
      </p:sp>
      <p:sp>
        <p:nvSpPr>
          <p:cNvPr id="1623" name="Google Shape;1623;gd443a7ce92_1_1"/>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750"/>
              <a:t>87</a:t>
            </a:fld>
            <a:endParaRPr sz="750"/>
          </a:p>
        </p:txBody>
      </p:sp>
      <p:sp>
        <p:nvSpPr>
          <p:cNvPr id="1624" name="Google Shape;1624;gd443a7ce92_1_1"/>
          <p:cNvSpPr txBox="1"/>
          <p:nvPr/>
        </p:nvSpPr>
        <p:spPr>
          <a:xfrm>
            <a:off x="5272300" y="2017925"/>
            <a:ext cx="3653400" cy="3509400"/>
          </a:xfrm>
          <a:prstGeom prst="rect">
            <a:avLst/>
          </a:prstGeom>
          <a:solidFill>
            <a:srgbClr val="37BCA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alibri"/>
                <a:ea typeface="Calibri"/>
                <a:cs typeface="Calibri"/>
                <a:sym typeface="Calibri"/>
              </a:rPr>
              <a:t>Use the KASAB Framework to organize your thinking on what it means to be a effective facilitator in the PLI process.</a:t>
            </a:r>
            <a:endParaRPr sz="2400" b="1">
              <a:latin typeface="Calibri"/>
              <a:ea typeface="Calibri"/>
              <a:cs typeface="Calibri"/>
              <a:sym typeface="Calibri"/>
            </a:endParaRPr>
          </a:p>
          <a:p>
            <a:pPr marL="0" lvl="0" indent="0" algn="l" rtl="0">
              <a:spcBef>
                <a:spcPts val="0"/>
              </a:spcBef>
              <a:spcAft>
                <a:spcPts val="0"/>
              </a:spcAft>
              <a:buNone/>
            </a:pPr>
            <a:endParaRPr sz="2400" b="1">
              <a:latin typeface="Calibri"/>
              <a:ea typeface="Calibri"/>
              <a:cs typeface="Calibri"/>
              <a:sym typeface="Calibri"/>
            </a:endParaRPr>
          </a:p>
          <a:p>
            <a:pPr marL="0" lvl="0" indent="0" algn="l" rtl="0">
              <a:spcBef>
                <a:spcPts val="0"/>
              </a:spcBef>
              <a:spcAft>
                <a:spcPts val="0"/>
              </a:spcAft>
              <a:buNone/>
            </a:pPr>
            <a:r>
              <a:rPr lang="en-US" sz="2400" b="1">
                <a:latin typeface="Calibri"/>
                <a:ea typeface="Calibri"/>
                <a:cs typeface="Calibri"/>
                <a:sym typeface="Calibri"/>
              </a:rPr>
              <a:t>With a partner, share ideas and add to the Jamboard (one person adds).</a:t>
            </a:r>
            <a:endParaRPr sz="2400" b="1">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gcf655a2a91_2_3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Coach as Facilitator </a:t>
            </a:r>
            <a:endParaRPr/>
          </a:p>
        </p:txBody>
      </p:sp>
      <p:sp>
        <p:nvSpPr>
          <p:cNvPr id="1633" name="Google Shape;1633;gcf655a2a91_2_37"/>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88</a:t>
            </a:fld>
            <a:endParaRPr/>
          </a:p>
        </p:txBody>
      </p:sp>
      <p:sp>
        <p:nvSpPr>
          <p:cNvPr id="1634" name="Google Shape;1634;gcf655a2a91_2_37"/>
          <p:cNvSpPr txBox="1"/>
          <p:nvPr/>
        </p:nvSpPr>
        <p:spPr>
          <a:xfrm>
            <a:off x="1184775" y="2464300"/>
            <a:ext cx="2967600" cy="6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225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p:txBody>
      </p:sp>
      <p:sp>
        <p:nvSpPr>
          <p:cNvPr id="1635" name="Google Shape;1635;gcf655a2a91_2_37"/>
          <p:cNvSpPr txBox="1"/>
          <p:nvPr/>
        </p:nvSpPr>
        <p:spPr>
          <a:xfrm>
            <a:off x="152400" y="1542200"/>
            <a:ext cx="6075000" cy="431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2250"/>
              </a:spcBef>
              <a:spcAft>
                <a:spcPts val="0"/>
              </a:spcAft>
              <a:buClr>
                <a:srgbClr val="000000"/>
              </a:buClr>
              <a:buSzPts val="2200"/>
              <a:buFont typeface="Arial"/>
              <a:buNone/>
            </a:pPr>
            <a:r>
              <a:rPr lang="en-US" sz="1800" b="1" i="0" u="none" strike="noStrike" cap="none">
                <a:solidFill>
                  <a:schemeClr val="dk1"/>
                </a:solidFill>
                <a:latin typeface="Calibri"/>
                <a:ea typeface="Calibri"/>
                <a:cs typeface="Calibri"/>
                <a:sym typeface="Calibri"/>
              </a:rPr>
              <a:t>Whip Around:</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2250"/>
              </a:spcBef>
              <a:spcAft>
                <a:spcPts val="0"/>
              </a:spcAft>
              <a:buClr>
                <a:srgbClr val="000000"/>
              </a:buClr>
              <a:buSzPts val="2200"/>
              <a:buFont typeface="Arial"/>
              <a:buNone/>
            </a:pPr>
            <a:r>
              <a:rPr lang="en-US" sz="1800" b="1" i="1" u="none" strike="noStrike" cap="none">
                <a:solidFill>
                  <a:schemeClr val="dk1"/>
                </a:solidFill>
                <a:latin typeface="Calibri"/>
                <a:ea typeface="Calibri"/>
                <a:cs typeface="Calibri"/>
                <a:sym typeface="Calibri"/>
              </a:rPr>
              <a:t>Which element of KASAB are you...</a:t>
            </a:r>
            <a:endParaRPr sz="1800">
              <a:solidFill>
                <a:schemeClr val="dk1"/>
              </a:solidFill>
              <a:latin typeface="Calibri"/>
              <a:ea typeface="Calibri"/>
              <a:cs typeface="Calibri"/>
              <a:sym typeface="Calibri"/>
            </a:endParaRPr>
          </a:p>
          <a:p>
            <a:pPr marL="457200" marR="0" lvl="0" indent="-355600" algn="l" rtl="0">
              <a:lnSpc>
                <a:spcPct val="100000"/>
              </a:lnSpc>
              <a:spcBef>
                <a:spcPts val="225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most confident in?</a:t>
            </a:r>
            <a:endParaRPr sz="1600"/>
          </a:p>
          <a:p>
            <a:pPr marL="457200" marR="0" lvl="0" indent="-355600" algn="l" rtl="0">
              <a:lnSpc>
                <a:spcPct val="100000"/>
              </a:lnSpc>
              <a:spcBef>
                <a:spcPts val="2250"/>
              </a:spcBef>
              <a:spcAft>
                <a:spcPts val="100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do you find most challenging and might need support?</a:t>
            </a:r>
            <a:endParaRPr sz="2000" b="0" i="0" u="none" strike="noStrike" cap="none">
              <a:solidFill>
                <a:schemeClr val="dk1"/>
              </a:solidFill>
              <a:latin typeface="Calibri"/>
              <a:ea typeface="Calibri"/>
              <a:cs typeface="Calibri"/>
              <a:sym typeface="Calibri"/>
            </a:endParaRPr>
          </a:p>
        </p:txBody>
      </p:sp>
      <p:pic>
        <p:nvPicPr>
          <p:cNvPr id="1636" name="Google Shape;1636;gcf655a2a91_2_37"/>
          <p:cNvPicPr preferRelativeResize="0"/>
          <p:nvPr/>
        </p:nvPicPr>
        <p:blipFill rotWithShape="1">
          <a:blip r:embed="rId3">
            <a:alphaModFix/>
          </a:blip>
          <a:srcRect/>
          <a:stretch/>
        </p:blipFill>
        <p:spPr>
          <a:xfrm>
            <a:off x="6018625" y="1842138"/>
            <a:ext cx="3125375" cy="208358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04"/>
          <p:cNvSpPr txBox="1">
            <a:spLocks noGrp="1"/>
          </p:cNvSpPr>
          <p:nvPr>
            <p:ph type="body" idx="1"/>
          </p:nvPr>
        </p:nvSpPr>
        <p:spPr>
          <a:xfrm>
            <a:off x="151500" y="1758825"/>
            <a:ext cx="8742900" cy="4663500"/>
          </a:xfrm>
          <a:prstGeom prst="rect">
            <a:avLst/>
          </a:prstGeom>
          <a:noFill/>
          <a:ln>
            <a:noFill/>
          </a:ln>
        </p:spPr>
        <p:txBody>
          <a:bodyPr spcFirstLastPara="1" wrap="square" lIns="0" tIns="0" rIns="0" bIns="0" anchor="t" anchorCtr="0">
            <a:normAutofit/>
          </a:bodyPr>
          <a:lstStyle/>
          <a:p>
            <a:pPr marL="171450" lvl="0" indent="0" algn="l" rtl="0">
              <a:lnSpc>
                <a:spcPct val="100000"/>
              </a:lnSpc>
              <a:spcBef>
                <a:spcPts val="600"/>
              </a:spcBef>
              <a:spcAft>
                <a:spcPts val="0"/>
              </a:spcAft>
              <a:buNone/>
            </a:pPr>
            <a:r>
              <a:rPr lang="en-US" i="1"/>
              <a:t>PLI Guidebook</a:t>
            </a:r>
            <a:r>
              <a:rPr lang="en-US"/>
              <a:t>: Chapter 6. PLI Coaching Rounds</a:t>
            </a:r>
            <a:endParaRPr/>
          </a:p>
          <a:p>
            <a:pPr marL="171450" lvl="0" indent="0" algn="l" rtl="0">
              <a:lnSpc>
                <a:spcPct val="100000"/>
              </a:lnSpc>
              <a:spcBef>
                <a:spcPts val="600"/>
              </a:spcBef>
              <a:spcAft>
                <a:spcPts val="0"/>
              </a:spcAft>
              <a:buNone/>
            </a:pPr>
            <a:endParaRPr/>
          </a:p>
          <a:p>
            <a:pPr marL="171450" lvl="0" indent="0" algn="l" rtl="0">
              <a:lnSpc>
                <a:spcPct val="100000"/>
              </a:lnSpc>
              <a:spcBef>
                <a:spcPts val="600"/>
              </a:spcBef>
              <a:spcAft>
                <a:spcPts val="0"/>
              </a:spcAft>
              <a:buNone/>
            </a:pPr>
            <a:r>
              <a:rPr lang="en-US"/>
              <a:t>In pairs:</a:t>
            </a:r>
            <a:endParaRPr/>
          </a:p>
          <a:p>
            <a:pPr marL="171450" lvl="0" indent="-171450" algn="l" rtl="0">
              <a:lnSpc>
                <a:spcPct val="100000"/>
              </a:lnSpc>
              <a:spcBef>
                <a:spcPts val="600"/>
              </a:spcBef>
              <a:spcAft>
                <a:spcPts val="0"/>
              </a:spcAft>
              <a:buSzPts val="1800"/>
              <a:buChar char="•"/>
            </a:pPr>
            <a:r>
              <a:rPr lang="en-US"/>
              <a:t>Each person chooses one of the conversations to explore in the </a:t>
            </a:r>
            <a:r>
              <a:rPr lang="en-US" i="1"/>
              <a:t>PLI Guidebook</a:t>
            </a:r>
            <a:r>
              <a:rPr lang="en-US"/>
              <a:t> (pp. 46; 51).</a:t>
            </a:r>
            <a:endParaRPr/>
          </a:p>
          <a:p>
            <a:pPr marL="171450" lvl="0" indent="-171450" algn="l" rtl="0">
              <a:lnSpc>
                <a:spcPct val="100000"/>
              </a:lnSpc>
              <a:spcBef>
                <a:spcPts val="600"/>
              </a:spcBef>
              <a:spcAft>
                <a:spcPts val="0"/>
              </a:spcAft>
              <a:buClr>
                <a:srgbClr val="595959"/>
              </a:buClr>
              <a:buSzPts val="1800"/>
              <a:buChar char="•"/>
            </a:pPr>
            <a:r>
              <a:rPr lang="en-US"/>
              <a:t>Highlight key ideas, paying special attention to purposes for conversation and sample questions.</a:t>
            </a:r>
            <a:endParaRPr/>
          </a:p>
          <a:p>
            <a:pPr marL="171450" lvl="0" indent="-171450" algn="l" rtl="0">
              <a:lnSpc>
                <a:spcPct val="100000"/>
              </a:lnSpc>
              <a:spcBef>
                <a:spcPts val="600"/>
              </a:spcBef>
              <a:spcAft>
                <a:spcPts val="0"/>
              </a:spcAft>
              <a:buClr>
                <a:srgbClr val="595959"/>
              </a:buClr>
              <a:buSzPts val="1800"/>
              <a:buChar char="•"/>
            </a:pPr>
            <a:r>
              <a:rPr lang="en-US"/>
              <a:t>In what ways are these conversations similar to or different from planning and reflecting conversations you use?</a:t>
            </a:r>
            <a:endParaRPr/>
          </a:p>
          <a:p>
            <a:pPr marL="171450" lvl="0" indent="0" algn="l" rtl="0">
              <a:lnSpc>
                <a:spcPct val="100000"/>
              </a:lnSpc>
              <a:spcBef>
                <a:spcPts val="600"/>
              </a:spcBef>
              <a:spcAft>
                <a:spcPts val="0"/>
              </a:spcAft>
              <a:buNone/>
            </a:pPr>
            <a:endParaRPr/>
          </a:p>
          <a:p>
            <a:pPr marL="171450" lvl="0" indent="0" algn="l" rtl="0">
              <a:lnSpc>
                <a:spcPct val="100000"/>
              </a:lnSpc>
              <a:spcBef>
                <a:spcPts val="600"/>
              </a:spcBef>
              <a:spcAft>
                <a:spcPts val="0"/>
              </a:spcAft>
              <a:buNone/>
            </a:pPr>
            <a:r>
              <a:rPr lang="en-US"/>
              <a:t>EACH TEACH</a:t>
            </a:r>
            <a:endParaRPr/>
          </a:p>
          <a:p>
            <a:pPr marL="171450" lvl="0" indent="-57150" algn="l" rtl="0">
              <a:lnSpc>
                <a:spcPct val="100000"/>
              </a:lnSpc>
              <a:spcBef>
                <a:spcPts val="600"/>
              </a:spcBef>
              <a:spcAft>
                <a:spcPts val="0"/>
              </a:spcAft>
              <a:buClr>
                <a:srgbClr val="595959"/>
              </a:buClr>
              <a:buSzPts val="1800"/>
              <a:buNone/>
            </a:pPr>
            <a:endParaRPr/>
          </a:p>
          <a:p>
            <a:pPr marL="171450" lvl="0" indent="-57150" algn="l" rtl="0">
              <a:lnSpc>
                <a:spcPct val="100000"/>
              </a:lnSpc>
              <a:spcBef>
                <a:spcPts val="600"/>
              </a:spcBef>
              <a:spcAft>
                <a:spcPts val="0"/>
              </a:spcAft>
              <a:buClr>
                <a:srgbClr val="595959"/>
              </a:buClr>
              <a:buSzPts val="1800"/>
              <a:buNone/>
            </a:pPr>
            <a:endParaRPr/>
          </a:p>
          <a:p>
            <a:pPr marL="171450" lvl="0" indent="-57150" algn="l" rtl="0">
              <a:lnSpc>
                <a:spcPct val="100000"/>
              </a:lnSpc>
              <a:spcBef>
                <a:spcPts val="600"/>
              </a:spcBef>
              <a:spcAft>
                <a:spcPts val="0"/>
              </a:spcAft>
              <a:buClr>
                <a:srgbClr val="595959"/>
              </a:buClr>
              <a:buSzPts val="1800"/>
              <a:buNone/>
            </a:pPr>
            <a:endParaRPr/>
          </a:p>
        </p:txBody>
      </p:sp>
      <p:sp>
        <p:nvSpPr>
          <p:cNvPr id="1643" name="Google Shape;1643;p104"/>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Coaching Round:</a:t>
            </a:r>
            <a:b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b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Planning and Reflective Conversations</a:t>
            </a:r>
            <a:endParaRPr/>
          </a:p>
        </p:txBody>
      </p:sp>
      <p:sp>
        <p:nvSpPr>
          <p:cNvPr id="1644" name="Google Shape;1644;p104"/>
          <p:cNvSpPr txBox="1">
            <a:spLocks noGrp="1"/>
          </p:cNvSpPr>
          <p:nvPr>
            <p:ph type="sldNum" idx="12"/>
          </p:nvPr>
        </p:nvSpPr>
        <p:spPr>
          <a:xfrm>
            <a:off x="8574591" y="6611689"/>
            <a:ext cx="112210" cy="115416"/>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SzPts val="700"/>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cf655a2a91_1_21"/>
          <p:cNvSpPr txBox="1">
            <a:spLocks noGrp="1"/>
          </p:cNvSpPr>
          <p:nvPr>
            <p:ph type="title"/>
          </p:nvPr>
        </p:nvSpPr>
        <p:spPr>
          <a:xfrm>
            <a:off x="0" y="0"/>
            <a:ext cx="9144000" cy="1143000"/>
          </a:xfrm>
          <a:prstGeom prst="rect">
            <a:avLst/>
          </a:prstGeom>
          <a:solidFill>
            <a:schemeClr val="accent6"/>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t>Agenda: Session 1</a:t>
            </a:r>
            <a:r>
              <a:rPr lang="en-US"/>
              <a:t> </a:t>
            </a:r>
            <a:endParaRPr/>
          </a:p>
          <a:p>
            <a:pPr marL="0" lvl="0" indent="0" algn="ctr" rtl="0">
              <a:spcBef>
                <a:spcPts val="0"/>
              </a:spcBef>
              <a:spcAft>
                <a:spcPts val="0"/>
              </a:spcAft>
              <a:buNone/>
            </a:pPr>
            <a:r>
              <a:rPr lang="en-US" sz="1850" i="1"/>
              <a:t>(3.5 hours)</a:t>
            </a:r>
            <a:endParaRPr sz="1850" i="1"/>
          </a:p>
        </p:txBody>
      </p:sp>
      <p:sp>
        <p:nvSpPr>
          <p:cNvPr id="844" name="Google Shape;844;gcf655a2a91_1_21"/>
          <p:cNvSpPr txBox="1">
            <a:spLocks noGrp="1"/>
          </p:cNvSpPr>
          <p:nvPr>
            <p:ph type="sldNum" idx="12"/>
          </p:nvPr>
        </p:nvSpPr>
        <p:spPr>
          <a:xfrm>
            <a:off x="8574591" y="6611689"/>
            <a:ext cx="112200" cy="115500"/>
          </a:xfrm>
          <a:prstGeom prst="rect">
            <a:avLst/>
          </a:prstGeom>
        </p:spPr>
        <p:txBody>
          <a:bodyPr spcFirstLastPara="1" wrap="square" lIns="0" tIns="0" rIns="0" bIns="0" anchor="ctr" anchorCtr="0">
            <a:spAutoFit/>
          </a:bodyPr>
          <a:lstStyle/>
          <a:p>
            <a:pPr marL="0" lvl="0" indent="0" algn="r" rtl="0">
              <a:spcBef>
                <a:spcPts val="0"/>
              </a:spcBef>
              <a:spcAft>
                <a:spcPts val="0"/>
              </a:spcAft>
              <a:buClr>
                <a:srgbClr val="000000"/>
              </a:buClr>
              <a:buSzPts val="700"/>
              <a:buFont typeface="Arial"/>
              <a:buNone/>
            </a:pPr>
            <a:fld id="{00000000-1234-1234-1234-123412341234}" type="slidenum">
              <a:rPr lang="en-US"/>
              <a:t>9</a:t>
            </a:fld>
            <a:endParaRPr/>
          </a:p>
        </p:txBody>
      </p:sp>
      <p:graphicFrame>
        <p:nvGraphicFramePr>
          <p:cNvPr id="845" name="Google Shape;845;gcf655a2a91_1_21"/>
          <p:cNvGraphicFramePr/>
          <p:nvPr/>
        </p:nvGraphicFramePr>
        <p:xfrm>
          <a:off x="252163" y="1461350"/>
          <a:ext cx="8696900" cy="2828100"/>
        </p:xfrm>
        <a:graphic>
          <a:graphicData uri="http://schemas.openxmlformats.org/drawingml/2006/table">
            <a:tbl>
              <a:tblPr>
                <a:noFill/>
                <a:tableStyleId>{C163CB04-47FC-4941-B6C2-D879B836C2FF}</a:tableStyleId>
              </a:tblPr>
              <a:tblGrid>
                <a:gridCol w="8696900">
                  <a:extLst>
                    <a:ext uri="{9D8B030D-6E8A-4147-A177-3AD203B41FA5}">
                      <a16:colId xmlns:a16="http://schemas.microsoft.com/office/drawing/2014/main" val="20000"/>
                    </a:ext>
                  </a:extLst>
                </a:gridCol>
              </a:tblGrid>
              <a:tr h="471350">
                <a:tc>
                  <a:txBody>
                    <a:bodyPr/>
                    <a:lstStyle/>
                    <a:p>
                      <a:pPr marL="0" lvl="0" indent="0" algn="l" rtl="0">
                        <a:spcBef>
                          <a:spcPts val="0"/>
                        </a:spcBef>
                        <a:spcAft>
                          <a:spcPts val="0"/>
                        </a:spcAft>
                        <a:buNone/>
                      </a:pPr>
                      <a:r>
                        <a:rPr lang="en-US" sz="1800"/>
                        <a:t>Welcome and Introductions </a:t>
                      </a:r>
                      <a:endParaRPr sz="1800"/>
                    </a:p>
                  </a:txBody>
                  <a:tcPr marL="91425" marR="91425" marT="91425" marB="91425">
                    <a:solidFill>
                      <a:srgbClr val="C9DAF8"/>
                    </a:solidFill>
                  </a:tcPr>
                </a:tc>
                <a:extLst>
                  <a:ext uri="{0D108BD9-81ED-4DB2-BD59-A6C34878D82A}">
                    <a16:rowId xmlns:a16="http://schemas.microsoft.com/office/drawing/2014/main" val="10000"/>
                  </a:ext>
                </a:extLst>
              </a:tr>
              <a:tr h="471350">
                <a:tc>
                  <a:txBody>
                    <a:bodyPr/>
                    <a:lstStyle/>
                    <a:p>
                      <a:pPr marL="0" lvl="0" indent="0" algn="l" rtl="0">
                        <a:spcBef>
                          <a:spcPts val="0"/>
                        </a:spcBef>
                        <a:spcAft>
                          <a:spcPts val="0"/>
                        </a:spcAft>
                        <a:buNone/>
                      </a:pPr>
                      <a:r>
                        <a:rPr lang="en-US" sz="1800"/>
                        <a:t>PLI Component Overview</a:t>
                      </a:r>
                      <a:endParaRPr sz="1800"/>
                    </a:p>
                  </a:txBody>
                  <a:tcPr marL="91425" marR="91425" marT="91425" marB="91425">
                    <a:solidFill>
                      <a:srgbClr val="FFF2CC"/>
                    </a:solidFill>
                  </a:tcPr>
                </a:tc>
                <a:extLst>
                  <a:ext uri="{0D108BD9-81ED-4DB2-BD59-A6C34878D82A}">
                    <a16:rowId xmlns:a16="http://schemas.microsoft.com/office/drawing/2014/main" val="10001"/>
                  </a:ext>
                </a:extLst>
              </a:tr>
              <a:tr h="471350">
                <a:tc>
                  <a:txBody>
                    <a:bodyPr/>
                    <a:lstStyle/>
                    <a:p>
                      <a:pPr marL="0" lvl="0" indent="0" algn="l" rtl="0">
                        <a:spcBef>
                          <a:spcPts val="0"/>
                        </a:spcBef>
                        <a:spcAft>
                          <a:spcPts val="0"/>
                        </a:spcAft>
                        <a:buNone/>
                      </a:pPr>
                      <a:r>
                        <a:rPr lang="en-US" sz="1800"/>
                        <a:t>Equity in the Framework for Teaching Clusters</a:t>
                      </a:r>
                      <a:endParaRPr sz="1800"/>
                    </a:p>
                  </a:txBody>
                  <a:tcPr marL="91425" marR="91425" marT="91425" marB="91425">
                    <a:solidFill>
                      <a:srgbClr val="C9DAF8"/>
                    </a:solidFill>
                  </a:tcPr>
                </a:tc>
                <a:extLst>
                  <a:ext uri="{0D108BD9-81ED-4DB2-BD59-A6C34878D82A}">
                    <a16:rowId xmlns:a16="http://schemas.microsoft.com/office/drawing/2014/main" val="10002"/>
                  </a:ext>
                </a:extLst>
              </a:tr>
              <a:tr h="471350">
                <a:tc>
                  <a:txBody>
                    <a:bodyPr/>
                    <a:lstStyle/>
                    <a:p>
                      <a:pPr marL="0" lvl="0" indent="0" algn="l" rtl="0">
                        <a:spcBef>
                          <a:spcPts val="0"/>
                        </a:spcBef>
                        <a:spcAft>
                          <a:spcPts val="0"/>
                        </a:spcAft>
                        <a:buNone/>
                      </a:pPr>
                      <a:r>
                        <a:rPr lang="en-US" sz="1800"/>
                        <a:t>Induction Phrase: Laying the Foundation</a:t>
                      </a:r>
                      <a:endParaRPr sz="1800"/>
                    </a:p>
                  </a:txBody>
                  <a:tcPr marL="91425" marR="91425" marT="91425" marB="91425">
                    <a:solidFill>
                      <a:srgbClr val="FFF2CC"/>
                    </a:solidFill>
                  </a:tcPr>
                </a:tc>
                <a:extLst>
                  <a:ext uri="{0D108BD9-81ED-4DB2-BD59-A6C34878D82A}">
                    <a16:rowId xmlns:a16="http://schemas.microsoft.com/office/drawing/2014/main" val="10003"/>
                  </a:ext>
                </a:extLst>
              </a:tr>
              <a:tr h="471350">
                <a:tc>
                  <a:txBody>
                    <a:bodyPr/>
                    <a:lstStyle/>
                    <a:p>
                      <a:pPr marL="0" lvl="0" indent="0" algn="l" rtl="0">
                        <a:spcBef>
                          <a:spcPts val="0"/>
                        </a:spcBef>
                        <a:spcAft>
                          <a:spcPts val="0"/>
                        </a:spcAft>
                        <a:buNone/>
                      </a:pPr>
                      <a:r>
                        <a:rPr lang="en-US" sz="1800"/>
                        <a:t>Stage 1: Identifying Learning Challenges and Root Causes </a:t>
                      </a:r>
                      <a:endParaRPr sz="1800"/>
                    </a:p>
                  </a:txBody>
                  <a:tcPr marL="91425" marR="91425" marT="91425" marB="91425">
                    <a:solidFill>
                      <a:srgbClr val="C9DAF8"/>
                    </a:solidFill>
                  </a:tcPr>
                </a:tc>
                <a:extLst>
                  <a:ext uri="{0D108BD9-81ED-4DB2-BD59-A6C34878D82A}">
                    <a16:rowId xmlns:a16="http://schemas.microsoft.com/office/drawing/2014/main" val="10004"/>
                  </a:ext>
                </a:extLst>
              </a:tr>
              <a:tr h="471350">
                <a:tc>
                  <a:txBody>
                    <a:bodyPr/>
                    <a:lstStyle/>
                    <a:p>
                      <a:pPr marL="0" lvl="0" indent="0" algn="l" rtl="0">
                        <a:spcBef>
                          <a:spcPts val="0"/>
                        </a:spcBef>
                        <a:spcAft>
                          <a:spcPts val="0"/>
                        </a:spcAft>
                        <a:buNone/>
                      </a:pPr>
                      <a:r>
                        <a:rPr lang="en-US" sz="1800"/>
                        <a:t>Wrap-Up and Debrief</a:t>
                      </a:r>
                      <a:endParaRPr sz="1800"/>
                    </a:p>
                  </a:txBody>
                  <a:tcPr marL="91425" marR="91425" marT="91425" marB="91425">
                    <a:solidFill>
                      <a:srgbClr val="FFF2CC"/>
                    </a:solidFill>
                  </a:tcPr>
                </a:tc>
                <a:extLst>
                  <a:ext uri="{0D108BD9-81ED-4DB2-BD59-A6C34878D82A}">
                    <a16:rowId xmlns:a16="http://schemas.microsoft.com/office/drawing/2014/main" val="10005"/>
                  </a:ext>
                </a:extLst>
              </a:tr>
            </a:tbl>
          </a:graphicData>
        </a:graphic>
      </p:graphicFrame>
      <p:pic>
        <p:nvPicPr>
          <p:cNvPr id="846" name="Google Shape;846;gcf655a2a91_1_21"/>
          <p:cNvPicPr preferRelativeResize="0"/>
          <p:nvPr/>
        </p:nvPicPr>
        <p:blipFill>
          <a:blip r:embed="rId3">
            <a:alphaModFix/>
          </a:blip>
          <a:stretch>
            <a:fillRect/>
          </a:stretch>
        </p:blipFill>
        <p:spPr>
          <a:xfrm>
            <a:off x="2863912" y="4388425"/>
            <a:ext cx="2896675" cy="19276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graphicFrame>
        <p:nvGraphicFramePr>
          <p:cNvPr id="1652" name="Google Shape;1652;p107"/>
          <p:cNvGraphicFramePr/>
          <p:nvPr/>
        </p:nvGraphicFramePr>
        <p:xfrm>
          <a:off x="284561" y="1562986"/>
          <a:ext cx="8629650" cy="3005905"/>
        </p:xfrm>
        <a:graphic>
          <a:graphicData uri="http://schemas.openxmlformats.org/drawingml/2006/table">
            <a:tbl>
              <a:tblPr firstRow="1">
                <a:gradFill>
                  <a:gsLst>
                    <a:gs pos="0">
                      <a:srgbClr val="CFA9E7"/>
                    </a:gs>
                    <a:gs pos="35000">
                      <a:srgbClr val="DDC2EF"/>
                    </a:gs>
                    <a:gs pos="100000">
                      <a:srgbClr val="F2E7F9"/>
                    </a:gs>
                  </a:gsLst>
                  <a:lin ang="16200000" scaled="0"/>
                </a:gradFill>
                <a:tableStyleId>{B0BF3557-EA07-47B6-8442-D822C1FB5C56}</a:tableStyleId>
              </a:tblPr>
              <a:tblGrid>
                <a:gridCol w="4283700">
                  <a:extLst>
                    <a:ext uri="{9D8B030D-6E8A-4147-A177-3AD203B41FA5}">
                      <a16:colId xmlns:a16="http://schemas.microsoft.com/office/drawing/2014/main" val="20000"/>
                    </a:ext>
                  </a:extLst>
                </a:gridCol>
                <a:gridCol w="4345950">
                  <a:extLst>
                    <a:ext uri="{9D8B030D-6E8A-4147-A177-3AD203B41FA5}">
                      <a16:colId xmlns:a16="http://schemas.microsoft.com/office/drawing/2014/main" val="20001"/>
                    </a:ext>
                  </a:extLst>
                </a:gridCol>
              </a:tblGrid>
              <a:tr h="327900">
                <a:tc>
                  <a:txBody>
                    <a:bodyPr/>
                    <a:lstStyle/>
                    <a:p>
                      <a:pPr marL="0" marR="0" lvl="0" indent="0" algn="ctr" rtl="0">
                        <a:lnSpc>
                          <a:spcPct val="100000"/>
                        </a:lnSpc>
                        <a:spcBef>
                          <a:spcPts val="0"/>
                        </a:spcBef>
                        <a:spcAft>
                          <a:spcPts val="0"/>
                        </a:spcAft>
                        <a:buClr>
                          <a:schemeClr val="accent1"/>
                        </a:buClr>
                        <a:buSzPts val="2000"/>
                        <a:buFont typeface="Arial"/>
                        <a:buNone/>
                      </a:pPr>
                      <a:r>
                        <a:rPr lang="en-US" sz="2200"/>
                        <a:t>A</a:t>
                      </a:r>
                      <a:endParaRPr sz="2200" u="none" strike="noStrike" cap="none"/>
                    </a:p>
                  </a:txBody>
                  <a:tcPr marL="68575" marR="68575" marT="34300" marB="34300"/>
                </a:tc>
                <a:tc>
                  <a:txBody>
                    <a:bodyPr/>
                    <a:lstStyle/>
                    <a:p>
                      <a:pPr marL="0" marR="0" lvl="0" indent="0" algn="ctr" rtl="0">
                        <a:lnSpc>
                          <a:spcPct val="100000"/>
                        </a:lnSpc>
                        <a:spcBef>
                          <a:spcPts val="0"/>
                        </a:spcBef>
                        <a:spcAft>
                          <a:spcPts val="0"/>
                        </a:spcAft>
                        <a:buClr>
                          <a:srgbClr val="273691"/>
                        </a:buClr>
                        <a:buSzPts val="2000"/>
                        <a:buFont typeface="Arial"/>
                        <a:buNone/>
                      </a:pPr>
                      <a:r>
                        <a:rPr lang="en-US" sz="2000"/>
                        <a:t>B</a:t>
                      </a:r>
                      <a:endParaRPr sz="1400" u="none" strike="noStrike" cap="none"/>
                    </a:p>
                  </a:txBody>
                  <a:tcPr marL="68575" marR="68575" marT="34300" marB="34300"/>
                </a:tc>
                <a:extLst>
                  <a:ext uri="{0D108BD9-81ED-4DB2-BD59-A6C34878D82A}">
                    <a16:rowId xmlns:a16="http://schemas.microsoft.com/office/drawing/2014/main" val="10000"/>
                  </a:ext>
                </a:extLst>
              </a:tr>
              <a:tr h="2602025">
                <a:tc>
                  <a:txBody>
                    <a:bodyPr/>
                    <a:lstStyle/>
                    <a:p>
                      <a:pPr marL="279400" marR="0" lvl="0" indent="-279400" algn="l" rtl="0">
                        <a:lnSpc>
                          <a:spcPct val="100000"/>
                        </a:lnSpc>
                        <a:spcBef>
                          <a:spcPts val="0"/>
                        </a:spcBef>
                        <a:spcAft>
                          <a:spcPts val="0"/>
                        </a:spcAft>
                        <a:buClr>
                          <a:srgbClr val="000000"/>
                        </a:buClr>
                        <a:buSzPts val="2000"/>
                        <a:buFont typeface="Arial"/>
                        <a:buChar char="•"/>
                      </a:pPr>
                      <a:r>
                        <a:rPr lang="en-US" sz="1800" u="none" strike="noStrike" cap="none"/>
                        <a:t>What is one thing you would change about this lesson?</a:t>
                      </a:r>
                      <a:endParaRPr sz="800" u="none" strike="noStrike" cap="none"/>
                    </a:p>
                    <a:p>
                      <a:pPr marL="279400" marR="0" lvl="0" indent="-279400" algn="l" rtl="0">
                        <a:lnSpc>
                          <a:spcPct val="100000"/>
                        </a:lnSpc>
                        <a:spcBef>
                          <a:spcPts val="600"/>
                        </a:spcBef>
                        <a:spcAft>
                          <a:spcPts val="0"/>
                        </a:spcAft>
                        <a:buClr>
                          <a:srgbClr val="000000"/>
                        </a:buClr>
                        <a:buSzPts val="2000"/>
                        <a:buFont typeface="Arial"/>
                        <a:buChar char="•"/>
                      </a:pPr>
                      <a:r>
                        <a:rPr lang="en-US" sz="1800" u="none" strike="noStrike" cap="none"/>
                        <a:t>Could you describe the purpose of the group activity?</a:t>
                      </a:r>
                      <a:endParaRPr sz="800" u="none" strike="noStrike" cap="none"/>
                    </a:p>
                    <a:p>
                      <a:pPr marL="279400" marR="0" lvl="0" indent="-279400" algn="l" rtl="0">
                        <a:lnSpc>
                          <a:spcPct val="100000"/>
                        </a:lnSpc>
                        <a:spcBef>
                          <a:spcPts val="600"/>
                        </a:spcBef>
                        <a:spcAft>
                          <a:spcPts val="0"/>
                        </a:spcAft>
                        <a:buClr>
                          <a:srgbClr val="000000"/>
                        </a:buClr>
                        <a:buSzPts val="2000"/>
                        <a:buFont typeface="Arial"/>
                        <a:buChar char="•"/>
                      </a:pPr>
                      <a:r>
                        <a:rPr lang="en-US" sz="1800" u="none" strike="noStrike" cap="none"/>
                        <a:t>Can you think of any reason for that behavior?</a:t>
                      </a:r>
                      <a:endParaRPr sz="800" u="none" strike="noStrike" cap="none"/>
                    </a:p>
                    <a:p>
                      <a:pPr marL="279400" marR="0" lvl="0" indent="-279400" algn="l" rtl="0">
                        <a:lnSpc>
                          <a:spcPct val="100000"/>
                        </a:lnSpc>
                        <a:spcBef>
                          <a:spcPts val="600"/>
                        </a:spcBef>
                        <a:spcAft>
                          <a:spcPts val="0"/>
                        </a:spcAft>
                        <a:buClr>
                          <a:srgbClr val="000000"/>
                        </a:buClr>
                        <a:buSzPts val="2000"/>
                        <a:buFont typeface="Arial"/>
                        <a:buChar char="•"/>
                      </a:pPr>
                      <a:r>
                        <a:rPr lang="en-US" sz="1800" u="none" strike="noStrike" cap="none"/>
                        <a:t>Do you have any hands-on materials for this lesson? </a:t>
                      </a:r>
                      <a:endParaRPr sz="1800" u="none" strike="noStrike" cap="none">
                        <a:solidFill>
                          <a:schemeClr val="dk1"/>
                        </a:solidFill>
                        <a:latin typeface="Calibri"/>
                        <a:ea typeface="Calibri"/>
                        <a:cs typeface="Calibri"/>
                        <a:sym typeface="Calibri"/>
                      </a:endParaRPr>
                    </a:p>
                  </a:txBody>
                  <a:tcPr marL="68575" marR="68575" marT="54875" marB="34300">
                    <a:solidFill>
                      <a:srgbClr val="E6D4ED"/>
                    </a:solidFill>
                  </a:tcPr>
                </a:tc>
                <a:tc>
                  <a:txBody>
                    <a:bodyPr/>
                    <a:lstStyle/>
                    <a:p>
                      <a:pPr marL="177800" marR="0" lvl="0" indent="0" algn="l" rtl="0">
                        <a:lnSpc>
                          <a:spcPct val="100000"/>
                        </a:lnSpc>
                        <a:spcBef>
                          <a:spcPts val="0"/>
                        </a:spcBef>
                        <a:spcAft>
                          <a:spcPts val="0"/>
                        </a:spcAft>
                        <a:buClr>
                          <a:srgbClr val="000000"/>
                        </a:buClr>
                        <a:buSzPts val="2000"/>
                        <a:buFont typeface="Arial"/>
                        <a:buNone/>
                      </a:pPr>
                      <a:endParaRPr sz="1800" u="none" strike="noStrike" cap="none">
                        <a:solidFill>
                          <a:srgbClr val="273691"/>
                        </a:solidFill>
                        <a:latin typeface="Lato"/>
                        <a:ea typeface="Lato"/>
                        <a:cs typeface="Lato"/>
                        <a:sym typeface="Lato"/>
                      </a:endParaRPr>
                    </a:p>
                  </a:txBody>
                  <a:tcPr marL="68575" marR="68575" marT="34300" marB="34300">
                    <a:solidFill>
                      <a:srgbClr val="E6D4ED"/>
                    </a:solidFill>
                  </a:tcPr>
                </a:tc>
                <a:extLst>
                  <a:ext uri="{0D108BD9-81ED-4DB2-BD59-A6C34878D82A}">
                    <a16:rowId xmlns:a16="http://schemas.microsoft.com/office/drawing/2014/main" val="10001"/>
                  </a:ext>
                </a:extLst>
              </a:tr>
            </a:tbl>
          </a:graphicData>
        </a:graphic>
      </p:graphicFrame>
      <p:sp>
        <p:nvSpPr>
          <p:cNvPr id="1653" name="Google Shape;1653;p107"/>
          <p:cNvSpPr txBox="1"/>
          <p:nvPr/>
        </p:nvSpPr>
        <p:spPr>
          <a:xfrm>
            <a:off x="4572000" y="1957564"/>
            <a:ext cx="4342210" cy="307007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What are some of your students’ needs that influenced this lesson?</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60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What are some possible reasons for the behaviors that occurred in Group C?</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60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In what ways can you interpret the results of the students’ assessments?</a:t>
            </a:r>
            <a:endParaRPr sz="1800" b="0" i="0" u="none" strike="noStrike" cap="none">
              <a:solidFill>
                <a:schemeClr val="dk1"/>
              </a:solidFill>
              <a:latin typeface="Calibri"/>
              <a:ea typeface="Calibri"/>
              <a:cs typeface="Calibri"/>
              <a:sym typeface="Calibri"/>
            </a:endParaRPr>
          </a:p>
          <a:p>
            <a:pPr marL="13335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654" name="Google Shape;1654;p107"/>
          <p:cNvSpPr txBox="1"/>
          <p:nvPr/>
        </p:nvSpPr>
        <p:spPr>
          <a:xfrm>
            <a:off x="0" y="69675"/>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Conversation Skills Toolkit</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Card Sort</a:t>
            </a:r>
            <a:endParaRPr sz="1400" b="0" i="0" u="none" strike="noStrike" cap="none">
              <a:solidFill>
                <a:srgbClr val="000000"/>
              </a:solidFill>
              <a:latin typeface="Calibri"/>
              <a:ea typeface="Calibri"/>
              <a:cs typeface="Calibri"/>
              <a:sym typeface="Calibri"/>
            </a:endParaRPr>
          </a:p>
        </p:txBody>
      </p:sp>
      <p:sp>
        <p:nvSpPr>
          <p:cNvPr id="1655" name="Google Shape;1655;p107"/>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What are similarities and differences?</a:t>
            </a:r>
            <a:endParaRPr/>
          </a:p>
        </p:txBody>
      </p:sp>
      <p:sp>
        <p:nvSpPr>
          <p:cNvPr id="1656" name="Google Shape;1656;p107"/>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90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108"/>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Is this A or B?</a:t>
            </a:r>
            <a:endParaRPr/>
          </a:p>
        </p:txBody>
      </p:sp>
      <p:sp>
        <p:nvSpPr>
          <p:cNvPr id="1663" name="Google Shape;1663;p108"/>
          <p:cNvSpPr txBox="1">
            <a:spLocks noGrp="1"/>
          </p:cNvSpPr>
          <p:nvPr>
            <p:ph type="body" idx="1"/>
          </p:nvPr>
        </p:nvSpPr>
        <p:spPr>
          <a:xfrm>
            <a:off x="381000" y="1371600"/>
            <a:ext cx="8229600" cy="484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Clr>
                <a:schemeClr val="dk2"/>
              </a:buClr>
              <a:buSzPts val="1100"/>
              <a:buFont typeface="Arial"/>
              <a:buNone/>
            </a:pPr>
            <a:r>
              <a:rPr lang="en-US" sz="2000"/>
              <a:t>Do you think you could have done anything differently in this lesson?</a:t>
            </a:r>
            <a:endParaRPr sz="2000"/>
          </a:p>
          <a:p>
            <a:pPr marL="0" lvl="0" indent="0" algn="l" rtl="0">
              <a:lnSpc>
                <a:spcPct val="100000"/>
              </a:lnSpc>
              <a:spcBef>
                <a:spcPts val="1200"/>
              </a:spcBef>
              <a:spcAft>
                <a:spcPts val="0"/>
              </a:spcAft>
              <a:buClr>
                <a:schemeClr val="dk2"/>
              </a:buClr>
              <a:buSzPts val="1100"/>
              <a:buFont typeface="Arial"/>
              <a:buNone/>
            </a:pPr>
            <a:r>
              <a:rPr lang="en-US" sz="2000" i="1">
                <a:solidFill>
                  <a:schemeClr val="accent6"/>
                </a:solidFill>
              </a:rPr>
              <a:t>Because you were concerned about the group that was less engaged, can you give some possible reasons for this lack of participation and engagement?</a:t>
            </a:r>
            <a:endParaRPr sz="2000" i="1">
              <a:solidFill>
                <a:schemeClr val="accent6"/>
              </a:solidFill>
            </a:endParaRPr>
          </a:p>
          <a:p>
            <a:pPr marL="0" lvl="0" indent="0" algn="l" rtl="0">
              <a:lnSpc>
                <a:spcPct val="100000"/>
              </a:lnSpc>
              <a:spcBef>
                <a:spcPts val="2400"/>
              </a:spcBef>
              <a:spcAft>
                <a:spcPts val="0"/>
              </a:spcAft>
              <a:buClr>
                <a:schemeClr val="dk2"/>
              </a:buClr>
              <a:buSzPts val="1100"/>
              <a:buFont typeface="Arial"/>
              <a:buNone/>
            </a:pPr>
            <a:r>
              <a:rPr lang="en-US" sz="2000"/>
              <a:t>Do you think it would have helped if you had engaged the students more?</a:t>
            </a:r>
            <a:endParaRPr sz="2000"/>
          </a:p>
          <a:p>
            <a:pPr marL="0" lvl="0" indent="0" algn="l" rtl="0">
              <a:lnSpc>
                <a:spcPct val="100000"/>
              </a:lnSpc>
              <a:spcBef>
                <a:spcPts val="1200"/>
              </a:spcBef>
              <a:spcAft>
                <a:spcPts val="0"/>
              </a:spcAft>
              <a:buClr>
                <a:schemeClr val="dk2"/>
              </a:buClr>
              <a:buSzPts val="1100"/>
              <a:buFont typeface="Arial"/>
              <a:buNone/>
            </a:pPr>
            <a:r>
              <a:rPr lang="en-US" sz="2000" i="1">
                <a:solidFill>
                  <a:schemeClr val="accent6"/>
                </a:solidFill>
              </a:rPr>
              <a:t>How might you prioritize the next steps for the unit planning?</a:t>
            </a:r>
            <a:endParaRPr sz="1400">
              <a:solidFill>
                <a:schemeClr val="accent6"/>
              </a:solidFill>
            </a:endParaRPr>
          </a:p>
        </p:txBody>
      </p:sp>
      <p:sp>
        <p:nvSpPr>
          <p:cNvPr id="1664" name="Google Shape;1664;p108"/>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109"/>
          <p:cNvSpPr txBox="1"/>
          <p:nvPr/>
        </p:nvSpPr>
        <p:spPr>
          <a:xfrm>
            <a:off x="0" y="69675"/>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Conversation Skills Toolkit</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Card Sort</a:t>
            </a:r>
            <a:endParaRPr sz="1400" b="0" i="0" u="none" strike="noStrike" cap="none">
              <a:solidFill>
                <a:srgbClr val="000000"/>
              </a:solidFill>
              <a:latin typeface="Calibri"/>
              <a:ea typeface="Calibri"/>
              <a:cs typeface="Calibri"/>
              <a:sym typeface="Calibri"/>
            </a:endParaRPr>
          </a:p>
        </p:txBody>
      </p:sp>
      <p:sp>
        <p:nvSpPr>
          <p:cNvPr id="1671" name="Google Shape;1671;p109"/>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t>Elements of Skillful Conversation</a:t>
            </a:r>
            <a:endParaRPr/>
          </a:p>
        </p:txBody>
      </p:sp>
      <p:sp>
        <p:nvSpPr>
          <p:cNvPr id="1672" name="Google Shape;1672;p109"/>
          <p:cNvSpPr txBox="1">
            <a:spLocks noGrp="1"/>
          </p:cNvSpPr>
          <p:nvPr>
            <p:ph type="sldNum" idx="12"/>
          </p:nvPr>
        </p:nvSpPr>
        <p:spPr>
          <a:xfrm>
            <a:off x="8226436" y="6592453"/>
            <a:ext cx="460364" cy="153888"/>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92</a:t>
            </a:fld>
            <a:endParaRPr/>
          </a:p>
        </p:txBody>
      </p:sp>
      <p:pic>
        <p:nvPicPr>
          <p:cNvPr id="1673" name="Google Shape;1673;p109"/>
          <p:cNvPicPr preferRelativeResize="0"/>
          <p:nvPr/>
        </p:nvPicPr>
        <p:blipFill rotWithShape="1">
          <a:blip r:embed="rId3">
            <a:alphaModFix/>
          </a:blip>
          <a:srcRect/>
          <a:stretch/>
        </p:blipFill>
        <p:spPr>
          <a:xfrm>
            <a:off x="4109480" y="2880867"/>
            <a:ext cx="4862739" cy="3384644"/>
          </a:xfrm>
          <a:prstGeom prst="rect">
            <a:avLst/>
          </a:prstGeom>
          <a:noFill/>
          <a:ln>
            <a:noFill/>
          </a:ln>
        </p:spPr>
      </p:pic>
      <p:sp>
        <p:nvSpPr>
          <p:cNvPr id="1674" name="Google Shape;1674;p109"/>
          <p:cNvSpPr/>
          <p:nvPr/>
        </p:nvSpPr>
        <p:spPr>
          <a:xfrm>
            <a:off x="59775" y="1321550"/>
            <a:ext cx="6201600" cy="354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i="1">
                <a:solidFill>
                  <a:schemeClr val="dk1"/>
                </a:solidFill>
                <a:latin typeface="Calibri"/>
                <a:ea typeface="Calibri"/>
                <a:cs typeface="Calibri"/>
                <a:sym typeface="Calibri"/>
              </a:rPr>
              <a:t>PLI Guidebook</a:t>
            </a:r>
            <a:r>
              <a:rPr lang="en-US" sz="1800">
                <a:solidFill>
                  <a:schemeClr val="dk1"/>
                </a:solidFill>
                <a:latin typeface="Calibri"/>
                <a:ea typeface="Calibri"/>
                <a:cs typeface="Calibri"/>
                <a:sym typeface="Calibri"/>
              </a:rPr>
              <a:t>, pages 12-13</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a:solidFill>
                  <a:schemeClr val="dk1"/>
                </a:solidFill>
                <a:latin typeface="Calibri"/>
                <a:ea typeface="Calibri"/>
                <a:cs typeface="Calibri"/>
                <a:sym typeface="Calibri"/>
              </a:rPr>
              <a:t>Read: “Elements of Effective Conversation Skills and Practice”</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i="1">
                <a:solidFill>
                  <a:schemeClr val="dk1"/>
                </a:solidFill>
                <a:latin typeface="Calibri"/>
                <a:ea typeface="Calibri"/>
                <a:cs typeface="Calibri"/>
                <a:sym typeface="Calibri"/>
              </a:rPr>
              <a:t>Which skills are already part of your repertoire?</a:t>
            </a:r>
            <a:endParaRPr sz="1800" i="1">
              <a:solidFill>
                <a:schemeClr val="dk1"/>
              </a:solidFill>
              <a:latin typeface="Calibri"/>
              <a:ea typeface="Calibri"/>
              <a:cs typeface="Calibri"/>
              <a:sym typeface="Calibri"/>
            </a:endParaRPr>
          </a:p>
          <a:p>
            <a:pPr marL="0" lvl="0" indent="0" algn="l" rtl="0">
              <a:spcBef>
                <a:spcPts val="0"/>
              </a:spcBef>
              <a:spcAft>
                <a:spcPts val="0"/>
              </a:spcAft>
              <a:buNone/>
            </a:pPr>
            <a:endParaRPr sz="1800" i="1">
              <a:solidFill>
                <a:schemeClr val="dk1"/>
              </a:solidFill>
              <a:latin typeface="Calibri"/>
              <a:ea typeface="Calibri"/>
              <a:cs typeface="Calibri"/>
              <a:sym typeface="Calibri"/>
            </a:endParaRPr>
          </a:p>
          <a:p>
            <a:pPr marL="0" lvl="0" indent="0" algn="l" rtl="0">
              <a:spcBef>
                <a:spcPts val="0"/>
              </a:spcBef>
              <a:spcAft>
                <a:spcPts val="0"/>
              </a:spcAft>
              <a:buNone/>
            </a:pPr>
            <a:r>
              <a:rPr lang="en-US" sz="1800" i="1">
                <a:solidFill>
                  <a:schemeClr val="dk1"/>
                </a:solidFill>
                <a:latin typeface="Calibri"/>
                <a:ea typeface="Calibri"/>
                <a:cs typeface="Calibri"/>
                <a:sym typeface="Calibri"/>
              </a:rPr>
              <a:t>Which skills would you like to refine?</a:t>
            </a:r>
            <a:endParaRPr sz="1800" i="1">
              <a:solidFill>
                <a:schemeClr val="dk1"/>
              </a:solidFill>
              <a:latin typeface="Calibri"/>
              <a:ea typeface="Calibri"/>
              <a:cs typeface="Calibri"/>
              <a:sym typeface="Calibri"/>
            </a:endParaRPr>
          </a:p>
          <a:p>
            <a:pPr marL="0" lvl="0" indent="0" algn="l" rtl="0">
              <a:spcBef>
                <a:spcPts val="0"/>
              </a:spcBef>
              <a:spcAft>
                <a:spcPts val="0"/>
              </a:spcAft>
              <a:buNone/>
            </a:pPr>
            <a:endParaRPr sz="1800" i="1">
              <a:solidFill>
                <a:schemeClr val="dk1"/>
              </a:solidFill>
              <a:latin typeface="Calibri"/>
              <a:ea typeface="Calibri"/>
              <a:cs typeface="Calibri"/>
              <a:sym typeface="Calibri"/>
            </a:endParaRPr>
          </a:p>
          <a:p>
            <a:pPr marL="0" lvl="0" indent="0" algn="l" rtl="0">
              <a:spcBef>
                <a:spcPts val="0"/>
              </a:spcBef>
              <a:spcAft>
                <a:spcPts val="0"/>
              </a:spcAft>
              <a:buNone/>
            </a:pPr>
            <a:endParaRPr sz="1800" i="1">
              <a:solidFill>
                <a:schemeClr val="dk1"/>
              </a:solidFill>
              <a:latin typeface="Calibri"/>
              <a:ea typeface="Calibri"/>
              <a:cs typeface="Calibri"/>
              <a:sym typeface="Calibri"/>
            </a:endParaRPr>
          </a:p>
          <a:p>
            <a:pPr marL="0" lvl="0" indent="0" algn="l" rtl="0">
              <a:spcBef>
                <a:spcPts val="0"/>
              </a:spcBef>
              <a:spcAft>
                <a:spcPts val="0"/>
              </a:spcAft>
              <a:buClr>
                <a:schemeClr val="dk2"/>
              </a:buClr>
              <a:buSzPts val="2200"/>
              <a:buFont typeface="Arial"/>
              <a:buNone/>
            </a:pPr>
            <a:r>
              <a:rPr lang="en-US" sz="1800">
                <a:solidFill>
                  <a:schemeClr val="dk1"/>
                </a:solidFill>
                <a:latin typeface="Calibri"/>
                <a:ea typeface="Calibri"/>
                <a:cs typeface="Calibri"/>
                <a:sym typeface="Calibri"/>
              </a:rPr>
              <a:t>In breakout rooms, share. </a:t>
            </a:r>
            <a:endParaRPr sz="1800">
              <a:solidFill>
                <a:schemeClr val="dk1"/>
              </a:solidFill>
              <a:latin typeface="Calibri"/>
              <a:ea typeface="Calibri"/>
              <a:cs typeface="Calibri"/>
              <a:sym typeface="Calibri"/>
            </a:endParaRPr>
          </a:p>
          <a:p>
            <a:pPr marL="457200" marR="0" lvl="0" indent="0" algn="l" rtl="0">
              <a:lnSpc>
                <a:spcPct val="100000"/>
              </a:lnSpc>
              <a:spcBef>
                <a:spcPts val="400"/>
              </a:spcBef>
              <a:spcAft>
                <a:spcPts val="0"/>
              </a:spcAft>
              <a:buNone/>
            </a:pPr>
            <a:endParaRPr sz="1800">
              <a:solidFill>
                <a:schemeClr val="dk1"/>
              </a:solidFill>
              <a:latin typeface="Calibri"/>
              <a:ea typeface="Calibri"/>
              <a:cs typeface="Calibri"/>
              <a:sym typeface="Calibri"/>
            </a:endParaRPr>
          </a:p>
        </p:txBody>
      </p:sp>
      <p:sp>
        <p:nvSpPr>
          <p:cNvPr id="1675" name="Google Shape;1675;p109"/>
          <p:cNvSpPr txBox="1"/>
          <p:nvPr/>
        </p:nvSpPr>
        <p:spPr>
          <a:xfrm>
            <a:off x="171781" y="5334674"/>
            <a:ext cx="70149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gd45ffca703_0_3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Coaching Conversation Video Model</a:t>
            </a:r>
            <a:endParaRPr/>
          </a:p>
        </p:txBody>
      </p:sp>
      <p:sp>
        <p:nvSpPr>
          <p:cNvPr id="1684" name="Google Shape;1684;gd45ffca703_0_30"/>
          <p:cNvSpPr txBox="1"/>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2800">
                <a:solidFill>
                  <a:schemeClr val="lt1"/>
                </a:solidFill>
                <a:latin typeface="Calibri"/>
                <a:ea typeface="Calibri"/>
                <a:cs typeface="Calibri"/>
                <a:sym typeface="Calibri"/>
              </a:rPr>
              <a:t>Coaching Through the Lens of KASAB</a:t>
            </a:r>
            <a:endParaRPr sz="1200" b="0" i="0" u="none" strike="noStrike" cap="none">
              <a:solidFill>
                <a:srgbClr val="000000"/>
              </a:solidFill>
              <a:latin typeface="Calibri"/>
              <a:ea typeface="Calibri"/>
              <a:cs typeface="Calibri"/>
              <a:sym typeface="Calibri"/>
            </a:endParaRPr>
          </a:p>
        </p:txBody>
      </p:sp>
      <p:sp>
        <p:nvSpPr>
          <p:cNvPr id="1685" name="Google Shape;1685;gd45ffca703_0_30"/>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93</a:t>
            </a:fld>
            <a:endParaRPr/>
          </a:p>
        </p:txBody>
      </p:sp>
      <p:graphicFrame>
        <p:nvGraphicFramePr>
          <p:cNvPr id="1686" name="Google Shape;1686;gd45ffca703_0_30"/>
          <p:cNvGraphicFramePr/>
          <p:nvPr/>
        </p:nvGraphicFramePr>
        <p:xfrm>
          <a:off x="125183" y="1327792"/>
          <a:ext cx="4280950" cy="4964700"/>
        </p:xfrm>
        <a:graphic>
          <a:graphicData uri="http://schemas.openxmlformats.org/drawingml/2006/table">
            <a:tbl>
              <a:tblPr>
                <a:noFill/>
                <a:tableStyleId>{EC6AB807-247D-4D44-8F3B-6CA6B95468DF}</a:tableStyleId>
              </a:tblPr>
              <a:tblGrid>
                <a:gridCol w="1346625">
                  <a:extLst>
                    <a:ext uri="{9D8B030D-6E8A-4147-A177-3AD203B41FA5}">
                      <a16:colId xmlns:a16="http://schemas.microsoft.com/office/drawing/2014/main" val="20000"/>
                    </a:ext>
                  </a:extLst>
                </a:gridCol>
                <a:gridCol w="2934325">
                  <a:extLst>
                    <a:ext uri="{9D8B030D-6E8A-4147-A177-3AD203B41FA5}">
                      <a16:colId xmlns:a16="http://schemas.microsoft.com/office/drawing/2014/main" val="20001"/>
                    </a:ext>
                  </a:extLst>
                </a:gridCol>
              </a:tblGrid>
              <a:tr h="1094250">
                <a:tc>
                  <a:txBody>
                    <a:bodyPr/>
                    <a:lstStyle/>
                    <a:p>
                      <a:pPr marL="0" marR="0" lvl="0" indent="0" algn="l" rtl="0">
                        <a:spcBef>
                          <a:spcPts val="0"/>
                        </a:spcBef>
                        <a:spcAft>
                          <a:spcPts val="0"/>
                        </a:spcAft>
                        <a:buClr>
                          <a:srgbClr val="072E82"/>
                        </a:buClr>
                        <a:buSzPts val="3600"/>
                        <a:buFont typeface="Calibri"/>
                        <a:buNone/>
                      </a:pPr>
                      <a:r>
                        <a:rPr lang="en-US" sz="2800" b="1" u="none" strike="noStrike" cap="none">
                          <a:solidFill>
                            <a:srgbClr val="072E82"/>
                          </a:solidFill>
                          <a:latin typeface="Calibri"/>
                          <a:ea typeface="Calibri"/>
                          <a:cs typeface="Calibri"/>
                          <a:sym typeface="Calibri"/>
                        </a:rPr>
                        <a:t>K</a:t>
                      </a:r>
                      <a:r>
                        <a:rPr lang="en-US" sz="1600" u="none" strike="noStrike" cap="none">
                          <a:solidFill>
                            <a:srgbClr val="072E82"/>
                          </a:solidFill>
                          <a:latin typeface="Calibri"/>
                          <a:ea typeface="Calibri"/>
                          <a:cs typeface="Calibri"/>
                          <a:sym typeface="Calibri"/>
                        </a:rPr>
                        <a:t>nowledge</a:t>
                      </a:r>
                      <a:endParaRPr sz="16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Conceptual understanding of </a:t>
                      </a:r>
                      <a:r>
                        <a:rPr lang="en-US">
                          <a:solidFill>
                            <a:schemeClr val="dk2"/>
                          </a:solidFill>
                          <a:latin typeface="Calibri"/>
                          <a:ea typeface="Calibri"/>
                          <a:cs typeface="Calibri"/>
                          <a:sym typeface="Calibri"/>
                        </a:rPr>
                        <a:t>teaching practices </a:t>
                      </a:r>
                      <a:r>
                        <a:rPr lang="en-US" i="1">
                          <a:solidFill>
                            <a:schemeClr val="dk2"/>
                          </a:solidFill>
                          <a:latin typeface="Calibri"/>
                          <a:ea typeface="Calibri"/>
                          <a:cs typeface="Calibri"/>
                          <a:sym typeface="Calibri"/>
                        </a:rPr>
                        <a:t>represented in the FFT Clusters</a:t>
                      </a:r>
                      <a:endParaRPr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94250">
                <a:tc>
                  <a:txBody>
                    <a:bodyPr/>
                    <a:lstStyle/>
                    <a:p>
                      <a:pPr marL="0" marR="0" lvl="0" indent="0" algn="l" rtl="0">
                        <a:spcBef>
                          <a:spcPts val="0"/>
                        </a:spcBef>
                        <a:spcAft>
                          <a:spcPts val="0"/>
                        </a:spcAft>
                        <a:buClr>
                          <a:srgbClr val="072E82"/>
                        </a:buClr>
                        <a:buSzPts val="3600"/>
                        <a:buFont typeface="Calibri"/>
                        <a:buNone/>
                      </a:pPr>
                      <a:r>
                        <a:rPr lang="en-US" sz="2900" b="1" u="none" strike="noStrike" cap="none">
                          <a:solidFill>
                            <a:srgbClr val="072E82"/>
                          </a:solidFill>
                          <a:latin typeface="Calibri"/>
                          <a:ea typeface="Calibri"/>
                          <a:cs typeface="Calibri"/>
                          <a:sym typeface="Calibri"/>
                        </a:rPr>
                        <a:t>A</a:t>
                      </a:r>
                      <a:r>
                        <a:rPr lang="en-US" sz="1700" u="none" strike="noStrike" cap="none">
                          <a:solidFill>
                            <a:srgbClr val="072E82"/>
                          </a:solidFill>
                          <a:latin typeface="Calibri"/>
                          <a:ea typeface="Calibri"/>
                          <a:cs typeface="Calibri"/>
                          <a:sym typeface="Calibri"/>
                        </a:rPr>
                        <a:t>ttitude</a:t>
                      </a:r>
                      <a:endParaRPr sz="17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Beliefs about the value of the good teaching </a:t>
                      </a:r>
                      <a:r>
                        <a:rPr lang="en-US" i="1" u="none" strike="noStrike" cap="none">
                          <a:solidFill>
                            <a:schemeClr val="dk2"/>
                          </a:solidFill>
                          <a:latin typeface="Calibri"/>
                          <a:ea typeface="Calibri"/>
                          <a:cs typeface="Calibri"/>
                          <a:sym typeface="Calibri"/>
                        </a:rPr>
                        <a:t>found in the FFT Cl</a:t>
                      </a:r>
                      <a:r>
                        <a:rPr lang="en-US" i="1">
                          <a:solidFill>
                            <a:schemeClr val="dk2"/>
                          </a:solidFill>
                          <a:latin typeface="Calibri"/>
                          <a:ea typeface="Calibri"/>
                          <a:cs typeface="Calibri"/>
                          <a:sym typeface="Calibri"/>
                        </a:rPr>
                        <a:t>usters</a:t>
                      </a:r>
                      <a:endParaRPr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03775">
                <a:tc>
                  <a:txBody>
                    <a:bodyPr/>
                    <a:lstStyle/>
                    <a:p>
                      <a:pPr marL="0" marR="0" lvl="0" indent="0" algn="l" rtl="0">
                        <a:spcBef>
                          <a:spcPts val="0"/>
                        </a:spcBef>
                        <a:spcAft>
                          <a:spcPts val="0"/>
                        </a:spcAft>
                        <a:buClr>
                          <a:srgbClr val="072E82"/>
                        </a:buClr>
                        <a:buSzPts val="3600"/>
                        <a:buFont typeface="Calibri"/>
                        <a:buNone/>
                      </a:pPr>
                      <a:r>
                        <a:rPr lang="en-US" sz="2900" b="1" u="none" strike="noStrike" cap="none">
                          <a:solidFill>
                            <a:srgbClr val="072E82"/>
                          </a:solidFill>
                          <a:latin typeface="Calibri"/>
                          <a:ea typeface="Calibri"/>
                          <a:cs typeface="Calibri"/>
                          <a:sym typeface="Calibri"/>
                        </a:rPr>
                        <a:t>S</a:t>
                      </a:r>
                      <a:r>
                        <a:rPr lang="en-US" sz="1700" u="none" strike="noStrike" cap="none">
                          <a:solidFill>
                            <a:srgbClr val="072E82"/>
                          </a:solidFill>
                          <a:latin typeface="Calibri"/>
                          <a:ea typeface="Calibri"/>
                          <a:cs typeface="Calibri"/>
                          <a:sym typeface="Calibri"/>
                        </a:rPr>
                        <a:t>kill</a:t>
                      </a:r>
                      <a:endParaRPr sz="17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Strategies and processes to apply knowledge </a:t>
                      </a:r>
                      <a:r>
                        <a:rPr lang="en-US" i="1" u="none" strike="noStrike" cap="none">
                          <a:solidFill>
                            <a:schemeClr val="dk2"/>
                          </a:solidFill>
                          <a:latin typeface="Calibri"/>
                          <a:ea typeface="Calibri"/>
                          <a:cs typeface="Calibri"/>
                          <a:sym typeface="Calibri"/>
                        </a:rPr>
                        <a:t>through the FFT Clusters</a:t>
                      </a:r>
                      <a:endParaRPr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55850">
                <a:tc>
                  <a:txBody>
                    <a:bodyPr/>
                    <a:lstStyle/>
                    <a:p>
                      <a:pPr marL="0" marR="0" lvl="0" indent="0" algn="l" rtl="0">
                        <a:spcBef>
                          <a:spcPts val="0"/>
                        </a:spcBef>
                        <a:spcAft>
                          <a:spcPts val="0"/>
                        </a:spcAft>
                        <a:buClr>
                          <a:srgbClr val="072E82"/>
                        </a:buClr>
                        <a:buSzPts val="3600"/>
                        <a:buFont typeface="Calibri"/>
                        <a:buNone/>
                      </a:pPr>
                      <a:r>
                        <a:rPr lang="en-US" sz="2800" b="1" u="none" strike="noStrike" cap="none">
                          <a:solidFill>
                            <a:srgbClr val="072E82"/>
                          </a:solidFill>
                          <a:latin typeface="Calibri"/>
                          <a:ea typeface="Calibri"/>
                          <a:cs typeface="Calibri"/>
                          <a:sym typeface="Calibri"/>
                        </a:rPr>
                        <a:t>A</a:t>
                      </a:r>
                      <a:r>
                        <a:rPr lang="en-US" sz="1600" u="none" strike="noStrike" cap="none">
                          <a:solidFill>
                            <a:srgbClr val="072E82"/>
                          </a:solidFill>
                          <a:latin typeface="Calibri"/>
                          <a:ea typeface="Calibri"/>
                          <a:cs typeface="Calibri"/>
                          <a:sym typeface="Calibri"/>
                        </a:rPr>
                        <a:t>spirations</a:t>
                      </a:r>
                      <a:endParaRPr sz="16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Desires, or internal motivation, to engage in a particular practice </a:t>
                      </a:r>
                      <a:r>
                        <a:rPr lang="en-US" i="1" u="none" strike="noStrike" cap="none">
                          <a:solidFill>
                            <a:schemeClr val="dk2"/>
                          </a:solidFill>
                          <a:latin typeface="Calibri"/>
                          <a:ea typeface="Calibri"/>
                          <a:cs typeface="Calibri"/>
                          <a:sym typeface="Calibri"/>
                        </a:rPr>
                        <a:t>through the FFT Clusters</a:t>
                      </a:r>
                      <a:endParaRPr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16575">
                <a:tc>
                  <a:txBody>
                    <a:bodyPr/>
                    <a:lstStyle/>
                    <a:p>
                      <a:pPr marL="0" marR="0" lvl="0" indent="0" algn="l" rtl="0">
                        <a:spcBef>
                          <a:spcPts val="0"/>
                        </a:spcBef>
                        <a:spcAft>
                          <a:spcPts val="0"/>
                        </a:spcAft>
                        <a:buClr>
                          <a:srgbClr val="072E82"/>
                        </a:buClr>
                        <a:buSzPts val="3600"/>
                        <a:buFont typeface="Calibri"/>
                        <a:buNone/>
                      </a:pPr>
                      <a:r>
                        <a:rPr lang="en-US" sz="2900" b="1" u="none" strike="noStrike" cap="none">
                          <a:solidFill>
                            <a:srgbClr val="072E82"/>
                          </a:solidFill>
                          <a:latin typeface="Calibri"/>
                          <a:ea typeface="Calibri"/>
                          <a:cs typeface="Calibri"/>
                          <a:sym typeface="Calibri"/>
                        </a:rPr>
                        <a:t>B</a:t>
                      </a:r>
                      <a:r>
                        <a:rPr lang="en-US" sz="1700" u="none" strike="noStrike" cap="none">
                          <a:solidFill>
                            <a:srgbClr val="072E82"/>
                          </a:solidFill>
                          <a:latin typeface="Calibri"/>
                          <a:ea typeface="Calibri"/>
                          <a:cs typeface="Calibri"/>
                          <a:sym typeface="Calibri"/>
                        </a:rPr>
                        <a:t>ehaviors</a:t>
                      </a:r>
                      <a:endParaRPr sz="17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Consistent application of knowledge and skills </a:t>
                      </a:r>
                      <a:r>
                        <a:rPr lang="en-US" i="1" u="none" strike="noStrike" cap="none">
                          <a:solidFill>
                            <a:schemeClr val="dk2"/>
                          </a:solidFill>
                          <a:latin typeface="Calibri"/>
                          <a:ea typeface="Calibri"/>
                          <a:cs typeface="Calibri"/>
                          <a:sym typeface="Calibri"/>
                        </a:rPr>
                        <a:t>in the FFT Cl</a:t>
                      </a:r>
                      <a:r>
                        <a:rPr lang="en-US" i="1">
                          <a:solidFill>
                            <a:schemeClr val="dk2"/>
                          </a:solidFill>
                          <a:latin typeface="Calibri"/>
                          <a:ea typeface="Calibri"/>
                          <a:cs typeface="Calibri"/>
                          <a:sym typeface="Calibri"/>
                        </a:rPr>
                        <a:t>usters</a:t>
                      </a:r>
                      <a:endParaRPr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687" name="Google Shape;1687;gd45ffca703_0_30"/>
          <p:cNvGraphicFramePr/>
          <p:nvPr/>
        </p:nvGraphicFramePr>
        <p:xfrm>
          <a:off x="4457075" y="1327800"/>
          <a:ext cx="4391700" cy="5103975"/>
        </p:xfrm>
        <a:graphic>
          <a:graphicData uri="http://schemas.openxmlformats.org/drawingml/2006/table">
            <a:tbl>
              <a:tblPr>
                <a:noFill/>
                <a:tableStyleId>{C163CB04-47FC-4941-B6C2-D879B836C2FF}</a:tableStyleId>
              </a:tblPr>
              <a:tblGrid>
                <a:gridCol w="4391700">
                  <a:extLst>
                    <a:ext uri="{9D8B030D-6E8A-4147-A177-3AD203B41FA5}">
                      <a16:colId xmlns:a16="http://schemas.microsoft.com/office/drawing/2014/main" val="20000"/>
                    </a:ext>
                  </a:extLst>
                </a:gridCol>
              </a:tblGrid>
              <a:tr h="1094250">
                <a:tc>
                  <a:txBody>
                    <a:bodyPr/>
                    <a:lstStyle/>
                    <a:p>
                      <a:pPr marL="0" lvl="0" indent="0" algn="l" rtl="0">
                        <a:spcBef>
                          <a:spcPts val="0"/>
                        </a:spcBef>
                        <a:spcAft>
                          <a:spcPts val="0"/>
                        </a:spcAft>
                        <a:buNone/>
                      </a:pP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067325">
                <a:tc>
                  <a:txBody>
                    <a:bodyPr/>
                    <a:lstStyle/>
                    <a:p>
                      <a:pPr marL="0" lvl="0" indent="0" algn="l" rtl="0">
                        <a:spcBef>
                          <a:spcPts val="0"/>
                        </a:spcBef>
                        <a:spcAft>
                          <a:spcPts val="0"/>
                        </a:spcAft>
                        <a:buNone/>
                      </a:pPr>
                      <a:r>
                        <a:rPr lang="en-US"/>
                        <a:t>“When I’m teaching my reading group, the rest of the students have to know the routines and procedures…”</a:t>
                      </a:r>
                      <a:endParaRPr/>
                    </a:p>
                  </a:txBody>
                  <a:tcPr marL="91425" marR="91425" marT="91425" marB="91425">
                    <a:lnT w="19050"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1030700">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955850">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955850">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111"/>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 Planning Conversation</a:t>
            </a:r>
            <a:endParaRPr/>
          </a:p>
        </p:txBody>
      </p:sp>
      <p:sp>
        <p:nvSpPr>
          <p:cNvPr id="1694" name="Google Shape;1694;p111"/>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94</a:t>
            </a:fld>
            <a:endParaRPr/>
          </a:p>
        </p:txBody>
      </p:sp>
      <p:pic>
        <p:nvPicPr>
          <p:cNvPr id="1695" name="Google Shape;1695;p111" title="PLI Planning Conversation.mp4">
            <a:hlinkClick r:id="rId3"/>
          </p:cNvPr>
          <p:cNvPicPr preferRelativeResize="0"/>
          <p:nvPr/>
        </p:nvPicPr>
        <p:blipFill>
          <a:blip r:embed="rId4">
            <a:alphaModFix/>
          </a:blip>
          <a:stretch>
            <a:fillRect/>
          </a:stretch>
        </p:blipFill>
        <p:spPr>
          <a:xfrm>
            <a:off x="1189813" y="1143000"/>
            <a:ext cx="6764375" cy="5073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5"/>
                                        </p:tgtEl>
                                        <p:attrNameLst>
                                          <p:attrName>style.visibility</p:attrName>
                                        </p:attrNameLst>
                                      </p:cBhvr>
                                      <p:to>
                                        <p:strVal val="visible"/>
                                      </p:to>
                                    </p:set>
                                    <p:animEffect transition="in" filter="fade">
                                      <p:cBhvr>
                                        <p:cTn id="7" dur="1000"/>
                                        <p:tgtEl>
                                          <p:spTgt spid="1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11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t>Coaching Conversation Video Model</a:t>
            </a:r>
            <a:endParaRPr/>
          </a:p>
        </p:txBody>
      </p:sp>
      <p:sp>
        <p:nvSpPr>
          <p:cNvPr id="1702" name="Google Shape;1702;p110"/>
          <p:cNvSpPr txBox="1"/>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2800">
                <a:solidFill>
                  <a:schemeClr val="lt1"/>
                </a:solidFill>
                <a:latin typeface="Calibri"/>
                <a:ea typeface="Calibri"/>
                <a:cs typeface="Calibri"/>
                <a:sym typeface="Calibri"/>
              </a:rPr>
              <a:t>Coaching Through the Lens of KASAB</a:t>
            </a:r>
            <a:endParaRPr sz="1200" b="0" i="0" u="none" strike="noStrike" cap="none">
              <a:solidFill>
                <a:srgbClr val="000000"/>
              </a:solidFill>
              <a:latin typeface="Calibri"/>
              <a:ea typeface="Calibri"/>
              <a:cs typeface="Calibri"/>
              <a:sym typeface="Calibri"/>
            </a:endParaRPr>
          </a:p>
        </p:txBody>
      </p:sp>
      <p:sp>
        <p:nvSpPr>
          <p:cNvPr id="1703" name="Google Shape;1703;p110"/>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95</a:t>
            </a:fld>
            <a:endParaRPr/>
          </a:p>
        </p:txBody>
      </p:sp>
      <p:graphicFrame>
        <p:nvGraphicFramePr>
          <p:cNvPr id="1704" name="Google Shape;1704;p110"/>
          <p:cNvGraphicFramePr/>
          <p:nvPr/>
        </p:nvGraphicFramePr>
        <p:xfrm>
          <a:off x="4481333" y="1268917"/>
          <a:ext cx="4280950" cy="4964700"/>
        </p:xfrm>
        <a:graphic>
          <a:graphicData uri="http://schemas.openxmlformats.org/drawingml/2006/table">
            <a:tbl>
              <a:tblPr>
                <a:noFill/>
                <a:tableStyleId>{EC6AB807-247D-4D44-8F3B-6CA6B95468DF}</a:tableStyleId>
              </a:tblPr>
              <a:tblGrid>
                <a:gridCol w="1346625">
                  <a:extLst>
                    <a:ext uri="{9D8B030D-6E8A-4147-A177-3AD203B41FA5}">
                      <a16:colId xmlns:a16="http://schemas.microsoft.com/office/drawing/2014/main" val="20000"/>
                    </a:ext>
                  </a:extLst>
                </a:gridCol>
                <a:gridCol w="2934325">
                  <a:extLst>
                    <a:ext uri="{9D8B030D-6E8A-4147-A177-3AD203B41FA5}">
                      <a16:colId xmlns:a16="http://schemas.microsoft.com/office/drawing/2014/main" val="20001"/>
                    </a:ext>
                  </a:extLst>
                </a:gridCol>
              </a:tblGrid>
              <a:tr h="1094250">
                <a:tc>
                  <a:txBody>
                    <a:bodyPr/>
                    <a:lstStyle/>
                    <a:p>
                      <a:pPr marL="0" marR="0" lvl="0" indent="0" algn="l" rtl="0">
                        <a:spcBef>
                          <a:spcPts val="0"/>
                        </a:spcBef>
                        <a:spcAft>
                          <a:spcPts val="0"/>
                        </a:spcAft>
                        <a:buClr>
                          <a:srgbClr val="072E82"/>
                        </a:buClr>
                        <a:buSzPts val="3600"/>
                        <a:buFont typeface="Calibri"/>
                        <a:buNone/>
                      </a:pPr>
                      <a:r>
                        <a:rPr lang="en-US" sz="2800" b="1" u="none" strike="noStrike" cap="none">
                          <a:solidFill>
                            <a:srgbClr val="072E82"/>
                          </a:solidFill>
                          <a:latin typeface="Calibri"/>
                          <a:ea typeface="Calibri"/>
                          <a:cs typeface="Calibri"/>
                          <a:sym typeface="Calibri"/>
                        </a:rPr>
                        <a:t>K</a:t>
                      </a:r>
                      <a:r>
                        <a:rPr lang="en-US" sz="1600" u="none" strike="noStrike" cap="none">
                          <a:solidFill>
                            <a:srgbClr val="072E82"/>
                          </a:solidFill>
                          <a:latin typeface="Calibri"/>
                          <a:ea typeface="Calibri"/>
                          <a:cs typeface="Calibri"/>
                          <a:sym typeface="Calibri"/>
                        </a:rPr>
                        <a:t>nowledge</a:t>
                      </a:r>
                      <a:endParaRPr sz="16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Conceptual understanding of </a:t>
                      </a:r>
                      <a:r>
                        <a:rPr lang="en-US">
                          <a:solidFill>
                            <a:schemeClr val="dk2"/>
                          </a:solidFill>
                          <a:latin typeface="Calibri"/>
                          <a:ea typeface="Calibri"/>
                          <a:cs typeface="Calibri"/>
                          <a:sym typeface="Calibri"/>
                        </a:rPr>
                        <a:t>teaching practices </a:t>
                      </a:r>
                      <a:r>
                        <a:rPr lang="en-US" b="1" i="1">
                          <a:solidFill>
                            <a:schemeClr val="dk2"/>
                          </a:solidFill>
                          <a:latin typeface="Calibri"/>
                          <a:ea typeface="Calibri"/>
                          <a:cs typeface="Calibri"/>
                          <a:sym typeface="Calibri"/>
                        </a:rPr>
                        <a:t>represented in the FFT Clusters</a:t>
                      </a:r>
                      <a:endParaRPr b="1"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94250">
                <a:tc>
                  <a:txBody>
                    <a:bodyPr/>
                    <a:lstStyle/>
                    <a:p>
                      <a:pPr marL="0" marR="0" lvl="0" indent="0" algn="l" rtl="0">
                        <a:spcBef>
                          <a:spcPts val="0"/>
                        </a:spcBef>
                        <a:spcAft>
                          <a:spcPts val="0"/>
                        </a:spcAft>
                        <a:buClr>
                          <a:srgbClr val="072E82"/>
                        </a:buClr>
                        <a:buSzPts val="3600"/>
                        <a:buFont typeface="Calibri"/>
                        <a:buNone/>
                      </a:pPr>
                      <a:r>
                        <a:rPr lang="en-US" sz="2900" b="1" u="none" strike="noStrike" cap="none">
                          <a:solidFill>
                            <a:srgbClr val="072E82"/>
                          </a:solidFill>
                          <a:latin typeface="Calibri"/>
                          <a:ea typeface="Calibri"/>
                          <a:cs typeface="Calibri"/>
                          <a:sym typeface="Calibri"/>
                        </a:rPr>
                        <a:t>A</a:t>
                      </a:r>
                      <a:r>
                        <a:rPr lang="en-US" sz="1700" u="none" strike="noStrike" cap="none">
                          <a:solidFill>
                            <a:srgbClr val="072E82"/>
                          </a:solidFill>
                          <a:latin typeface="Calibri"/>
                          <a:ea typeface="Calibri"/>
                          <a:cs typeface="Calibri"/>
                          <a:sym typeface="Calibri"/>
                        </a:rPr>
                        <a:t>ttitude</a:t>
                      </a:r>
                      <a:endParaRPr sz="17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Beliefs about the value of the good teaching </a:t>
                      </a:r>
                      <a:r>
                        <a:rPr lang="en-US" b="1" i="1" u="none" strike="noStrike" cap="none">
                          <a:solidFill>
                            <a:schemeClr val="dk2"/>
                          </a:solidFill>
                          <a:latin typeface="Calibri"/>
                          <a:ea typeface="Calibri"/>
                          <a:cs typeface="Calibri"/>
                          <a:sym typeface="Calibri"/>
                        </a:rPr>
                        <a:t>found in the FFT Cl</a:t>
                      </a:r>
                      <a:r>
                        <a:rPr lang="en-US" b="1" i="1">
                          <a:solidFill>
                            <a:schemeClr val="dk2"/>
                          </a:solidFill>
                          <a:latin typeface="Calibri"/>
                          <a:ea typeface="Calibri"/>
                          <a:cs typeface="Calibri"/>
                          <a:sym typeface="Calibri"/>
                        </a:rPr>
                        <a:t>usters</a:t>
                      </a:r>
                      <a:endParaRPr b="1"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03775">
                <a:tc>
                  <a:txBody>
                    <a:bodyPr/>
                    <a:lstStyle/>
                    <a:p>
                      <a:pPr marL="0" marR="0" lvl="0" indent="0" algn="l" rtl="0">
                        <a:spcBef>
                          <a:spcPts val="0"/>
                        </a:spcBef>
                        <a:spcAft>
                          <a:spcPts val="0"/>
                        </a:spcAft>
                        <a:buClr>
                          <a:srgbClr val="072E82"/>
                        </a:buClr>
                        <a:buSzPts val="3600"/>
                        <a:buFont typeface="Calibri"/>
                        <a:buNone/>
                      </a:pPr>
                      <a:r>
                        <a:rPr lang="en-US" sz="2900" b="1" u="none" strike="noStrike" cap="none">
                          <a:solidFill>
                            <a:srgbClr val="072E82"/>
                          </a:solidFill>
                          <a:latin typeface="Calibri"/>
                          <a:ea typeface="Calibri"/>
                          <a:cs typeface="Calibri"/>
                          <a:sym typeface="Calibri"/>
                        </a:rPr>
                        <a:t>S</a:t>
                      </a:r>
                      <a:r>
                        <a:rPr lang="en-US" sz="1700" u="none" strike="noStrike" cap="none">
                          <a:solidFill>
                            <a:srgbClr val="072E82"/>
                          </a:solidFill>
                          <a:latin typeface="Calibri"/>
                          <a:ea typeface="Calibri"/>
                          <a:cs typeface="Calibri"/>
                          <a:sym typeface="Calibri"/>
                        </a:rPr>
                        <a:t>kill</a:t>
                      </a:r>
                      <a:endParaRPr sz="17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Strategies and processes to apply knowledge </a:t>
                      </a:r>
                      <a:r>
                        <a:rPr lang="en-US" b="1" i="1" u="none" strike="noStrike" cap="none">
                          <a:solidFill>
                            <a:schemeClr val="dk2"/>
                          </a:solidFill>
                          <a:latin typeface="Calibri"/>
                          <a:ea typeface="Calibri"/>
                          <a:cs typeface="Calibri"/>
                          <a:sym typeface="Calibri"/>
                        </a:rPr>
                        <a:t>through the FFT Clusters</a:t>
                      </a:r>
                      <a:endParaRPr b="1"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55850">
                <a:tc>
                  <a:txBody>
                    <a:bodyPr/>
                    <a:lstStyle/>
                    <a:p>
                      <a:pPr marL="0" marR="0" lvl="0" indent="0" algn="l" rtl="0">
                        <a:spcBef>
                          <a:spcPts val="0"/>
                        </a:spcBef>
                        <a:spcAft>
                          <a:spcPts val="0"/>
                        </a:spcAft>
                        <a:buClr>
                          <a:srgbClr val="072E82"/>
                        </a:buClr>
                        <a:buSzPts val="3600"/>
                        <a:buFont typeface="Calibri"/>
                        <a:buNone/>
                      </a:pPr>
                      <a:r>
                        <a:rPr lang="en-US" sz="2800" b="1" u="none" strike="noStrike" cap="none">
                          <a:solidFill>
                            <a:srgbClr val="072E82"/>
                          </a:solidFill>
                          <a:latin typeface="Calibri"/>
                          <a:ea typeface="Calibri"/>
                          <a:cs typeface="Calibri"/>
                          <a:sym typeface="Calibri"/>
                        </a:rPr>
                        <a:t>A</a:t>
                      </a:r>
                      <a:r>
                        <a:rPr lang="en-US" sz="1600" u="none" strike="noStrike" cap="none">
                          <a:solidFill>
                            <a:srgbClr val="072E82"/>
                          </a:solidFill>
                          <a:latin typeface="Calibri"/>
                          <a:ea typeface="Calibri"/>
                          <a:cs typeface="Calibri"/>
                          <a:sym typeface="Calibri"/>
                        </a:rPr>
                        <a:t>spirations</a:t>
                      </a:r>
                      <a:endParaRPr sz="16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Desires, or internal motivation, to engage in a particular practice </a:t>
                      </a:r>
                      <a:r>
                        <a:rPr lang="en-US" b="1" i="1" u="none" strike="noStrike" cap="none">
                          <a:solidFill>
                            <a:schemeClr val="dk2"/>
                          </a:solidFill>
                          <a:latin typeface="Calibri"/>
                          <a:ea typeface="Calibri"/>
                          <a:cs typeface="Calibri"/>
                          <a:sym typeface="Calibri"/>
                        </a:rPr>
                        <a:t>through the FFT Clusters</a:t>
                      </a:r>
                      <a:endParaRPr b="1"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16575">
                <a:tc>
                  <a:txBody>
                    <a:bodyPr/>
                    <a:lstStyle/>
                    <a:p>
                      <a:pPr marL="0" marR="0" lvl="0" indent="0" algn="l" rtl="0">
                        <a:spcBef>
                          <a:spcPts val="0"/>
                        </a:spcBef>
                        <a:spcAft>
                          <a:spcPts val="0"/>
                        </a:spcAft>
                        <a:buClr>
                          <a:srgbClr val="072E82"/>
                        </a:buClr>
                        <a:buSzPts val="3600"/>
                        <a:buFont typeface="Calibri"/>
                        <a:buNone/>
                      </a:pPr>
                      <a:r>
                        <a:rPr lang="en-US" sz="2900" b="1" u="none" strike="noStrike" cap="none">
                          <a:solidFill>
                            <a:srgbClr val="072E82"/>
                          </a:solidFill>
                          <a:latin typeface="Calibri"/>
                          <a:ea typeface="Calibri"/>
                          <a:cs typeface="Calibri"/>
                          <a:sym typeface="Calibri"/>
                        </a:rPr>
                        <a:t>B</a:t>
                      </a:r>
                      <a:r>
                        <a:rPr lang="en-US" sz="1700" u="none" strike="noStrike" cap="none">
                          <a:solidFill>
                            <a:srgbClr val="072E82"/>
                          </a:solidFill>
                          <a:latin typeface="Calibri"/>
                          <a:ea typeface="Calibri"/>
                          <a:cs typeface="Calibri"/>
                          <a:sym typeface="Calibri"/>
                        </a:rPr>
                        <a:t>ehaviors</a:t>
                      </a:r>
                      <a:endParaRPr sz="17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u="none" strike="noStrike" cap="none">
                          <a:solidFill>
                            <a:schemeClr val="dk2"/>
                          </a:solidFill>
                          <a:latin typeface="Calibri"/>
                          <a:ea typeface="Calibri"/>
                          <a:cs typeface="Calibri"/>
                          <a:sym typeface="Calibri"/>
                        </a:rPr>
                        <a:t>Consistent application of knowledge and skills </a:t>
                      </a:r>
                      <a:r>
                        <a:rPr lang="en-US" i="1" u="none" strike="noStrike" cap="none">
                          <a:solidFill>
                            <a:schemeClr val="dk2"/>
                          </a:solidFill>
                          <a:latin typeface="Calibri"/>
                          <a:ea typeface="Calibri"/>
                          <a:cs typeface="Calibri"/>
                          <a:sym typeface="Calibri"/>
                        </a:rPr>
                        <a:t>i</a:t>
                      </a:r>
                      <a:r>
                        <a:rPr lang="en-US" b="1" i="1" u="none" strike="noStrike" cap="none">
                          <a:solidFill>
                            <a:schemeClr val="dk2"/>
                          </a:solidFill>
                          <a:latin typeface="Calibri"/>
                          <a:ea typeface="Calibri"/>
                          <a:cs typeface="Calibri"/>
                          <a:sym typeface="Calibri"/>
                        </a:rPr>
                        <a:t>n the FFT Cl</a:t>
                      </a:r>
                      <a:r>
                        <a:rPr lang="en-US" b="1" i="1">
                          <a:solidFill>
                            <a:schemeClr val="dk2"/>
                          </a:solidFill>
                          <a:latin typeface="Calibri"/>
                          <a:ea typeface="Calibri"/>
                          <a:cs typeface="Calibri"/>
                          <a:sym typeface="Calibri"/>
                        </a:rPr>
                        <a:t>usters</a:t>
                      </a:r>
                      <a:endParaRPr b="1" i="1"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06" name="Google Shape;1706;p110"/>
          <p:cNvSpPr txBox="1"/>
          <p:nvPr/>
        </p:nvSpPr>
        <p:spPr>
          <a:xfrm>
            <a:off x="264900" y="1442225"/>
            <a:ext cx="7334700" cy="392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a:latin typeface="Calibri"/>
                <a:ea typeface="Calibri"/>
                <a:cs typeface="Calibri"/>
                <a:sym typeface="Calibri"/>
              </a:rPr>
              <a:t>In breakout rooms,</a:t>
            </a:r>
            <a:endParaRPr sz="2700">
              <a:latin typeface="Calibri"/>
              <a:ea typeface="Calibri"/>
              <a:cs typeface="Calibri"/>
              <a:sym typeface="Calibri"/>
            </a:endParaRPr>
          </a:p>
          <a:p>
            <a:pPr marL="0" lvl="0" indent="0" algn="l" rtl="0">
              <a:spcBef>
                <a:spcPts val="0"/>
              </a:spcBef>
              <a:spcAft>
                <a:spcPts val="0"/>
              </a:spcAft>
              <a:buNone/>
            </a:pPr>
            <a:r>
              <a:rPr lang="en-US" sz="2700">
                <a:latin typeface="Calibri"/>
                <a:ea typeface="Calibri"/>
                <a:cs typeface="Calibri"/>
                <a:sym typeface="Calibri"/>
              </a:rPr>
              <a:t>share the notes related</a:t>
            </a:r>
            <a:endParaRPr sz="2700">
              <a:latin typeface="Calibri"/>
              <a:ea typeface="Calibri"/>
              <a:cs typeface="Calibri"/>
              <a:sym typeface="Calibri"/>
            </a:endParaRPr>
          </a:p>
          <a:p>
            <a:pPr marL="0" lvl="0" indent="0" algn="l" rtl="0">
              <a:spcBef>
                <a:spcPts val="0"/>
              </a:spcBef>
              <a:spcAft>
                <a:spcPts val="0"/>
              </a:spcAft>
              <a:buNone/>
            </a:pPr>
            <a:r>
              <a:rPr lang="en-US" sz="2700">
                <a:latin typeface="Calibri"/>
                <a:ea typeface="Calibri"/>
                <a:cs typeface="Calibri"/>
                <a:sym typeface="Calibri"/>
              </a:rPr>
              <a:t>to KASAB.</a:t>
            </a:r>
            <a:endParaRPr sz="2700">
              <a:latin typeface="Calibri"/>
              <a:ea typeface="Calibri"/>
              <a:cs typeface="Calibri"/>
              <a:sym typeface="Calibri"/>
            </a:endParaRPr>
          </a:p>
          <a:p>
            <a:pPr marL="0" lvl="0" indent="0" algn="l" rtl="0">
              <a:spcBef>
                <a:spcPts val="0"/>
              </a:spcBef>
              <a:spcAft>
                <a:spcPts val="0"/>
              </a:spcAft>
              <a:buNone/>
            </a:pPr>
            <a:endParaRPr sz="2700">
              <a:latin typeface="Calibri"/>
              <a:ea typeface="Calibri"/>
              <a:cs typeface="Calibri"/>
              <a:sym typeface="Calibri"/>
            </a:endParaRPr>
          </a:p>
          <a:p>
            <a:pPr marL="0" lvl="0" indent="0" algn="l" rtl="0">
              <a:spcBef>
                <a:spcPts val="0"/>
              </a:spcBef>
              <a:spcAft>
                <a:spcPts val="0"/>
              </a:spcAft>
              <a:buNone/>
            </a:pPr>
            <a:r>
              <a:rPr lang="en-US" sz="2700">
                <a:latin typeface="Calibri"/>
                <a:ea typeface="Calibri"/>
                <a:cs typeface="Calibri"/>
                <a:sym typeface="Calibri"/>
              </a:rPr>
              <a:t>What were the similarities</a:t>
            </a:r>
            <a:endParaRPr sz="2700">
              <a:latin typeface="Calibri"/>
              <a:ea typeface="Calibri"/>
              <a:cs typeface="Calibri"/>
              <a:sym typeface="Calibri"/>
            </a:endParaRPr>
          </a:p>
          <a:p>
            <a:pPr marL="0" lvl="0" indent="0" algn="l" rtl="0">
              <a:spcBef>
                <a:spcPts val="0"/>
              </a:spcBef>
              <a:spcAft>
                <a:spcPts val="0"/>
              </a:spcAft>
              <a:buNone/>
            </a:pPr>
            <a:r>
              <a:rPr lang="en-US" sz="2700">
                <a:latin typeface="Calibri"/>
                <a:ea typeface="Calibri"/>
                <a:cs typeface="Calibri"/>
                <a:sym typeface="Calibri"/>
              </a:rPr>
              <a:t>between your group?</a:t>
            </a:r>
            <a:endParaRPr sz="2700">
              <a:latin typeface="Calibri"/>
              <a:ea typeface="Calibri"/>
              <a:cs typeface="Calibri"/>
              <a:sym typeface="Calibri"/>
            </a:endParaRPr>
          </a:p>
          <a:p>
            <a:pPr marL="0" lvl="0" indent="0" algn="l" rtl="0">
              <a:spcBef>
                <a:spcPts val="0"/>
              </a:spcBef>
              <a:spcAft>
                <a:spcPts val="0"/>
              </a:spcAft>
              <a:buNone/>
            </a:pPr>
            <a:endParaRPr sz="2700">
              <a:latin typeface="Calibri"/>
              <a:ea typeface="Calibri"/>
              <a:cs typeface="Calibri"/>
              <a:sym typeface="Calibri"/>
            </a:endParaRPr>
          </a:p>
          <a:p>
            <a:pPr marL="0" lvl="0" indent="0" algn="l" rtl="0">
              <a:spcBef>
                <a:spcPts val="0"/>
              </a:spcBef>
              <a:spcAft>
                <a:spcPts val="0"/>
              </a:spcAft>
              <a:buNone/>
            </a:pPr>
            <a:r>
              <a:rPr lang="en-US" sz="2700">
                <a:latin typeface="Calibri"/>
                <a:ea typeface="Calibri"/>
                <a:cs typeface="Calibri"/>
                <a:sym typeface="Calibri"/>
              </a:rPr>
              <a:t>What were the differences</a:t>
            </a:r>
            <a:endParaRPr sz="2700">
              <a:latin typeface="Calibri"/>
              <a:ea typeface="Calibri"/>
              <a:cs typeface="Calibri"/>
              <a:sym typeface="Calibri"/>
            </a:endParaRPr>
          </a:p>
          <a:p>
            <a:pPr marL="0" lvl="0" indent="0" algn="l" rtl="0">
              <a:spcBef>
                <a:spcPts val="0"/>
              </a:spcBef>
              <a:spcAft>
                <a:spcPts val="0"/>
              </a:spcAft>
              <a:buNone/>
            </a:pPr>
            <a:r>
              <a:rPr lang="en-US" sz="2700">
                <a:latin typeface="Calibri"/>
                <a:ea typeface="Calibri"/>
                <a:cs typeface="Calibri"/>
                <a:sym typeface="Calibri"/>
              </a:rPr>
              <a:t>between your group?</a:t>
            </a:r>
            <a:endParaRPr sz="2700">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gd1393a0d83_0_40"/>
          <p:cNvSpPr txBox="1">
            <a:spLocks noGrp="1"/>
          </p:cNvSpPr>
          <p:nvPr>
            <p:ph type="title"/>
          </p:nvPr>
        </p:nvSpPr>
        <p:spPr>
          <a:xfrm>
            <a:off x="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200"/>
              <a:buFont typeface="Calibri"/>
              <a:buNone/>
            </a:pPr>
            <a:r>
              <a:rPr lang="en-US" sz="2650" i="1"/>
              <a:t>Homework</a:t>
            </a:r>
            <a:endParaRPr sz="2650" i="1"/>
          </a:p>
        </p:txBody>
      </p:sp>
      <p:sp>
        <p:nvSpPr>
          <p:cNvPr id="1714" name="Google Shape;1714;gd1393a0d83_0_40"/>
          <p:cNvSpPr txBox="1">
            <a:spLocks noGrp="1"/>
          </p:cNvSpPr>
          <p:nvPr>
            <p:ph type="sldNum" idx="12"/>
          </p:nvPr>
        </p:nvSpPr>
        <p:spPr>
          <a:xfrm>
            <a:off x="8574591" y="6611689"/>
            <a:ext cx="112200" cy="115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t>96</a:t>
            </a:fld>
            <a:endParaRPr/>
          </a:p>
        </p:txBody>
      </p:sp>
      <p:sp>
        <p:nvSpPr>
          <p:cNvPr id="1715" name="Google Shape;1715;gd1393a0d83_0_40"/>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2250"/>
              </a:spcBef>
              <a:spcAft>
                <a:spcPts val="0"/>
              </a:spcAft>
              <a:buClr>
                <a:srgbClr val="595959"/>
              </a:buClr>
              <a:buSzPts val="750"/>
              <a:buNone/>
            </a:pPr>
            <a:endParaRPr/>
          </a:p>
        </p:txBody>
      </p:sp>
      <p:pic>
        <p:nvPicPr>
          <p:cNvPr id="1716" name="Google Shape;1716;gd1393a0d83_0_40"/>
          <p:cNvPicPr preferRelativeResize="0"/>
          <p:nvPr/>
        </p:nvPicPr>
        <p:blipFill>
          <a:blip r:embed="rId3">
            <a:alphaModFix/>
          </a:blip>
          <a:stretch>
            <a:fillRect/>
          </a:stretch>
        </p:blipFill>
        <p:spPr>
          <a:xfrm>
            <a:off x="7476375" y="97863"/>
            <a:ext cx="1420100" cy="947276"/>
          </a:xfrm>
          <a:prstGeom prst="rect">
            <a:avLst/>
          </a:prstGeom>
          <a:noFill/>
          <a:ln>
            <a:noFill/>
          </a:ln>
        </p:spPr>
      </p:pic>
      <p:graphicFrame>
        <p:nvGraphicFramePr>
          <p:cNvPr id="1717" name="Google Shape;1717;gd1393a0d83_0_40"/>
          <p:cNvGraphicFramePr/>
          <p:nvPr/>
        </p:nvGraphicFramePr>
        <p:xfrm>
          <a:off x="1047625" y="2620225"/>
          <a:ext cx="6582550" cy="3108930"/>
        </p:xfrm>
        <a:graphic>
          <a:graphicData uri="http://schemas.openxmlformats.org/drawingml/2006/table">
            <a:tbl>
              <a:tblPr>
                <a:noFill/>
                <a:tableStyleId>{C163CB04-47FC-4941-B6C2-D879B836C2FF}</a:tableStyleId>
              </a:tblPr>
              <a:tblGrid>
                <a:gridCol w="6582550">
                  <a:extLst>
                    <a:ext uri="{9D8B030D-6E8A-4147-A177-3AD203B41FA5}">
                      <a16:colId xmlns:a16="http://schemas.microsoft.com/office/drawing/2014/main" val="20000"/>
                    </a:ext>
                  </a:extLst>
                </a:gridCol>
              </a:tblGrid>
              <a:tr h="2743175">
                <a:tc>
                  <a:txBody>
                    <a:bodyPr/>
                    <a:lstStyle/>
                    <a:p>
                      <a:pPr marL="457200" lvl="0" indent="-381000" algn="l" rtl="0">
                        <a:spcBef>
                          <a:spcPts val="0"/>
                        </a:spcBef>
                        <a:spcAft>
                          <a:spcPts val="0"/>
                        </a:spcAft>
                        <a:buSzPts val="2400"/>
                        <a:buChar char="●"/>
                      </a:pPr>
                      <a:r>
                        <a:rPr lang="en-US" sz="2400">
                          <a:solidFill>
                            <a:schemeClr val="dk2"/>
                          </a:solidFill>
                        </a:rPr>
                        <a:t>In the guidebook, </a:t>
                      </a:r>
                      <a:r>
                        <a:rPr lang="en-US" sz="2400"/>
                        <a:t>read Chapter 7, “Reflections on Team, Teacher and Coach Learning.” </a:t>
                      </a:r>
                      <a:endParaRPr sz="2400"/>
                    </a:p>
                    <a:p>
                      <a:pPr marL="457200" lvl="0" indent="-381000" algn="l" rtl="0">
                        <a:spcBef>
                          <a:spcPts val="0"/>
                        </a:spcBef>
                        <a:spcAft>
                          <a:spcPts val="0"/>
                        </a:spcAft>
                        <a:buSzPts val="2400"/>
                        <a:buChar char="●"/>
                      </a:pPr>
                      <a:r>
                        <a:rPr lang="en-US" sz="2400">
                          <a:solidFill>
                            <a:schemeClr val="dk2"/>
                          </a:solidFill>
                        </a:rPr>
                        <a:t>In the guidebook, </a:t>
                      </a:r>
                      <a:r>
                        <a:rPr lang="en-US" sz="2400"/>
                        <a:t>read Chapter 8, </a:t>
                      </a:r>
                      <a:r>
                        <a:rPr lang="en-US" sz="2400">
                          <a:solidFill>
                            <a:schemeClr val="dk2"/>
                          </a:solidFill>
                        </a:rPr>
                        <a:t>“</a:t>
                      </a:r>
                      <a:r>
                        <a:rPr lang="en-US" sz="2400"/>
                        <a:t>Illustrative Examples.”</a:t>
                      </a:r>
                      <a:endParaRPr sz="2400"/>
                    </a:p>
                    <a:p>
                      <a:pPr marL="457200" lvl="0" indent="-381000" algn="l" rtl="0">
                        <a:spcBef>
                          <a:spcPts val="0"/>
                        </a:spcBef>
                        <a:spcAft>
                          <a:spcPts val="0"/>
                        </a:spcAft>
                        <a:buSzPts val="2400"/>
                        <a:buChar char="●"/>
                      </a:pPr>
                      <a:r>
                        <a:rPr lang="en-US" sz="2400"/>
                        <a:t>Bring your school calendar.</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txBody>
                  <a:tcPr marL="91425" marR="91425" marT="91425" marB="91425"/>
                </a:tc>
                <a:extLst>
                  <a:ext uri="{0D108BD9-81ED-4DB2-BD59-A6C34878D82A}">
                    <a16:rowId xmlns:a16="http://schemas.microsoft.com/office/drawing/2014/main" val="10000"/>
                  </a:ext>
                </a:extLst>
              </a:tr>
            </a:tbl>
          </a:graphicData>
        </a:graphic>
      </p:graphicFrame>
      <p:pic>
        <p:nvPicPr>
          <p:cNvPr id="1718" name="Google Shape;1718;gd1393a0d83_0_40"/>
          <p:cNvPicPr preferRelativeResize="0"/>
          <p:nvPr/>
        </p:nvPicPr>
        <p:blipFill>
          <a:blip r:embed="rId4">
            <a:alphaModFix/>
          </a:blip>
          <a:stretch>
            <a:fillRect/>
          </a:stretch>
        </p:blipFill>
        <p:spPr>
          <a:xfrm>
            <a:off x="4098347" y="1312850"/>
            <a:ext cx="1143000" cy="1143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gd443a7ce92_0_379"/>
          <p:cNvSpPr txBox="1">
            <a:spLocks noGrp="1"/>
          </p:cNvSpPr>
          <p:nvPr>
            <p:ph type="title"/>
          </p:nvPr>
        </p:nvSpPr>
        <p:spPr>
          <a:xfrm>
            <a:off x="0" y="0"/>
            <a:ext cx="9144000" cy="1143000"/>
          </a:xfrm>
          <a:prstGeom prst="rect">
            <a:avLst/>
          </a:prstGeom>
          <a:solidFill>
            <a:srgbClr val="674EA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sz="4800"/>
              <a:t>Session 4 - Coaches</a:t>
            </a:r>
            <a:endParaRPr sz="4800"/>
          </a:p>
        </p:txBody>
      </p:sp>
      <p:sp>
        <p:nvSpPr>
          <p:cNvPr id="1724" name="Google Shape;1724;gd443a7ce92_0_379"/>
          <p:cNvSpPr txBox="1">
            <a:spLocks noGrp="1"/>
          </p:cNvSpPr>
          <p:nvPr>
            <p:ph type="sldNum" idx="12"/>
          </p:nvPr>
        </p:nvSpPr>
        <p:spPr>
          <a:xfrm>
            <a:off x="8536118" y="6592453"/>
            <a:ext cx="1506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97</a:t>
            </a:fld>
            <a:endParaRPr/>
          </a:p>
        </p:txBody>
      </p:sp>
      <p:pic>
        <p:nvPicPr>
          <p:cNvPr id="1725" name="Google Shape;1725;gd443a7ce92_0_379"/>
          <p:cNvPicPr preferRelativeResize="0"/>
          <p:nvPr/>
        </p:nvPicPr>
        <p:blipFill rotWithShape="1">
          <a:blip r:embed="rId3">
            <a:alphaModFix/>
          </a:blip>
          <a:srcRect/>
          <a:stretch/>
        </p:blipFill>
        <p:spPr>
          <a:xfrm>
            <a:off x="346923" y="1729852"/>
            <a:ext cx="4081851" cy="4069126"/>
          </a:xfrm>
          <a:prstGeom prst="rect">
            <a:avLst/>
          </a:prstGeom>
          <a:noFill/>
          <a:ln>
            <a:noFill/>
          </a:ln>
        </p:spPr>
      </p:pic>
      <p:pic>
        <p:nvPicPr>
          <p:cNvPr id="1726" name="Google Shape;1726;gd443a7ce92_0_379"/>
          <p:cNvPicPr preferRelativeResize="0"/>
          <p:nvPr/>
        </p:nvPicPr>
        <p:blipFill>
          <a:blip r:embed="rId4">
            <a:alphaModFix/>
          </a:blip>
          <a:stretch>
            <a:fillRect/>
          </a:stretch>
        </p:blipFill>
        <p:spPr>
          <a:xfrm>
            <a:off x="4488675" y="2516162"/>
            <a:ext cx="4514625" cy="24965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gd1393a0d83_0_12"/>
          <p:cNvSpPr txBox="1">
            <a:spLocks noGrp="1"/>
          </p:cNvSpPr>
          <p:nvPr>
            <p:ph type="title"/>
          </p:nvPr>
        </p:nvSpPr>
        <p:spPr>
          <a:xfrm>
            <a:off x="0" y="0"/>
            <a:ext cx="9144000" cy="1143000"/>
          </a:xfrm>
          <a:prstGeom prst="rect">
            <a:avLst/>
          </a:prstGeom>
          <a:solidFill>
            <a:schemeClr val="accent6"/>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t>Agenda: Session 4</a:t>
            </a:r>
            <a:endParaRPr sz="3600"/>
          </a:p>
          <a:p>
            <a:pPr marL="0" lvl="0" indent="0" algn="ctr" rtl="0">
              <a:spcBef>
                <a:spcPts val="0"/>
              </a:spcBef>
              <a:spcAft>
                <a:spcPts val="0"/>
              </a:spcAft>
              <a:buNone/>
            </a:pPr>
            <a:r>
              <a:rPr lang="en-US" sz="1850" i="1"/>
              <a:t>(3.5 hours)</a:t>
            </a:r>
            <a:endParaRPr sz="1850" i="1"/>
          </a:p>
        </p:txBody>
      </p:sp>
      <p:sp>
        <p:nvSpPr>
          <p:cNvPr id="1733" name="Google Shape;1733;gd1393a0d83_0_12"/>
          <p:cNvSpPr txBox="1">
            <a:spLocks noGrp="1"/>
          </p:cNvSpPr>
          <p:nvPr>
            <p:ph type="sldNum" idx="12"/>
          </p:nvPr>
        </p:nvSpPr>
        <p:spPr>
          <a:xfrm>
            <a:off x="8574591" y="6611689"/>
            <a:ext cx="112200" cy="115500"/>
          </a:xfrm>
          <a:prstGeom prst="rect">
            <a:avLst/>
          </a:prstGeom>
        </p:spPr>
        <p:txBody>
          <a:bodyPr spcFirstLastPara="1" wrap="square" lIns="0" tIns="0" rIns="0" bIns="0" anchor="ctr" anchorCtr="0">
            <a:spAutoFit/>
          </a:bodyPr>
          <a:lstStyle/>
          <a:p>
            <a:pPr marL="0" lvl="0" indent="0" algn="r" rtl="0">
              <a:spcBef>
                <a:spcPts val="0"/>
              </a:spcBef>
              <a:spcAft>
                <a:spcPts val="0"/>
              </a:spcAft>
              <a:buClr>
                <a:srgbClr val="000000"/>
              </a:buClr>
              <a:buSzPts val="700"/>
              <a:buFont typeface="Arial"/>
              <a:buNone/>
            </a:pPr>
            <a:fld id="{00000000-1234-1234-1234-123412341234}" type="slidenum">
              <a:rPr lang="en-US"/>
              <a:t>98</a:t>
            </a:fld>
            <a:endParaRPr/>
          </a:p>
        </p:txBody>
      </p:sp>
      <p:graphicFrame>
        <p:nvGraphicFramePr>
          <p:cNvPr id="1734" name="Google Shape;1734;gd1393a0d83_0_12"/>
          <p:cNvGraphicFramePr/>
          <p:nvPr/>
        </p:nvGraphicFramePr>
        <p:xfrm>
          <a:off x="252163" y="1461350"/>
          <a:ext cx="8696900" cy="2828100"/>
        </p:xfrm>
        <a:graphic>
          <a:graphicData uri="http://schemas.openxmlformats.org/drawingml/2006/table">
            <a:tbl>
              <a:tblPr>
                <a:noFill/>
                <a:tableStyleId>{C163CB04-47FC-4941-B6C2-D879B836C2FF}</a:tableStyleId>
              </a:tblPr>
              <a:tblGrid>
                <a:gridCol w="8696900">
                  <a:extLst>
                    <a:ext uri="{9D8B030D-6E8A-4147-A177-3AD203B41FA5}">
                      <a16:colId xmlns:a16="http://schemas.microsoft.com/office/drawing/2014/main" val="20000"/>
                    </a:ext>
                  </a:extLst>
                </a:gridCol>
              </a:tblGrid>
              <a:tr h="471350">
                <a:tc>
                  <a:txBody>
                    <a:bodyPr/>
                    <a:lstStyle/>
                    <a:p>
                      <a:pPr marL="0" lvl="0" indent="0" algn="l" rtl="0">
                        <a:spcBef>
                          <a:spcPts val="0"/>
                        </a:spcBef>
                        <a:spcAft>
                          <a:spcPts val="0"/>
                        </a:spcAft>
                        <a:buNone/>
                      </a:pPr>
                      <a:r>
                        <a:rPr lang="en-US" sz="1800"/>
                        <a:t>Welcome </a:t>
                      </a:r>
                      <a:endParaRPr sz="1800"/>
                    </a:p>
                  </a:txBody>
                  <a:tcPr marL="91425" marR="91425" marT="91425" marB="91425">
                    <a:solidFill>
                      <a:srgbClr val="C9DAF8"/>
                    </a:solidFill>
                  </a:tcPr>
                </a:tc>
                <a:extLst>
                  <a:ext uri="{0D108BD9-81ED-4DB2-BD59-A6C34878D82A}">
                    <a16:rowId xmlns:a16="http://schemas.microsoft.com/office/drawing/2014/main" val="10000"/>
                  </a:ext>
                </a:extLst>
              </a:tr>
              <a:tr h="471350">
                <a:tc>
                  <a:txBody>
                    <a:bodyPr/>
                    <a:lstStyle/>
                    <a:p>
                      <a:pPr marL="0" lvl="0" indent="0" algn="l" rtl="0">
                        <a:spcBef>
                          <a:spcPts val="0"/>
                        </a:spcBef>
                        <a:spcAft>
                          <a:spcPts val="0"/>
                        </a:spcAft>
                        <a:buNone/>
                      </a:pPr>
                      <a:r>
                        <a:rPr lang="en-US" sz="1800"/>
                        <a:t>Teaching Thinking:  Trust and Relationships</a:t>
                      </a:r>
                      <a:endParaRPr sz="1800"/>
                    </a:p>
                  </a:txBody>
                  <a:tcPr marL="91425" marR="91425" marT="91425" marB="91425">
                    <a:solidFill>
                      <a:srgbClr val="FFF2CC"/>
                    </a:solidFill>
                  </a:tcPr>
                </a:tc>
                <a:extLst>
                  <a:ext uri="{0D108BD9-81ED-4DB2-BD59-A6C34878D82A}">
                    <a16:rowId xmlns:a16="http://schemas.microsoft.com/office/drawing/2014/main" val="10001"/>
                  </a:ext>
                </a:extLst>
              </a:tr>
              <a:tr h="471350">
                <a:tc>
                  <a:txBody>
                    <a:bodyPr/>
                    <a:lstStyle/>
                    <a:p>
                      <a:pPr marL="0" lvl="0" indent="0" algn="l" rtl="0">
                        <a:spcBef>
                          <a:spcPts val="0"/>
                        </a:spcBef>
                        <a:spcAft>
                          <a:spcPts val="0"/>
                        </a:spcAft>
                        <a:buNone/>
                      </a:pPr>
                      <a:r>
                        <a:rPr lang="en-US" sz="1800"/>
                        <a:t>Troubleshooting the Stages</a:t>
                      </a:r>
                      <a:endParaRPr sz="1800"/>
                    </a:p>
                  </a:txBody>
                  <a:tcPr marL="91425" marR="91425" marT="91425" marB="91425">
                    <a:solidFill>
                      <a:srgbClr val="C9DAF8"/>
                    </a:solidFill>
                  </a:tcPr>
                </a:tc>
                <a:extLst>
                  <a:ext uri="{0D108BD9-81ED-4DB2-BD59-A6C34878D82A}">
                    <a16:rowId xmlns:a16="http://schemas.microsoft.com/office/drawing/2014/main" val="10002"/>
                  </a:ext>
                </a:extLst>
              </a:tr>
              <a:tr h="471350">
                <a:tc>
                  <a:txBody>
                    <a:bodyPr/>
                    <a:lstStyle/>
                    <a:p>
                      <a:pPr marL="0" lvl="0" indent="0" algn="l" rtl="0">
                        <a:spcBef>
                          <a:spcPts val="0"/>
                        </a:spcBef>
                        <a:spcAft>
                          <a:spcPts val="0"/>
                        </a:spcAft>
                        <a:buNone/>
                      </a:pPr>
                      <a:r>
                        <a:rPr lang="en-US" sz="1800"/>
                        <a:t>PLI Coach as Facilitator: Facilitator Skills and KASAB</a:t>
                      </a:r>
                      <a:endParaRPr sz="1800"/>
                    </a:p>
                  </a:txBody>
                  <a:tcPr marL="91425" marR="91425" marT="91425" marB="91425">
                    <a:solidFill>
                      <a:srgbClr val="FFF2CC"/>
                    </a:solidFill>
                  </a:tcPr>
                </a:tc>
                <a:extLst>
                  <a:ext uri="{0D108BD9-81ED-4DB2-BD59-A6C34878D82A}">
                    <a16:rowId xmlns:a16="http://schemas.microsoft.com/office/drawing/2014/main" val="10003"/>
                  </a:ext>
                </a:extLst>
              </a:tr>
              <a:tr h="471350">
                <a:tc>
                  <a:txBody>
                    <a:bodyPr/>
                    <a:lstStyle/>
                    <a:p>
                      <a:pPr marL="0" lvl="0" indent="0" algn="l" rtl="0">
                        <a:spcBef>
                          <a:spcPts val="0"/>
                        </a:spcBef>
                        <a:spcAft>
                          <a:spcPts val="0"/>
                        </a:spcAft>
                        <a:buNone/>
                      </a:pPr>
                      <a:r>
                        <a:rPr lang="en-US" sz="1800"/>
                        <a:t>Coaching Rounds</a:t>
                      </a:r>
                      <a:endParaRPr sz="1800"/>
                    </a:p>
                  </a:txBody>
                  <a:tcPr marL="91425" marR="91425" marT="91425" marB="91425">
                    <a:solidFill>
                      <a:srgbClr val="C9DAF8"/>
                    </a:solidFill>
                  </a:tcPr>
                </a:tc>
                <a:extLst>
                  <a:ext uri="{0D108BD9-81ED-4DB2-BD59-A6C34878D82A}">
                    <a16:rowId xmlns:a16="http://schemas.microsoft.com/office/drawing/2014/main" val="10004"/>
                  </a:ext>
                </a:extLst>
              </a:tr>
              <a:tr h="471350">
                <a:tc>
                  <a:txBody>
                    <a:bodyPr/>
                    <a:lstStyle/>
                    <a:p>
                      <a:pPr marL="0" lvl="0" indent="0" algn="l" rtl="0">
                        <a:spcBef>
                          <a:spcPts val="0"/>
                        </a:spcBef>
                        <a:spcAft>
                          <a:spcPts val="0"/>
                        </a:spcAft>
                        <a:buNone/>
                      </a:pPr>
                      <a:r>
                        <a:rPr lang="en-US" sz="1800"/>
                        <a:t>Wrap-Up and Debrief</a:t>
                      </a:r>
                      <a:endParaRPr sz="1800"/>
                    </a:p>
                  </a:txBody>
                  <a:tcPr marL="91425" marR="91425" marT="91425" marB="91425">
                    <a:solidFill>
                      <a:srgbClr val="FFF2CC"/>
                    </a:solidFill>
                  </a:tcPr>
                </a:tc>
                <a:extLst>
                  <a:ext uri="{0D108BD9-81ED-4DB2-BD59-A6C34878D82A}">
                    <a16:rowId xmlns:a16="http://schemas.microsoft.com/office/drawing/2014/main" val="10005"/>
                  </a:ext>
                </a:extLst>
              </a:tr>
            </a:tbl>
          </a:graphicData>
        </a:graphic>
      </p:graphicFrame>
      <p:pic>
        <p:nvPicPr>
          <p:cNvPr id="1735" name="Google Shape;1735;gd1393a0d83_0_12"/>
          <p:cNvPicPr preferRelativeResize="0"/>
          <p:nvPr/>
        </p:nvPicPr>
        <p:blipFill>
          <a:blip r:embed="rId3">
            <a:alphaModFix/>
          </a:blip>
          <a:stretch>
            <a:fillRect/>
          </a:stretch>
        </p:blipFill>
        <p:spPr>
          <a:xfrm>
            <a:off x="2863912" y="4388425"/>
            <a:ext cx="2896675" cy="19276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g7a42e92ee4_0_31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 Window Into Teaching Thinking</a:t>
            </a:r>
            <a:endParaRPr/>
          </a:p>
        </p:txBody>
      </p:sp>
      <p:sp>
        <p:nvSpPr>
          <p:cNvPr id="1741" name="Google Shape;1741;g7a42e92ee4_0_313"/>
          <p:cNvSpPr/>
          <p:nvPr/>
        </p:nvSpPr>
        <p:spPr>
          <a:xfrm>
            <a:off x="2782068" y="2431805"/>
            <a:ext cx="4618800" cy="717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g7a42e92ee4_0_313"/>
          <p:cNvSpPr/>
          <p:nvPr/>
        </p:nvSpPr>
        <p:spPr>
          <a:xfrm>
            <a:off x="2782068" y="3149447"/>
            <a:ext cx="2309400" cy="31212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g7a42e92ee4_0_313"/>
          <p:cNvSpPr/>
          <p:nvPr/>
        </p:nvSpPr>
        <p:spPr>
          <a:xfrm>
            <a:off x="2782187" y="2431805"/>
            <a:ext cx="4618800" cy="38388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g7a42e92ee4_0_313"/>
          <p:cNvSpPr txBox="1"/>
          <p:nvPr/>
        </p:nvSpPr>
        <p:spPr>
          <a:xfrm>
            <a:off x="2804941" y="2547361"/>
            <a:ext cx="2309400" cy="48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003594"/>
                </a:solidFill>
                <a:latin typeface="Montserrat"/>
                <a:ea typeface="Montserrat"/>
                <a:cs typeface="Montserrat"/>
                <a:sym typeface="Montserrat"/>
              </a:rPr>
              <a:t>DON’T KNOW</a:t>
            </a:r>
            <a:endParaRPr sz="1100" b="1">
              <a:solidFill>
                <a:srgbClr val="003594"/>
              </a:solidFill>
              <a:latin typeface="Montserrat"/>
              <a:ea typeface="Montserrat"/>
              <a:cs typeface="Montserrat"/>
              <a:sym typeface="Montserrat"/>
            </a:endParaRPr>
          </a:p>
        </p:txBody>
      </p:sp>
      <p:sp>
        <p:nvSpPr>
          <p:cNvPr id="1745" name="Google Shape;1745;g7a42e92ee4_0_313"/>
          <p:cNvSpPr txBox="1"/>
          <p:nvPr/>
        </p:nvSpPr>
        <p:spPr>
          <a:xfrm>
            <a:off x="2904356" y="3386040"/>
            <a:ext cx="2018100" cy="9096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US" sz="1000" b="1">
                <a:solidFill>
                  <a:srgbClr val="595959"/>
                </a:solidFill>
                <a:latin typeface="Montserrat"/>
                <a:ea typeface="Montserrat"/>
                <a:cs typeface="Montserrat"/>
                <a:sym typeface="Montserrat"/>
              </a:rPr>
              <a:t>Mysterious</a:t>
            </a:r>
            <a:br>
              <a:rPr lang="en-US" sz="1000">
                <a:solidFill>
                  <a:srgbClr val="595959"/>
                </a:solidFill>
                <a:latin typeface="Montserrat"/>
                <a:ea typeface="Montserrat"/>
                <a:cs typeface="Montserrat"/>
                <a:sym typeface="Montserrat"/>
              </a:rPr>
            </a:br>
            <a:r>
              <a:rPr lang="en-US" sz="1000" i="1">
                <a:solidFill>
                  <a:srgbClr val="595959"/>
                </a:solidFill>
                <a:latin typeface="Montserrat"/>
                <a:ea typeface="Montserrat"/>
                <a:cs typeface="Montserrat"/>
                <a:sym typeface="Montserrat"/>
              </a:rPr>
              <a:t>Unknown</a:t>
            </a:r>
            <a:endParaRPr sz="1000" i="1">
              <a:solidFill>
                <a:srgbClr val="595959"/>
              </a:solidFill>
              <a:latin typeface="Montserrat"/>
              <a:ea typeface="Montserrat"/>
              <a:cs typeface="Montserrat"/>
              <a:sym typeface="Montserrat"/>
            </a:endParaRPr>
          </a:p>
        </p:txBody>
      </p:sp>
      <p:sp>
        <p:nvSpPr>
          <p:cNvPr id="1746" name="Google Shape;1746;g7a42e92ee4_0_313"/>
          <p:cNvSpPr txBox="1"/>
          <p:nvPr/>
        </p:nvSpPr>
        <p:spPr>
          <a:xfrm>
            <a:off x="5502278" y="2547361"/>
            <a:ext cx="1499700" cy="48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003594"/>
                </a:solidFill>
                <a:latin typeface="Montserrat"/>
                <a:ea typeface="Montserrat"/>
                <a:cs typeface="Montserrat"/>
                <a:sym typeface="Montserrat"/>
              </a:rPr>
              <a:t>KNOW</a:t>
            </a:r>
            <a:endParaRPr sz="1100" b="1">
              <a:solidFill>
                <a:srgbClr val="003594"/>
              </a:solidFill>
              <a:latin typeface="Montserrat"/>
              <a:ea typeface="Montserrat"/>
              <a:cs typeface="Montserrat"/>
              <a:sym typeface="Montserrat"/>
            </a:endParaRPr>
          </a:p>
        </p:txBody>
      </p:sp>
      <p:cxnSp>
        <p:nvCxnSpPr>
          <p:cNvPr id="1747" name="Google Shape;1747;g7a42e92ee4_0_313"/>
          <p:cNvCxnSpPr/>
          <p:nvPr/>
        </p:nvCxnSpPr>
        <p:spPr>
          <a:xfrm>
            <a:off x="5091531" y="2619084"/>
            <a:ext cx="0" cy="343200"/>
          </a:xfrm>
          <a:prstGeom prst="straightConnector1">
            <a:avLst/>
          </a:prstGeom>
          <a:noFill/>
          <a:ln w="9525" cap="flat" cmpd="sng">
            <a:solidFill>
              <a:srgbClr val="FFFFFF"/>
            </a:solidFill>
            <a:prstDash val="solid"/>
            <a:round/>
            <a:headEnd type="none" w="med" len="med"/>
            <a:tailEnd type="none" w="med" len="med"/>
          </a:ln>
        </p:spPr>
      </p:cxnSp>
      <p:sp>
        <p:nvSpPr>
          <p:cNvPr id="1748" name="Google Shape;1748;g7a42e92ee4_0_313"/>
          <p:cNvSpPr txBox="1"/>
          <p:nvPr/>
        </p:nvSpPr>
        <p:spPr>
          <a:xfrm>
            <a:off x="5237168" y="3386040"/>
            <a:ext cx="2018100" cy="10809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000" b="1">
                <a:solidFill>
                  <a:schemeClr val="dk2"/>
                </a:solidFill>
                <a:latin typeface="Montserrat"/>
                <a:ea typeface="Montserrat"/>
                <a:cs typeface="Montserrat"/>
                <a:sym typeface="Montserrat"/>
              </a:rPr>
              <a:t>Theoretical</a:t>
            </a:r>
            <a:br>
              <a:rPr lang="en-US" sz="1000">
                <a:solidFill>
                  <a:schemeClr val="dk2"/>
                </a:solidFill>
                <a:latin typeface="Montserrat"/>
                <a:ea typeface="Montserrat"/>
                <a:cs typeface="Montserrat"/>
                <a:sym typeface="Montserrat"/>
              </a:rPr>
            </a:br>
            <a:r>
              <a:rPr lang="en-US" sz="1000" i="1">
                <a:solidFill>
                  <a:schemeClr val="dk2"/>
                </a:solidFill>
                <a:latin typeface="Montserrat"/>
                <a:ea typeface="Montserrat"/>
                <a:cs typeface="Montserrat"/>
                <a:sym typeface="Montserrat"/>
              </a:rPr>
              <a:t>Unable to demonstrate</a:t>
            </a:r>
            <a:endParaRPr sz="1000" i="1">
              <a:solidFill>
                <a:schemeClr val="dk2"/>
              </a:solidFill>
              <a:latin typeface="Montserrat"/>
              <a:ea typeface="Montserrat"/>
              <a:cs typeface="Montserrat"/>
              <a:sym typeface="Montserrat"/>
            </a:endParaRPr>
          </a:p>
          <a:p>
            <a:pPr marL="0" lvl="0" indent="0" algn="ctr" rtl="0">
              <a:lnSpc>
                <a:spcPct val="150000"/>
              </a:lnSpc>
              <a:spcBef>
                <a:spcPts val="0"/>
              </a:spcBef>
              <a:spcAft>
                <a:spcPts val="0"/>
              </a:spcAft>
              <a:buNone/>
            </a:pPr>
            <a:endParaRPr sz="1000">
              <a:solidFill>
                <a:srgbClr val="595959"/>
              </a:solidFill>
              <a:latin typeface="Montserrat"/>
              <a:ea typeface="Montserrat"/>
              <a:cs typeface="Montserrat"/>
              <a:sym typeface="Montserrat"/>
            </a:endParaRPr>
          </a:p>
        </p:txBody>
      </p:sp>
      <p:cxnSp>
        <p:nvCxnSpPr>
          <p:cNvPr id="1749" name="Google Shape;1749;g7a42e92ee4_0_313"/>
          <p:cNvCxnSpPr/>
          <p:nvPr/>
        </p:nvCxnSpPr>
        <p:spPr>
          <a:xfrm>
            <a:off x="2782068" y="4612943"/>
            <a:ext cx="4597200" cy="8100"/>
          </a:xfrm>
          <a:prstGeom prst="straightConnector1">
            <a:avLst/>
          </a:prstGeom>
          <a:noFill/>
          <a:ln w="9525" cap="flat" cmpd="sng">
            <a:solidFill>
              <a:srgbClr val="CCCCCC"/>
            </a:solidFill>
            <a:prstDash val="solid"/>
            <a:round/>
            <a:headEnd type="none" w="med" len="med"/>
            <a:tailEnd type="none" w="med" len="med"/>
          </a:ln>
        </p:spPr>
      </p:cxnSp>
      <p:sp>
        <p:nvSpPr>
          <p:cNvPr id="1750" name="Google Shape;1750;g7a42e92ee4_0_313"/>
          <p:cNvSpPr txBox="1"/>
          <p:nvPr/>
        </p:nvSpPr>
        <p:spPr>
          <a:xfrm>
            <a:off x="2916149" y="5059268"/>
            <a:ext cx="2018100" cy="9096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US" sz="1000" b="1">
                <a:solidFill>
                  <a:srgbClr val="595959"/>
                </a:solidFill>
                <a:latin typeface="Montserrat"/>
                <a:ea typeface="Montserrat"/>
                <a:cs typeface="Montserrat"/>
                <a:sym typeface="Montserrat"/>
              </a:rPr>
              <a:t>Miraculous</a:t>
            </a:r>
            <a:br>
              <a:rPr lang="en-US" sz="1000">
                <a:solidFill>
                  <a:srgbClr val="595959"/>
                </a:solidFill>
                <a:latin typeface="Montserrat"/>
                <a:ea typeface="Montserrat"/>
                <a:cs typeface="Montserrat"/>
                <a:sym typeface="Montserrat"/>
              </a:rPr>
            </a:br>
            <a:r>
              <a:rPr lang="en-US" sz="1000" i="1">
                <a:solidFill>
                  <a:srgbClr val="595959"/>
                </a:solidFill>
                <a:latin typeface="Montserrat"/>
                <a:ea typeface="Montserrat"/>
                <a:cs typeface="Montserrat"/>
                <a:sym typeface="Montserrat"/>
              </a:rPr>
              <a:t>Unexplained</a:t>
            </a:r>
            <a:endParaRPr sz="1000" i="1">
              <a:solidFill>
                <a:srgbClr val="595959"/>
              </a:solidFill>
              <a:latin typeface="Montserrat"/>
              <a:ea typeface="Montserrat"/>
              <a:cs typeface="Montserrat"/>
              <a:sym typeface="Montserrat"/>
            </a:endParaRPr>
          </a:p>
        </p:txBody>
      </p:sp>
      <p:sp>
        <p:nvSpPr>
          <p:cNvPr id="1751" name="Google Shape;1751;g7a42e92ee4_0_313"/>
          <p:cNvSpPr txBox="1"/>
          <p:nvPr/>
        </p:nvSpPr>
        <p:spPr>
          <a:xfrm>
            <a:off x="5248962" y="5059268"/>
            <a:ext cx="2018100" cy="10809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000" b="1">
                <a:solidFill>
                  <a:schemeClr val="dk2"/>
                </a:solidFill>
                <a:latin typeface="Montserrat"/>
                <a:ea typeface="Montserrat"/>
                <a:cs typeface="Montserrat"/>
                <a:sym typeface="Montserrat"/>
              </a:rPr>
              <a:t>Intentional</a:t>
            </a:r>
            <a:br>
              <a:rPr lang="en-US" sz="1000">
                <a:solidFill>
                  <a:schemeClr val="dk2"/>
                </a:solidFill>
                <a:latin typeface="Montserrat"/>
                <a:ea typeface="Montserrat"/>
                <a:cs typeface="Montserrat"/>
                <a:sym typeface="Montserrat"/>
              </a:rPr>
            </a:br>
            <a:r>
              <a:rPr lang="en-US" sz="1000" i="1">
                <a:solidFill>
                  <a:schemeClr val="dk2"/>
                </a:solidFill>
                <a:latin typeface="Montserrat"/>
                <a:ea typeface="Montserrat"/>
                <a:cs typeface="Montserrat"/>
                <a:sym typeface="Montserrat"/>
              </a:rPr>
              <a:t>Deliberate practice</a:t>
            </a:r>
            <a:endParaRPr sz="1000" i="1">
              <a:solidFill>
                <a:schemeClr val="dk2"/>
              </a:solidFill>
              <a:latin typeface="Montserrat"/>
              <a:ea typeface="Montserrat"/>
              <a:cs typeface="Montserrat"/>
              <a:sym typeface="Montserrat"/>
            </a:endParaRPr>
          </a:p>
          <a:p>
            <a:pPr marL="0" lvl="0" indent="0" algn="ctr" rtl="0">
              <a:lnSpc>
                <a:spcPct val="150000"/>
              </a:lnSpc>
              <a:spcBef>
                <a:spcPts val="0"/>
              </a:spcBef>
              <a:spcAft>
                <a:spcPts val="0"/>
              </a:spcAft>
              <a:buNone/>
            </a:pPr>
            <a:endParaRPr sz="1000">
              <a:solidFill>
                <a:srgbClr val="595959"/>
              </a:solidFill>
              <a:latin typeface="Montserrat"/>
              <a:ea typeface="Montserrat"/>
              <a:cs typeface="Montserrat"/>
              <a:sym typeface="Montserrat"/>
            </a:endParaRPr>
          </a:p>
        </p:txBody>
      </p:sp>
      <p:sp>
        <p:nvSpPr>
          <p:cNvPr id="1752" name="Google Shape;1752;g7a42e92ee4_0_313"/>
          <p:cNvSpPr/>
          <p:nvPr/>
        </p:nvSpPr>
        <p:spPr>
          <a:xfrm rot="-5400000">
            <a:off x="591137" y="4079767"/>
            <a:ext cx="3843600" cy="5382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g7a42e92ee4_0_313"/>
          <p:cNvSpPr txBox="1"/>
          <p:nvPr/>
        </p:nvSpPr>
        <p:spPr>
          <a:xfrm rot="-5400000">
            <a:off x="1703504" y="5248369"/>
            <a:ext cx="1618800" cy="36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003594"/>
                </a:solidFill>
                <a:latin typeface="Montserrat"/>
                <a:ea typeface="Montserrat"/>
                <a:cs typeface="Montserrat"/>
                <a:sym typeface="Montserrat"/>
              </a:rPr>
              <a:t>CAN DO</a:t>
            </a:r>
            <a:endParaRPr sz="1100" b="1">
              <a:solidFill>
                <a:srgbClr val="003594"/>
              </a:solidFill>
              <a:latin typeface="Montserrat"/>
              <a:ea typeface="Montserrat"/>
              <a:cs typeface="Montserrat"/>
              <a:sym typeface="Montserrat"/>
            </a:endParaRPr>
          </a:p>
        </p:txBody>
      </p:sp>
      <p:sp>
        <p:nvSpPr>
          <p:cNvPr id="1754" name="Google Shape;1754;g7a42e92ee4_0_313"/>
          <p:cNvSpPr txBox="1"/>
          <p:nvPr/>
        </p:nvSpPr>
        <p:spPr>
          <a:xfrm rot="-5400000">
            <a:off x="1771904" y="3623443"/>
            <a:ext cx="1482000" cy="36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003594"/>
                </a:solidFill>
                <a:latin typeface="Montserrat"/>
                <a:ea typeface="Montserrat"/>
                <a:cs typeface="Montserrat"/>
                <a:sym typeface="Montserrat"/>
              </a:rPr>
              <a:t>CAN’T DO</a:t>
            </a:r>
            <a:endParaRPr sz="1100" b="1">
              <a:solidFill>
                <a:srgbClr val="003594"/>
              </a:solidFill>
              <a:latin typeface="Montserrat"/>
              <a:ea typeface="Montserrat"/>
              <a:cs typeface="Montserrat"/>
              <a:sym typeface="Montserrat"/>
            </a:endParaRPr>
          </a:p>
        </p:txBody>
      </p:sp>
      <p:cxnSp>
        <p:nvCxnSpPr>
          <p:cNvPr id="1755" name="Google Shape;1755;g7a42e92ee4_0_313"/>
          <p:cNvCxnSpPr/>
          <p:nvPr/>
        </p:nvCxnSpPr>
        <p:spPr>
          <a:xfrm rot="10800000">
            <a:off x="2512996" y="4488276"/>
            <a:ext cx="0" cy="257400"/>
          </a:xfrm>
          <a:prstGeom prst="straightConnector1">
            <a:avLst/>
          </a:prstGeom>
          <a:noFill/>
          <a:ln w="9525" cap="flat" cmpd="sng">
            <a:solidFill>
              <a:srgbClr val="FFFFFF"/>
            </a:solidFill>
            <a:prstDash val="solid"/>
            <a:round/>
            <a:headEnd type="none" w="med" len="med"/>
            <a:tailEnd type="none" w="med" len="med"/>
          </a:ln>
        </p:spPr>
      </p:cxnSp>
      <p:sp>
        <p:nvSpPr>
          <p:cNvPr id="1756" name="Google Shape;1756;g7a42e92ee4_0_313"/>
          <p:cNvSpPr txBox="1"/>
          <p:nvPr/>
        </p:nvSpPr>
        <p:spPr>
          <a:xfrm>
            <a:off x="2243837" y="1782067"/>
            <a:ext cx="4758000" cy="9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i="1">
                <a:solidFill>
                  <a:srgbClr val="003594"/>
                </a:solidFill>
                <a:latin typeface="Montserrat"/>
                <a:ea typeface="Montserrat"/>
                <a:cs typeface="Montserrat"/>
                <a:sym typeface="Montserrat"/>
              </a:rPr>
              <a:t>Ability to explain own teaching practice</a:t>
            </a:r>
            <a:endParaRPr b="1" i="1">
              <a:solidFill>
                <a:srgbClr val="003594"/>
              </a:solidFill>
              <a:latin typeface="Montserrat"/>
              <a:ea typeface="Montserrat"/>
              <a:cs typeface="Montserrat"/>
              <a:sym typeface="Montserrat"/>
            </a:endParaRPr>
          </a:p>
        </p:txBody>
      </p:sp>
      <p:sp>
        <p:nvSpPr>
          <p:cNvPr id="1757" name="Google Shape;1757;g7a42e92ee4_0_313"/>
          <p:cNvSpPr txBox="1"/>
          <p:nvPr/>
        </p:nvSpPr>
        <p:spPr>
          <a:xfrm rot="-5400000">
            <a:off x="171163" y="3986119"/>
            <a:ext cx="3825900" cy="6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i="1">
                <a:solidFill>
                  <a:srgbClr val="003594"/>
                </a:solidFill>
                <a:latin typeface="Montserrat"/>
                <a:ea typeface="Montserrat"/>
                <a:cs typeface="Montserrat"/>
                <a:sym typeface="Montserrat"/>
              </a:rPr>
              <a:t>Ability to teach</a:t>
            </a:r>
            <a:endParaRPr b="1" i="1">
              <a:solidFill>
                <a:srgbClr val="003594"/>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PLI">
  <a:themeElements>
    <a:clrScheme name="PLI-Professional Learning">
      <a:dk1>
        <a:srgbClr val="595959"/>
      </a:dk1>
      <a:lt1>
        <a:srgbClr val="FFFFFF"/>
      </a:lt1>
      <a:dk2>
        <a:srgbClr val="000000"/>
      </a:dk2>
      <a:lt2>
        <a:srgbClr val="D6ECFF"/>
      </a:lt2>
      <a:accent1>
        <a:srgbClr val="003462"/>
      </a:accent1>
      <a:accent2>
        <a:srgbClr val="0083C8"/>
      </a:accent2>
      <a:accent3>
        <a:srgbClr val="52B948"/>
      </a:accent3>
      <a:accent4>
        <a:srgbClr val="F9981D"/>
      </a:accent4>
      <a:accent5>
        <a:srgbClr val="E5114F"/>
      </a:accent5>
      <a:accent6>
        <a:srgbClr val="7E3F98"/>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LI-Professional Learning">
      <a:dk1>
        <a:srgbClr val="595959"/>
      </a:dk1>
      <a:lt1>
        <a:srgbClr val="FFFFFF"/>
      </a:lt1>
      <a:dk2>
        <a:srgbClr val="000000"/>
      </a:dk2>
      <a:lt2>
        <a:srgbClr val="D6ECFF"/>
      </a:lt2>
      <a:accent1>
        <a:srgbClr val="003462"/>
      </a:accent1>
      <a:accent2>
        <a:srgbClr val="0083C8"/>
      </a:accent2>
      <a:accent3>
        <a:srgbClr val="52B948"/>
      </a:accent3>
      <a:accent4>
        <a:srgbClr val="F9981D"/>
      </a:accent4>
      <a:accent5>
        <a:srgbClr val="E5114F"/>
      </a:accent5>
      <a:accent6>
        <a:srgbClr val="7E3F98"/>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3594"/>
      </a:dk1>
      <a:lt1>
        <a:srgbClr val="FFFFFF"/>
      </a:lt1>
      <a:dk2>
        <a:srgbClr val="595959"/>
      </a:dk2>
      <a:lt2>
        <a:srgbClr val="EEEEEE"/>
      </a:lt2>
      <a:accent1>
        <a:srgbClr val="70659A"/>
      </a:accent1>
      <a:accent2>
        <a:srgbClr val="FBD872"/>
      </a:accent2>
      <a:accent3>
        <a:srgbClr val="DBAFD8"/>
      </a:accent3>
      <a:accent4>
        <a:srgbClr val="ED9B54"/>
      </a:accent4>
      <a:accent5>
        <a:srgbClr val="72AE86"/>
      </a:accent5>
      <a:accent6>
        <a:srgbClr val="9FC4DD"/>
      </a:accent6>
      <a:hlink>
        <a:srgbClr val="70659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LI">
  <a:themeElements>
    <a:clrScheme name="PLI-Professional Learning">
      <a:dk1>
        <a:srgbClr val="595959"/>
      </a:dk1>
      <a:lt1>
        <a:srgbClr val="FFFFFF"/>
      </a:lt1>
      <a:dk2>
        <a:srgbClr val="000000"/>
      </a:dk2>
      <a:lt2>
        <a:srgbClr val="D6ECFF"/>
      </a:lt2>
      <a:accent1>
        <a:srgbClr val="003462"/>
      </a:accent1>
      <a:accent2>
        <a:srgbClr val="0083C8"/>
      </a:accent2>
      <a:accent3>
        <a:srgbClr val="52B948"/>
      </a:accent3>
      <a:accent4>
        <a:srgbClr val="F9981D"/>
      </a:accent4>
      <a:accent5>
        <a:srgbClr val="E5114F"/>
      </a:accent5>
      <a:accent6>
        <a:srgbClr val="7E3F98"/>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3594"/>
      </a:dk1>
      <a:lt1>
        <a:srgbClr val="FFFFFF"/>
      </a:lt1>
      <a:dk2>
        <a:srgbClr val="595959"/>
      </a:dk2>
      <a:lt2>
        <a:srgbClr val="EEEEEE"/>
      </a:lt2>
      <a:accent1>
        <a:srgbClr val="70659A"/>
      </a:accent1>
      <a:accent2>
        <a:srgbClr val="FBD872"/>
      </a:accent2>
      <a:accent3>
        <a:srgbClr val="DBAFD8"/>
      </a:accent3>
      <a:accent4>
        <a:srgbClr val="ED9B54"/>
      </a:accent4>
      <a:accent5>
        <a:srgbClr val="72AE86"/>
      </a:accent5>
      <a:accent6>
        <a:srgbClr val="9FC4DD"/>
      </a:accent6>
      <a:hlink>
        <a:srgbClr val="70659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3CB94FDBD2034C96A702FB0DF396D2" ma:contentTypeVersion="17" ma:contentTypeDescription="Create a new document." ma:contentTypeScope="" ma:versionID="76cc484a9733098d3acb620752cf7e54">
  <xsd:schema xmlns:xsd="http://www.w3.org/2001/XMLSchema" xmlns:xs="http://www.w3.org/2001/XMLSchema" xmlns:p="http://schemas.microsoft.com/office/2006/metadata/properties" xmlns:ns2="8d587a50-9407-4fe0-bb3b-f127d44cfded" xmlns:ns3="a62648ab-4ab3-488a-b30e-80ca8914296c" targetNamespace="http://schemas.microsoft.com/office/2006/metadata/properties" ma:root="true" ma:fieldsID="9fb32493361ae1cbc104bca9c311f18c" ns2:_="" ns3:_="">
    <xsd:import namespace="8d587a50-9407-4fe0-bb3b-f127d44cfded"/>
    <xsd:import namespace="a62648ab-4ab3-488a-b30e-80ca891429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587a50-9407-4fe0-bb3b-f127d44cfd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2648ab-4ab3-488a-b30e-80ca8914296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a7b91-3e4d-4a21-be15-7e98c1940a27}" ma:internalName="TaxCatchAll" ma:showField="CatchAllData" ma:web="a62648ab-4ab3-488a-b30e-80ca891429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587a50-9407-4fe0-bb3b-f127d44cfded">
      <Terms xmlns="http://schemas.microsoft.com/office/infopath/2007/PartnerControls"/>
    </lcf76f155ced4ddcb4097134ff3c332f>
    <TaxCatchAll xmlns="a62648ab-4ab3-488a-b30e-80ca8914296c" xsi:nil="true"/>
  </documentManagement>
</p:properties>
</file>

<file path=customXml/itemProps1.xml><?xml version="1.0" encoding="utf-8"?>
<ds:datastoreItem xmlns:ds="http://schemas.openxmlformats.org/officeDocument/2006/customXml" ds:itemID="{26D064CA-5671-46F1-B6D5-2A346E76F2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587a50-9407-4fe0-bb3b-f127d44cfded"/>
    <ds:schemaRef ds:uri="a62648ab-4ab3-488a-b30e-80ca891429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714774-7832-4804-828B-A10029AEE366}">
  <ds:schemaRefs>
    <ds:schemaRef ds:uri="http://schemas.microsoft.com/sharepoint/v3/contenttype/forms"/>
  </ds:schemaRefs>
</ds:datastoreItem>
</file>

<file path=customXml/itemProps3.xml><?xml version="1.0" encoding="utf-8"?>
<ds:datastoreItem xmlns:ds="http://schemas.openxmlformats.org/officeDocument/2006/customXml" ds:itemID="{039104B7-293D-4020-A24C-1C9DAD3D421E}">
  <ds:schemaRefs>
    <ds:schemaRef ds:uri="http://schemas.microsoft.com/office/2006/documentManagement/types"/>
    <ds:schemaRef ds:uri="http://www.w3.org/XML/1998/namespace"/>
    <ds:schemaRef ds:uri="http://purl.org/dc/dcmitype/"/>
    <ds:schemaRef ds:uri="http://purl.org/dc/terms/"/>
    <ds:schemaRef ds:uri="http://purl.org/dc/elements/1.1/"/>
    <ds:schemaRef ds:uri="http://schemas.microsoft.com/office/infopath/2007/PartnerControls"/>
    <ds:schemaRef ds:uri="8d587a50-9407-4fe0-bb3b-f127d44cfded"/>
    <ds:schemaRef ds:uri="http://schemas.openxmlformats.org/package/2006/metadata/core-properties"/>
    <ds:schemaRef ds:uri="a62648ab-4ab3-488a-b30e-80ca8914296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TotalTime>
  <Words>7068</Words>
  <Application>Microsoft Office PowerPoint</Application>
  <PresentationFormat>On-screen Show (4:3)</PresentationFormat>
  <Paragraphs>1020</Paragraphs>
  <Slides>109</Slides>
  <Notes>109</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109</vt:i4>
      </vt:variant>
    </vt:vector>
  </HeadingPairs>
  <TitlesOfParts>
    <vt:vector size="131" baseType="lpstr">
      <vt:lpstr>Times New Roman</vt:lpstr>
      <vt:lpstr>Roboto</vt:lpstr>
      <vt:lpstr>Karla</vt:lpstr>
      <vt:lpstr>Montserrat Medium</vt:lpstr>
      <vt:lpstr>Permanent Marker</vt:lpstr>
      <vt:lpstr>Montserrat</vt:lpstr>
      <vt:lpstr>Calibri</vt:lpstr>
      <vt:lpstr>Nunito</vt:lpstr>
      <vt:lpstr>Arial Narrow</vt:lpstr>
      <vt:lpstr>Lato</vt:lpstr>
      <vt:lpstr>ABeeZee</vt:lpstr>
      <vt:lpstr>Arial</vt:lpstr>
      <vt:lpstr>Montserrat Black</vt:lpstr>
      <vt:lpstr>PLI</vt:lpstr>
      <vt:lpstr>Office Theme</vt:lpstr>
      <vt:lpstr>Simple Light</vt:lpstr>
      <vt:lpstr>Simple Light</vt:lpstr>
      <vt:lpstr>Office Theme</vt:lpstr>
      <vt:lpstr>PLI</vt:lpstr>
      <vt:lpstr>Simple Light</vt:lpstr>
      <vt:lpstr>Simple Light</vt:lpstr>
      <vt:lpstr>Simple Light</vt:lpstr>
      <vt:lpstr>Professional Learning With  Impact Coach Preparatory Workshop</vt:lpstr>
      <vt:lpstr>Session 1 </vt:lpstr>
      <vt:lpstr>Professional Learning With Impact (PLI) Program Overview</vt:lpstr>
      <vt:lpstr>PLI Theory of Action</vt:lpstr>
      <vt:lpstr>Opportunities to Provide Feedback on Program Design and Implementation</vt:lpstr>
      <vt:lpstr>Who’s who in PLI?</vt:lpstr>
      <vt:lpstr>Meet the Facilitators/Lead Learners/Program Specialists </vt:lpstr>
      <vt:lpstr>Outcomes of the PLI Team Sessions</vt:lpstr>
      <vt:lpstr>Agenda: Session 1  (3.5 hours)</vt:lpstr>
      <vt:lpstr>Materials by Your Side</vt:lpstr>
      <vt:lpstr>PowerPoint Presentation</vt:lpstr>
      <vt:lpstr>Describing Our Current Practices</vt:lpstr>
      <vt:lpstr>Professional Learning With Impact (PLI) Program Overview</vt:lpstr>
      <vt:lpstr>PLI Activities and Time Frames</vt:lpstr>
      <vt:lpstr>Compare/Contrast</vt:lpstr>
      <vt:lpstr>Unpacking the Components of PLI</vt:lpstr>
      <vt:lpstr>Professional Learning With Impact (PLI) Program Overview</vt:lpstr>
      <vt:lpstr>Rationale for Framework for Teaching Clusters</vt:lpstr>
      <vt:lpstr>PowerPoint Presentation</vt:lpstr>
      <vt:lpstr>Implicit in the FFT is an equity imperative.</vt:lpstr>
      <vt:lpstr>Introduction to the Common Themes</vt:lpstr>
      <vt:lpstr>Show Wordle.</vt:lpstr>
      <vt:lpstr>PowerPoint Presentation</vt:lpstr>
      <vt:lpstr>What role do the Common Themes play in each FFT Cluster?</vt:lpstr>
      <vt:lpstr>Share Your Thinking</vt:lpstr>
      <vt:lpstr>Why FFT Clusters for teacher  learning?</vt:lpstr>
      <vt:lpstr>PowerPoint Presentation</vt:lpstr>
      <vt:lpstr>PowerPoint Presentation</vt:lpstr>
      <vt:lpstr>FFT Cluster Features</vt:lpstr>
      <vt:lpstr> Personalizing FFT Clusters </vt:lpstr>
      <vt:lpstr>The First 6 Weeks: The Induction Phase </vt:lpstr>
      <vt:lpstr>The First 6 Weeks  (PLI Induction Phase)</vt:lpstr>
      <vt:lpstr>Jigsaw</vt:lpstr>
      <vt:lpstr>TLT Cycle Stage 1: Analyze Data </vt:lpstr>
      <vt:lpstr>Where are we? </vt:lpstr>
      <vt:lpstr>TLT Cycle Stage 1: Analyze Data Key Steps in Stage 1  </vt:lpstr>
      <vt:lpstr>Stage 1: Analyze Data</vt:lpstr>
      <vt:lpstr>Identifying Student Learning Challenges</vt:lpstr>
      <vt:lpstr>Identify and Collect Essential Information</vt:lpstr>
      <vt:lpstr> Analyze Student Learning Data </vt:lpstr>
      <vt:lpstr>Write data summary statements</vt:lpstr>
      <vt:lpstr>Identify Likely Instructional Root Cause</vt:lpstr>
      <vt:lpstr>Summarize Instructional Root Causes</vt:lpstr>
      <vt:lpstr>                             Analyzing Data - Stage 1</vt:lpstr>
      <vt:lpstr>Homework</vt:lpstr>
      <vt:lpstr>Session 2 </vt:lpstr>
      <vt:lpstr>Agenda: Session 2  (3.5 hours)</vt:lpstr>
      <vt:lpstr>TLT Cycle Stage 2: Set Goals </vt:lpstr>
      <vt:lpstr>Stage 2: Set Goals</vt:lpstr>
      <vt:lpstr>PowerPoint Presentation</vt:lpstr>
      <vt:lpstr>Where do we start?</vt:lpstr>
      <vt:lpstr>Align Student Learning Goals with FFT Cluster A Practice Example</vt:lpstr>
      <vt:lpstr>Crafting a Team Goal</vt:lpstr>
      <vt:lpstr>Crafting Educator Goals - Stage 2 </vt:lpstr>
      <vt:lpstr>TLT Cycle Stage 3:  Learn Individually and Collaboratively</vt:lpstr>
      <vt:lpstr>Stage 3: Learn Individually and Collaboratively</vt:lpstr>
      <vt:lpstr>PowerPoint Presentation</vt:lpstr>
      <vt:lpstr>PowerPoint Presentation</vt:lpstr>
      <vt:lpstr>PowerPoint Presentation</vt:lpstr>
      <vt:lpstr>PowerPoint Presentation</vt:lpstr>
      <vt:lpstr>PowerPoint Presentation</vt:lpstr>
      <vt:lpstr>PowerPoint Presentation</vt:lpstr>
      <vt:lpstr>Learning Designs</vt:lpstr>
      <vt:lpstr>Learning Designs</vt:lpstr>
      <vt:lpstr>Learning Designs</vt:lpstr>
      <vt:lpstr>Breakout Room to Do Stage 3</vt:lpstr>
      <vt:lpstr>Stage 3 and One-on-One Coaching Rounds</vt:lpstr>
      <vt:lpstr>Coaching Rounds Across Stages</vt:lpstr>
      <vt:lpstr>Video Reflections With Practice Action Steps: Say Something</vt:lpstr>
      <vt:lpstr>Teacher Video Reflections in Whetstone </vt:lpstr>
      <vt:lpstr>Video debrief: How does it look in action?</vt:lpstr>
      <vt:lpstr>Video Debrief in Action</vt:lpstr>
      <vt:lpstr>Breakout Rooms:</vt:lpstr>
      <vt:lpstr>Your turn!</vt:lpstr>
      <vt:lpstr>Kahoot Review</vt:lpstr>
      <vt:lpstr>Homework</vt:lpstr>
      <vt:lpstr>Session 3 - Coaches</vt:lpstr>
      <vt:lpstr>Agenda: Session 3 (3.5 hours)</vt:lpstr>
      <vt:lpstr>Thoughts in the Night</vt:lpstr>
      <vt:lpstr>Reflecting Back, Thinking Forward</vt:lpstr>
      <vt:lpstr>PowerPoint Presentation</vt:lpstr>
      <vt:lpstr>PowerPoint Presentation</vt:lpstr>
      <vt:lpstr>Troubleshooting the Stages </vt:lpstr>
      <vt:lpstr>Coach as TLT Facilitator</vt:lpstr>
      <vt:lpstr>Coach as Facilitator </vt:lpstr>
      <vt:lpstr>PLI Coach’s Role as Facilitator </vt:lpstr>
      <vt:lpstr>PowerPoint Presentation</vt:lpstr>
      <vt:lpstr>Coach as Facilitator </vt:lpstr>
      <vt:lpstr>Coaching Round: Planning and Reflective Conversations</vt:lpstr>
      <vt:lpstr>What are similarities and differences?</vt:lpstr>
      <vt:lpstr>Is this A or B?</vt:lpstr>
      <vt:lpstr>Elements of Skillful Conversation</vt:lpstr>
      <vt:lpstr>Coaching Conversation Video Model</vt:lpstr>
      <vt:lpstr> Planning Conversation</vt:lpstr>
      <vt:lpstr>Coaching Conversation Video Model</vt:lpstr>
      <vt:lpstr>Homework</vt:lpstr>
      <vt:lpstr>Session 4 - Coaches</vt:lpstr>
      <vt:lpstr>Agenda: Session 4 (3.5 hours)</vt:lpstr>
      <vt:lpstr>A Window Into Teaching Thinking</vt:lpstr>
      <vt:lpstr>Coaching With Intentionality</vt:lpstr>
      <vt:lpstr>“The greatest effects on student learning occur when the teachers become the learners of their own teaching and when students become their own teachers.”  — John Hattie, Visible Learning (2009, p. 22)  </vt:lpstr>
      <vt:lpstr>The Science of Trust</vt:lpstr>
      <vt:lpstr>Best Hopes and Planning for Pitfalls</vt:lpstr>
      <vt:lpstr>Best Hopes and Planning for Pitfalls - Debrief</vt:lpstr>
      <vt:lpstr>Understanding Your PLI Support System</vt:lpstr>
      <vt:lpstr>PowerPoint Presentation</vt:lpstr>
      <vt:lpstr>Preparing to Launch </vt:lpstr>
      <vt:lpstr>What 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Learning With  Impact Coach Preparatory Workshop</dc:title>
  <dc:creator>Tuazon, Edith</dc:creator>
  <cp:lastModifiedBy>Fipaza, Jenni</cp:lastModifiedBy>
  <cp:revision>16</cp:revision>
  <dcterms:modified xsi:type="dcterms:W3CDTF">2024-09-29T11:05:42Z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0x010100783CB94FDBD2034C96A702FB0DF396D2</vt:lpwstr>
  </property>
  <property fmtid="{D5CDD505-2E9C-101B-9397-08002B2CF9AE}" pid="3" name="MediaServiceImageTags">
    <vt:lpwstr/>
  </property>
</Properties>
</file>