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1" r:id="rId4"/>
    <p:sldMasterId id="2147483692" r:id="rId5"/>
  </p:sldMasterIdLst>
  <p:notesMasterIdLst>
    <p:notesMasterId r:id="rId3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5143500" type="screen16x9"/>
  <p:notesSz cx="6858000" cy="9144000"/>
  <p:embeddedFontLst>
    <p:embeddedFont>
      <p:font typeface="Arial Narrow" panose="020B0606020202030204" pitchFamily="34" charset="0"/>
      <p:regular r:id="rId31"/>
      <p:bold r:id="rId32"/>
      <p:italic r:id="rId33"/>
      <p:boldItalic r:id="rId34"/>
    </p:embeddedFont>
    <p:embeddedFont>
      <p:font typeface="Karla" pitchFamily="2" charset="0"/>
      <p:regular r:id="rId35"/>
      <p:bold r:id="rId36"/>
      <p:italic r:id="rId37"/>
      <p:boldItalic r:id="rId38"/>
    </p:embeddedFont>
    <p:embeddedFont>
      <p:font typeface="Merriweather" panose="000005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F9563D-DE7B-4AB0-8AC7-42AE9A22BB75}">
  <a:tblStyle styleId="{9BF9563D-DE7B-4AB0-8AC7-42AE9A22BB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61" autoAdjust="0"/>
  </p:normalViewPr>
  <p:slideViewPr>
    <p:cSldViewPr snapToGrid="0">
      <p:cViewPr varScale="1">
        <p:scale>
          <a:sx n="109" d="100"/>
          <a:sy n="109" d="100"/>
        </p:scale>
        <p:origin x="167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paza, Jenni" userId="934b44ea-77d0-44dd-b0de-9882f380aa51" providerId="ADAL" clId="{116E6AA3-B173-4FAA-8EEE-21719281428F}"/>
    <pc:docChg chg="modSld">
      <pc:chgData name="Fipaza, Jenni" userId="934b44ea-77d0-44dd-b0de-9882f380aa51" providerId="ADAL" clId="{116E6AA3-B173-4FAA-8EEE-21719281428F}" dt="2024-09-29T11:06:30.187" v="2"/>
      <pc:docMkLst>
        <pc:docMk/>
      </pc:docMkLst>
      <pc:sldChg chg="modSp mod">
        <pc:chgData name="Fipaza, Jenni" userId="934b44ea-77d0-44dd-b0de-9882f380aa51" providerId="ADAL" clId="{116E6AA3-B173-4FAA-8EEE-21719281428F}" dt="2024-09-29T11:06:30.187" v="2"/>
        <pc:sldMkLst>
          <pc:docMk/>
          <pc:sldMk cId="0" sldId="256"/>
        </pc:sldMkLst>
        <pc:spChg chg="mod">
          <ac:chgData name="Fipaza, Jenni" userId="934b44ea-77d0-44dd-b0de-9882f380aa51" providerId="ADAL" clId="{116E6AA3-B173-4FAA-8EEE-21719281428F}" dt="2024-09-29T11:06:30.187" v="2"/>
          <ac:spMkLst>
            <pc:docMk/>
            <pc:sldMk cId="0" sldId="256"/>
            <ac:spMk id="3" creationId="{4FAFC80F-D301-0BEC-00E7-D47F97B47C3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document/d/1FTyCruSIIAdTNXEHpM7ucVKi-BQfH1ovTOSAoLfKGFU/edit?usp=shar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cs.google.com/document/d/15n3YDO157JIrw8o13io2D80ZD3VoithtYC_z61-Njjo/edit"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docs.google.com/document/d/11Q0ymP6TeCRTztGM8p-_27plHnj7bazq33yBGXUhScY/copy" TargetMode="External"/><Relationship Id="rId4" Type="http://schemas.openxmlformats.org/officeDocument/2006/relationships/hyperlink" Target="https://docs.google.com/document/d/1d2bpQkcYAiLLYYiNvinz8dUr5dMJc7Wzcf58vOjq-qM/edit"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8c419c02f1_2_0:notes"/>
          <p:cNvSpPr>
            <a:spLocks noGrp="1" noRot="1" noChangeAspect="1"/>
          </p:cNvSpPr>
          <p:nvPr>
            <p:ph type="sldImg" idx="2"/>
          </p:nvPr>
        </p:nvSpPr>
        <p:spPr>
          <a:xfrm>
            <a:off x="2892425" y="546100"/>
            <a:ext cx="3830638" cy="2155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8c419c02f1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8c419c02f1_2_0:notes"/>
          <p:cNvSpPr txBox="1">
            <a:spLocks noGrp="1"/>
          </p:cNvSpPr>
          <p:nvPr>
            <p:ph type="sldNum" idx="12"/>
          </p:nvPr>
        </p:nvSpPr>
        <p:spPr>
          <a:xfrm>
            <a:off x="4760095" y="7071376"/>
            <a:ext cx="81000" cy="241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
        <p:nvSpPr>
          <p:cNvPr id="238" name="Google Shape;238;g8c419c02f1_2_0: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
              <a:t>(added from Insert tab, Header &amp; Footer icon, Fixed Date and time)  1/23/2018</a:t>
            </a:r>
            <a:endParaRPr/>
          </a:p>
        </p:txBody>
      </p:sp>
      <p:sp>
        <p:nvSpPr>
          <p:cNvPr id="239" name="Google Shape;239;g8c419c02f1_2_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
              <a:t>Presentation Title (added from Insert tab, Header &amp; Footer icon)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3b4d330b5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3b4d330b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3b55e283c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3b55e283c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3b4d330b5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3b4d330b5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3"/>
              </a:rPr>
              <a:t>https://docs.google.com/document/d/1FTyCruSIIAdTNXEHpM7ucVKi-BQfH1ovTOSAoLfKGFU/edit?usp=sharing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3b4d330b57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3b4d330b5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3b4d330b57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3b4d330b5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3b4d330b5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3b4d330b5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3b5a8d9f5b_0_162:notes"/>
          <p:cNvSpPr txBox="1">
            <a:spLocks noGrp="1"/>
          </p:cNvSpPr>
          <p:nvPr>
            <p:ph type="body" idx="1"/>
          </p:nvPr>
        </p:nvSpPr>
        <p:spPr>
          <a:xfrm>
            <a:off x="685800" y="20116800"/>
            <a:ext cx="5486400" cy="1645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g13b5a8d9f5b_0_162:notes"/>
          <p:cNvSpPr>
            <a:spLocks noGrp="1" noRot="1" noChangeAspect="1"/>
          </p:cNvSpPr>
          <p:nvPr>
            <p:ph type="sldImg" idx="2"/>
          </p:nvPr>
        </p:nvSpPr>
        <p:spPr>
          <a:xfrm>
            <a:off x="685800" y="5225143"/>
            <a:ext cx="5486400" cy="14107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34bfeefccb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34bfeefccb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34bfeefccb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34bfeefccb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https://docs.google.com/presentation/d/1aePSTY9Vvc6-7mymIev4Hzr-RXKLNXbQyQvDZAvhrlY/edit?usp=sharing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37d47a9754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37d47a975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https://docs.google.com/presentation/d/1aePSTY9Vvc6-7mymIev4Hzr-RXKLNXbQyQvDZAvhrlY/edit?usp=sharing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c419c02f1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8c419c02f1_2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8c419c02f1_2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8c419c02f1_1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8c419c02f1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8c419c02f1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8c419c02f1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8c419c02f1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8c419c02f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DAVID DOUGLAS EXAMPLE </a:t>
            </a:r>
            <a:r>
              <a:rPr lang="en" u="sng">
                <a:solidFill>
                  <a:schemeClr val="hlink"/>
                </a:solidFill>
                <a:hlinkClick r:id="rId3"/>
              </a:rPr>
              <a:t>https://docs.google.com/document/d/15n3YDO157JIrw8o13io2D80ZD3VoithtYC_z61-Njjo/edit</a:t>
            </a:r>
            <a:endParaRPr/>
          </a:p>
          <a:p>
            <a:pPr marL="0" lvl="0" indent="0" algn="l" rtl="0">
              <a:spcBef>
                <a:spcPts val="0"/>
              </a:spcBef>
              <a:spcAft>
                <a:spcPts val="0"/>
              </a:spcAft>
              <a:buNone/>
            </a:pPr>
            <a:r>
              <a:rPr lang="en"/>
              <a:t>PLAINFIELD EXAMPLE </a:t>
            </a:r>
            <a:r>
              <a:rPr lang="en" u="sng">
                <a:solidFill>
                  <a:schemeClr val="hlink"/>
                </a:solidFill>
                <a:hlinkClick r:id="rId4"/>
              </a:rPr>
              <a:t>https://docs.google.com/document/d/1d2bpQkcYAiLLYYiNvinz8dUr5dMJc7Wzcf58vOjq-qM/edit</a:t>
            </a:r>
            <a:endParaRPr/>
          </a:p>
          <a:p>
            <a:pPr marL="0" lvl="0" indent="0" algn="l" rtl="0">
              <a:spcBef>
                <a:spcPts val="0"/>
              </a:spcBef>
              <a:spcAft>
                <a:spcPts val="0"/>
              </a:spcAft>
              <a:buNone/>
            </a:pPr>
            <a:r>
              <a:rPr lang="en"/>
              <a:t>LINK TO BLANK TEMPLATE:  </a:t>
            </a:r>
            <a:r>
              <a:rPr lang="en" u="sng">
                <a:solidFill>
                  <a:schemeClr val="hlink"/>
                </a:solidFill>
                <a:hlinkClick r:id="rId5"/>
              </a:rPr>
              <a:t>https://docs.google.com/document/d/11Q0ymP6TeCRTztGM8p-_27plHnj7bazq33yBGXUhScY/copy</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8c419c02f1_1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8c419c02f1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Jamboard</a:t>
            </a:r>
            <a:endParaRPr/>
          </a:p>
          <a:p>
            <a:pPr marL="0" lvl="0" indent="0" algn="l" rtl="0">
              <a:spcBef>
                <a:spcPts val="0"/>
              </a:spcBef>
              <a:spcAft>
                <a:spcPts val="0"/>
              </a:spcAft>
              <a:buNone/>
            </a:pPr>
            <a:r>
              <a:rPr lang="en"/>
              <a:t>Refresher on stages</a:t>
            </a:r>
            <a:endParaRPr/>
          </a:p>
          <a:p>
            <a:pPr marL="0" lvl="0" indent="0" algn="l" rtl="0">
              <a:spcBef>
                <a:spcPts val="0"/>
              </a:spcBef>
              <a:spcAft>
                <a:spcPts val="0"/>
              </a:spcAft>
              <a:buNone/>
            </a:pPr>
            <a:r>
              <a:rPr lang="en"/>
              <a:t>Strategies for working with teams</a:t>
            </a:r>
            <a:endParaRPr/>
          </a:p>
          <a:p>
            <a:pPr marL="0" lvl="0" indent="0" algn="l" rtl="0">
              <a:spcBef>
                <a:spcPts val="0"/>
              </a:spcBef>
              <a:spcAft>
                <a:spcPts val="0"/>
              </a:spcAft>
              <a:buNone/>
            </a:pPr>
            <a:r>
              <a:rPr lang="en"/>
              <a:t>FFT clusters</a:t>
            </a:r>
            <a:endParaRPr/>
          </a:p>
          <a:p>
            <a:pPr marL="0" lvl="0" indent="0" algn="l" rtl="0">
              <a:spcBef>
                <a:spcPts val="0"/>
              </a:spcBef>
              <a:spcAft>
                <a:spcPts val="0"/>
              </a:spcAft>
              <a:buNone/>
            </a:pPr>
            <a:r>
              <a:rPr lang="en"/>
              <a:t>Group coaching</a:t>
            </a:r>
            <a:endParaRPr/>
          </a:p>
          <a:p>
            <a:pPr marL="0" lvl="0" indent="0" algn="l" rtl="0">
              <a:spcBef>
                <a:spcPts val="0"/>
              </a:spcBef>
              <a:spcAft>
                <a:spcPts val="0"/>
              </a:spcAft>
              <a:buNone/>
            </a:pPr>
            <a:r>
              <a:rPr lang="en"/>
              <a:t>Alike challenges</a:t>
            </a:r>
            <a:endParaRPr/>
          </a:p>
          <a:p>
            <a:pPr marL="0" lvl="0" indent="0" algn="l" rtl="0">
              <a:spcBef>
                <a:spcPts val="0"/>
              </a:spcBef>
              <a:spcAft>
                <a:spcPts val="0"/>
              </a:spcAft>
              <a:buNone/>
            </a:pPr>
            <a:r>
              <a:rPr lang="en"/>
              <a:t>Focus on equity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8c419c02f1_3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8c419c02f1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34bfeefccb_0_0:notes"/>
          <p:cNvSpPr txBox="1">
            <a:spLocks noGrp="1"/>
          </p:cNvSpPr>
          <p:nvPr>
            <p:ph type="body" idx="1"/>
          </p:nvPr>
        </p:nvSpPr>
        <p:spPr>
          <a:xfrm>
            <a:off x="685800" y="19855543"/>
            <a:ext cx="5486400" cy="1881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
              <a:t>Introducing the PLI acronym. Review program, briefing figure from inside out:</a:t>
            </a:r>
            <a:endParaRPr/>
          </a:p>
          <a:p>
            <a:pPr marL="457200" lvl="0" indent="-317500" algn="l" rtl="0">
              <a:lnSpc>
                <a:spcPct val="100000"/>
              </a:lnSpc>
              <a:spcBef>
                <a:spcPts val="0"/>
              </a:spcBef>
              <a:spcAft>
                <a:spcPts val="0"/>
              </a:spcAft>
              <a:buClr>
                <a:schemeClr val="dk1"/>
              </a:buClr>
              <a:buSzPts val="1400"/>
              <a:buFont typeface="Calibri"/>
              <a:buChar char="●"/>
            </a:pPr>
            <a:r>
              <a:rPr lang="en"/>
              <a:t>PLI is a product of an instructional coaching model centered in the framework for teaching clusters that the Danielson Group (DG) has been developing for years and the teacher learning team cycle of inquiry that Learning Forward (LF) has been developing for years.</a:t>
            </a:r>
            <a:endParaRPr/>
          </a:p>
          <a:p>
            <a:pPr marL="457200" lvl="0" indent="-317500" algn="l" rtl="0">
              <a:lnSpc>
                <a:spcPct val="100000"/>
              </a:lnSpc>
              <a:spcBef>
                <a:spcPts val="0"/>
              </a:spcBef>
              <a:spcAft>
                <a:spcPts val="0"/>
              </a:spcAft>
              <a:buClr>
                <a:schemeClr val="dk1"/>
              </a:buClr>
              <a:buSzPts val="1400"/>
              <a:buFont typeface="Calibri"/>
              <a:buChar char="●"/>
            </a:pPr>
            <a:r>
              <a:rPr lang="en"/>
              <a:t>Exploring both collaboratively and individually. </a:t>
            </a:r>
            <a:endParaRPr/>
          </a:p>
          <a:p>
            <a:pPr marL="457200" lvl="0" indent="-317500" algn="l" rtl="0">
              <a:lnSpc>
                <a:spcPct val="100000"/>
              </a:lnSpc>
              <a:spcBef>
                <a:spcPts val="0"/>
              </a:spcBef>
              <a:spcAft>
                <a:spcPts val="0"/>
              </a:spcAft>
              <a:buClr>
                <a:schemeClr val="dk1"/>
              </a:buClr>
              <a:buSzPts val="1400"/>
              <a:buFont typeface="Calibri"/>
              <a:buChar char="●"/>
            </a:pPr>
            <a:r>
              <a:rPr lang="en"/>
              <a:t>Material that teachers and students engage with—clusters and curriculum.</a:t>
            </a:r>
            <a:endParaRPr/>
          </a:p>
          <a:p>
            <a:pPr marL="457200" lvl="0" indent="-317500" algn="l" rtl="0">
              <a:lnSpc>
                <a:spcPct val="100000"/>
              </a:lnSpc>
              <a:spcBef>
                <a:spcPts val="0"/>
              </a:spcBef>
              <a:spcAft>
                <a:spcPts val="0"/>
              </a:spcAft>
              <a:buClr>
                <a:schemeClr val="dk1"/>
              </a:buClr>
              <a:buSzPts val="1400"/>
              <a:buFont typeface="Calibri"/>
              <a:buChar char="●"/>
            </a:pPr>
            <a:r>
              <a:rPr lang="en"/>
              <a:t>Collaborative process through which teachers improve—Teacher Learning Team (TLT) and coaching. </a:t>
            </a:r>
            <a:endParaRPr/>
          </a:p>
          <a:p>
            <a:pPr marL="914400" lvl="1" indent="-317500" algn="l" rtl="0">
              <a:lnSpc>
                <a:spcPct val="100000"/>
              </a:lnSpc>
              <a:spcBef>
                <a:spcPts val="0"/>
              </a:spcBef>
              <a:spcAft>
                <a:spcPts val="0"/>
              </a:spcAft>
              <a:buClr>
                <a:schemeClr val="dk1"/>
              </a:buClr>
              <a:buSzPts val="1400"/>
              <a:buFont typeface="Calibri"/>
              <a:buChar char="○"/>
            </a:pPr>
            <a:r>
              <a:rPr lang="en"/>
              <a:t>Mutually reinforcing each other</a:t>
            </a:r>
            <a:endParaRPr/>
          </a:p>
          <a:p>
            <a:pPr marL="914400" lvl="1" indent="-317500" algn="l" rtl="0">
              <a:lnSpc>
                <a:spcPct val="100000"/>
              </a:lnSpc>
              <a:spcBef>
                <a:spcPts val="0"/>
              </a:spcBef>
              <a:spcAft>
                <a:spcPts val="0"/>
              </a:spcAft>
              <a:buClr>
                <a:schemeClr val="dk1"/>
              </a:buClr>
              <a:buSzPts val="1400"/>
              <a:buFont typeface="Calibri"/>
              <a:buChar char="○"/>
            </a:pPr>
            <a:r>
              <a:rPr lang="en"/>
              <a:t>Cyclical </a:t>
            </a:r>
            <a:endParaRPr/>
          </a:p>
        </p:txBody>
      </p:sp>
      <p:sp>
        <p:nvSpPr>
          <p:cNvPr id="256" name="Google Shape;256;g134bfeefccb_0_0:notes"/>
          <p:cNvSpPr>
            <a:spLocks noGrp="1" noRot="1" noChangeAspect="1"/>
          </p:cNvSpPr>
          <p:nvPr>
            <p:ph type="sldImg" idx="2"/>
          </p:nvPr>
        </p:nvSpPr>
        <p:spPr>
          <a:xfrm>
            <a:off x="381000" y="3135086"/>
            <a:ext cx="6096000" cy="1567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c419c02f1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c419c02f1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8c419c02f1_2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34bfeefccb_0_6:notes"/>
          <p:cNvSpPr txBox="1">
            <a:spLocks noGrp="1"/>
          </p:cNvSpPr>
          <p:nvPr>
            <p:ph type="body" idx="1"/>
          </p:nvPr>
        </p:nvSpPr>
        <p:spPr>
          <a:xfrm>
            <a:off x="685800" y="19855543"/>
            <a:ext cx="5486400" cy="1881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Compare these to the tree map.</a:t>
            </a:r>
            <a:endParaRPr/>
          </a:p>
        </p:txBody>
      </p:sp>
      <p:sp>
        <p:nvSpPr>
          <p:cNvPr id="273" name="Google Shape;273;g134bfeefccb_0_6:notes"/>
          <p:cNvSpPr>
            <a:spLocks noGrp="1" noRot="1" noChangeAspect="1"/>
          </p:cNvSpPr>
          <p:nvPr>
            <p:ph type="sldImg" idx="2"/>
          </p:nvPr>
        </p:nvSpPr>
        <p:spPr>
          <a:xfrm>
            <a:off x="381000" y="3135086"/>
            <a:ext cx="6096000" cy="1567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4bfeefccb_0_15:notes"/>
          <p:cNvSpPr>
            <a:spLocks noGrp="1" noRot="1" noChangeAspect="1"/>
          </p:cNvSpPr>
          <p:nvPr>
            <p:ph type="sldImg" idx="2"/>
          </p:nvPr>
        </p:nvSpPr>
        <p:spPr>
          <a:xfrm>
            <a:off x="381000" y="685800"/>
            <a:ext cx="6096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134bfeefccb_0_15:notes"/>
          <p:cNvSpPr txBox="1">
            <a:spLocks noGrp="1"/>
          </p:cNvSpPr>
          <p:nvPr>
            <p:ph type="body" idx="1"/>
          </p:nvPr>
        </p:nvSpPr>
        <p:spPr>
          <a:xfrm>
            <a:off x="685800" y="4343400"/>
            <a:ext cx="5486400" cy="411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134bfeefccb_0_15:notes"/>
          <p:cNvSpPr txBox="1">
            <a:spLocks noGrp="1"/>
          </p:cNvSpPr>
          <p:nvPr>
            <p:ph type="sldNum" idx="12"/>
          </p:nvPr>
        </p:nvSpPr>
        <p:spPr>
          <a:xfrm>
            <a:off x="3884613" y="8685213"/>
            <a:ext cx="2971800" cy="456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c419c02f1_1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c419c02f1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8d01f2dd8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8d01f2dd8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Karla"/>
                <a:ea typeface="Karla"/>
                <a:cs typeface="Karla"/>
                <a:sym typeface="Karla"/>
              </a:rPr>
              <a:t>Explain the theory of action that is implicit in the Clusters. </a:t>
            </a:r>
            <a:endParaRPr sz="1200">
              <a:latin typeface="Karla"/>
              <a:ea typeface="Karla"/>
              <a:cs typeface="Karla"/>
              <a:sym typeface="Karla"/>
            </a:endParaRPr>
          </a:p>
          <a:p>
            <a:pPr marL="0" lvl="0" indent="0" algn="l" rtl="0">
              <a:spcBef>
                <a:spcPts val="0"/>
              </a:spcBef>
              <a:spcAft>
                <a:spcPts val="0"/>
              </a:spcAft>
              <a:buNone/>
            </a:pPr>
            <a:endParaRPr sz="1200">
              <a:latin typeface="Karla"/>
              <a:ea typeface="Karla"/>
              <a:cs typeface="Karla"/>
              <a:sym typeface="Karla"/>
            </a:endParaRPr>
          </a:p>
          <a:p>
            <a:pPr marL="457200" lvl="0" indent="-304800" algn="l" rtl="0">
              <a:spcBef>
                <a:spcPts val="0"/>
              </a:spcBef>
              <a:spcAft>
                <a:spcPts val="0"/>
              </a:spcAft>
              <a:buSzPts val="1200"/>
              <a:buFont typeface="Karla"/>
              <a:buChar char="➔"/>
            </a:pPr>
            <a:r>
              <a:rPr lang="en" sz="1200" b="1">
                <a:latin typeface="Karla"/>
                <a:ea typeface="Karla"/>
                <a:cs typeface="Karla"/>
                <a:sym typeface="Karla"/>
              </a:rPr>
              <a:t>The Clusters provide a roadmap for student learning.</a:t>
            </a:r>
            <a:endParaRPr sz="1200" b="1">
              <a:latin typeface="Karla"/>
              <a:ea typeface="Karla"/>
              <a:cs typeface="Karla"/>
              <a:sym typeface="Karla"/>
            </a:endParaRPr>
          </a:p>
          <a:p>
            <a:pPr marL="457200" lvl="0" indent="-304800" algn="l" rtl="0">
              <a:spcBef>
                <a:spcPts val="0"/>
              </a:spcBef>
              <a:spcAft>
                <a:spcPts val="0"/>
              </a:spcAft>
              <a:buSzPts val="1200"/>
              <a:buFont typeface="Karla"/>
              <a:buChar char="➔"/>
            </a:pPr>
            <a:r>
              <a:rPr lang="en" sz="1200" b="1">
                <a:latin typeface="Karla"/>
                <a:ea typeface="Karla"/>
                <a:cs typeface="Karla"/>
                <a:sym typeface="Karla"/>
              </a:rPr>
              <a:t>If (1) Clarity of instructional purpose and Accuracy of content; (2) a safe, respectful, supportive, and challenging Learning Environment; and (3) Classroom Management are in place, then the conditions exist for (4) Student Intellectual Engagement with important content to occur, which is necessary to reach the ultimate goal of (5) successful Learning by all students.</a:t>
            </a:r>
            <a:endParaRPr sz="1200" b="1">
              <a:latin typeface="Karla"/>
              <a:ea typeface="Karla"/>
              <a:cs typeface="Karla"/>
              <a:sym typeface="Karla"/>
            </a:endParaRPr>
          </a:p>
          <a:p>
            <a:pPr marL="457200" lvl="0" indent="-304800" algn="l" rtl="0">
              <a:spcBef>
                <a:spcPts val="0"/>
              </a:spcBef>
              <a:spcAft>
                <a:spcPts val="0"/>
              </a:spcAft>
              <a:buSzPts val="1200"/>
              <a:buFont typeface="Karla"/>
              <a:buChar char="➔"/>
            </a:pPr>
            <a:r>
              <a:rPr lang="en" sz="1200" b="1">
                <a:latin typeface="Karla"/>
                <a:ea typeface="Karla"/>
                <a:cs typeface="Karla"/>
                <a:sym typeface="Karla"/>
              </a:rPr>
              <a:t>These aspirations are realized upon a foundation of (6) Professionalism, and must be supported by teacher-centered professional learning systems. </a:t>
            </a:r>
            <a:endParaRPr sz="1200" b="1">
              <a:solidFill>
                <a:srgbClr val="434343"/>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d01f2dd8f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d01f2dd8f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FFT Clusters document explains the six Clusters to Support Teacher Growth and Student Learning. Using the FFT Clusters key features contributes to the common language for professional conversations on how to develop the skills of the FFT Cluster.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jp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81975" y="4906197"/>
            <a:ext cx="548700" cy="237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81975" y="4906197"/>
            <a:ext cx="548700" cy="237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81975" y="4906197"/>
            <a:ext cx="548700" cy="237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1_Title Slide">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0" y="3563400"/>
            <a:ext cx="9144000" cy="311100"/>
          </a:xfrm>
          <a:prstGeom prst="rect">
            <a:avLst/>
          </a:prstGeom>
          <a:noFill/>
          <a:ln>
            <a:noFill/>
          </a:ln>
        </p:spPr>
        <p:txBody>
          <a:bodyPr spcFirstLastPara="1" wrap="square" lIns="0" tIns="0" rIns="0" bIns="0" anchor="ctr" anchorCtr="0">
            <a:noAutofit/>
          </a:bodyPr>
          <a:lstStyle>
            <a:lvl1pPr marL="457200" lvl="0" indent="-228600" algn="ctr" rtl="0">
              <a:lnSpc>
                <a:spcPct val="100000"/>
              </a:lnSpc>
              <a:spcBef>
                <a:spcPts val="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rtl="0">
              <a:lnSpc>
                <a:spcPct val="100000"/>
              </a:lnSpc>
              <a:spcBef>
                <a:spcPts val="300"/>
              </a:spcBef>
              <a:spcAft>
                <a:spcPts val="0"/>
              </a:spcAft>
              <a:buClr>
                <a:schemeClr val="lt1"/>
              </a:buClr>
              <a:buSzPts val="2000"/>
              <a:buNone/>
              <a:defRPr>
                <a:solidFill>
                  <a:schemeClr val="lt1"/>
                </a:solidFill>
              </a:defRPr>
            </a:lvl2pPr>
            <a:lvl3pPr marL="1371600" lvl="2" indent="-228600" algn="l" rtl="0">
              <a:lnSpc>
                <a:spcPct val="100000"/>
              </a:lnSpc>
              <a:spcBef>
                <a:spcPts val="300"/>
              </a:spcBef>
              <a:spcAft>
                <a:spcPts val="0"/>
              </a:spcAft>
              <a:buClr>
                <a:schemeClr val="lt1"/>
              </a:buClr>
              <a:buSzPts val="1800"/>
              <a:buNone/>
              <a:defRPr>
                <a:solidFill>
                  <a:schemeClr val="lt1"/>
                </a:solidFill>
              </a:defRPr>
            </a:lvl3pPr>
            <a:lvl4pPr marL="1828800" lvl="3" indent="-228600" algn="l" rtl="0">
              <a:lnSpc>
                <a:spcPct val="100000"/>
              </a:lnSpc>
              <a:spcBef>
                <a:spcPts val="300"/>
              </a:spcBef>
              <a:spcAft>
                <a:spcPts val="0"/>
              </a:spcAft>
              <a:buClr>
                <a:schemeClr val="lt1"/>
              </a:buClr>
              <a:buSzPts val="1600"/>
              <a:buNone/>
              <a:defRPr>
                <a:solidFill>
                  <a:schemeClr val="lt1"/>
                </a:solidFill>
              </a:defRPr>
            </a:lvl4pPr>
            <a:lvl5pPr marL="2286000" lvl="4" indent="-228600" algn="l" rtl="0">
              <a:lnSpc>
                <a:spcPct val="100000"/>
              </a:lnSpc>
              <a:spcBef>
                <a:spcPts val="300"/>
              </a:spcBef>
              <a:spcAft>
                <a:spcPts val="0"/>
              </a:spcAft>
              <a:buClr>
                <a:schemeClr val="lt1"/>
              </a:buClr>
              <a:buSzPts val="1400"/>
              <a:buNone/>
              <a:defRPr>
                <a:solidFill>
                  <a:schemeClr val="lt1"/>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2" name="Google Shape;52;p13"/>
          <p:cNvSpPr txBox="1">
            <a:spLocks noGrp="1"/>
          </p:cNvSpPr>
          <p:nvPr>
            <p:ph type="title"/>
          </p:nvPr>
        </p:nvSpPr>
        <p:spPr>
          <a:xfrm>
            <a:off x="-789" y="995324"/>
            <a:ext cx="9144000" cy="1769400"/>
          </a:xfrm>
          <a:prstGeom prst="rect">
            <a:avLst/>
          </a:prstGeom>
          <a:solidFill>
            <a:srgbClr val="1B4997"/>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4000"/>
              <a:buFont typeface="Calibri"/>
              <a:buNone/>
              <a:defRPr sz="4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p13"/>
          <p:cNvSpPr txBox="1">
            <a:spLocks noGrp="1"/>
          </p:cNvSpPr>
          <p:nvPr>
            <p:ph type="body" idx="2"/>
          </p:nvPr>
        </p:nvSpPr>
        <p:spPr>
          <a:xfrm>
            <a:off x="0" y="3286638"/>
            <a:ext cx="9144000" cy="266700"/>
          </a:xfrm>
          <a:prstGeom prst="rect">
            <a:avLst/>
          </a:prstGeom>
          <a:noFill/>
          <a:ln>
            <a:noFill/>
          </a:ln>
        </p:spPr>
        <p:txBody>
          <a:bodyPr spcFirstLastPara="1" wrap="square" lIns="0" tIns="0" rIns="0" bIns="0" anchor="ctr" anchorCtr="0">
            <a:noAutofit/>
          </a:bodyPr>
          <a:lstStyle>
            <a:lvl1pPr marL="457200" lvl="0" indent="-228600" algn="ctr" rtl="0">
              <a:lnSpc>
                <a:spcPct val="100000"/>
              </a:lnSpc>
              <a:spcBef>
                <a:spcPts val="0"/>
              </a:spcBef>
              <a:spcAft>
                <a:spcPts val="0"/>
              </a:spcAft>
              <a:buClr>
                <a:schemeClr val="dk1"/>
              </a:buClr>
              <a:buSzPts val="1600"/>
              <a:buNone/>
              <a:defRPr sz="1600" cap="none">
                <a:solidFill>
                  <a:schemeClr val="dk1"/>
                </a:solidFill>
                <a:latin typeface="Calibri"/>
                <a:ea typeface="Calibri"/>
                <a:cs typeface="Calibri"/>
                <a:sym typeface="Calibri"/>
              </a:defRPr>
            </a:lvl1pPr>
            <a:lvl2pPr marL="914400" lvl="1" indent="-228600" algn="ctr" rtl="0">
              <a:lnSpc>
                <a:spcPct val="100000"/>
              </a:lnSpc>
              <a:spcBef>
                <a:spcPts val="0"/>
              </a:spcBef>
              <a:spcAft>
                <a:spcPts val="0"/>
              </a:spcAft>
              <a:buClr>
                <a:schemeClr val="lt1"/>
              </a:buClr>
              <a:buSzPts val="2000"/>
              <a:buNone/>
              <a:defRPr>
                <a:solidFill>
                  <a:schemeClr val="lt1"/>
                </a:solidFill>
              </a:defRPr>
            </a:lvl2pPr>
            <a:lvl3pPr marL="1371600" lvl="2" indent="-228600" algn="ctr" rtl="0">
              <a:lnSpc>
                <a:spcPct val="100000"/>
              </a:lnSpc>
              <a:spcBef>
                <a:spcPts val="0"/>
              </a:spcBef>
              <a:spcAft>
                <a:spcPts val="0"/>
              </a:spcAft>
              <a:buClr>
                <a:schemeClr val="lt1"/>
              </a:buClr>
              <a:buSzPts val="1800"/>
              <a:buNone/>
              <a:defRPr>
                <a:solidFill>
                  <a:schemeClr val="lt1"/>
                </a:solidFill>
              </a:defRPr>
            </a:lvl3pPr>
            <a:lvl4pPr marL="1828800" lvl="3" indent="-228600" algn="ctr" rtl="0">
              <a:lnSpc>
                <a:spcPct val="100000"/>
              </a:lnSpc>
              <a:spcBef>
                <a:spcPts val="0"/>
              </a:spcBef>
              <a:spcAft>
                <a:spcPts val="0"/>
              </a:spcAft>
              <a:buClr>
                <a:schemeClr val="lt1"/>
              </a:buClr>
              <a:buSzPts val="1600"/>
              <a:buNone/>
              <a:defRPr>
                <a:solidFill>
                  <a:schemeClr val="lt1"/>
                </a:solidFill>
              </a:defRPr>
            </a:lvl4pPr>
            <a:lvl5pPr marL="2286000" lvl="4" indent="-228600" algn="ctr" rtl="0">
              <a:lnSpc>
                <a:spcPct val="100000"/>
              </a:lnSpc>
              <a:spcBef>
                <a:spcPts val="0"/>
              </a:spcBef>
              <a:spcAft>
                <a:spcPts val="0"/>
              </a:spcAft>
              <a:buClr>
                <a:schemeClr val="lt1"/>
              </a:buClr>
              <a:buSzPts val="1400"/>
              <a:buNone/>
              <a:defRPr>
                <a:solidFill>
                  <a:schemeClr val="lt1"/>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4" name="Google Shape;54;p13"/>
          <p:cNvSpPr txBox="1">
            <a:spLocks noGrp="1"/>
          </p:cNvSpPr>
          <p:nvPr>
            <p:ph type="subTitle" idx="3"/>
          </p:nvPr>
        </p:nvSpPr>
        <p:spPr>
          <a:xfrm>
            <a:off x="0" y="2764775"/>
            <a:ext cx="9144000" cy="5118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1800"/>
              <a:buNone/>
              <a:defRPr sz="1800" b="0" i="0" cap="none">
                <a:solidFill>
                  <a:schemeClr val="dk1"/>
                </a:solidFill>
                <a:latin typeface="Calibri"/>
                <a:ea typeface="Calibri"/>
                <a:cs typeface="Calibri"/>
                <a:sym typeface="Calibri"/>
              </a:defRPr>
            </a:lvl1pPr>
            <a:lvl2pPr lvl="1" algn="ctr" rtl="0">
              <a:lnSpc>
                <a:spcPct val="100000"/>
              </a:lnSpc>
              <a:spcBef>
                <a:spcPts val="300"/>
              </a:spcBef>
              <a:spcAft>
                <a:spcPts val="0"/>
              </a:spcAft>
              <a:buClr>
                <a:schemeClr val="dk1"/>
              </a:buClr>
              <a:buSzPts val="1125"/>
              <a:buNone/>
              <a:defRPr sz="1125"/>
            </a:lvl2pPr>
            <a:lvl3pPr lvl="2" algn="ctr" rtl="0">
              <a:lnSpc>
                <a:spcPct val="100000"/>
              </a:lnSpc>
              <a:spcBef>
                <a:spcPts val="300"/>
              </a:spcBef>
              <a:spcAft>
                <a:spcPts val="0"/>
              </a:spcAft>
              <a:buClr>
                <a:schemeClr val="dk1"/>
              </a:buClr>
              <a:buSzPts val="1013"/>
              <a:buNone/>
              <a:defRPr sz="1013"/>
            </a:lvl3pPr>
            <a:lvl4pPr lvl="3" algn="ctr" rtl="0">
              <a:lnSpc>
                <a:spcPct val="100000"/>
              </a:lnSpc>
              <a:spcBef>
                <a:spcPts val="300"/>
              </a:spcBef>
              <a:spcAft>
                <a:spcPts val="0"/>
              </a:spcAft>
              <a:buClr>
                <a:schemeClr val="dk1"/>
              </a:buClr>
              <a:buSzPts val="900"/>
              <a:buNone/>
              <a:defRPr sz="900"/>
            </a:lvl4pPr>
            <a:lvl5pPr lvl="4" algn="ctr" rtl="0">
              <a:lnSpc>
                <a:spcPct val="100000"/>
              </a:lnSpc>
              <a:spcBef>
                <a:spcPts val="300"/>
              </a:spcBef>
              <a:spcAft>
                <a:spcPts val="0"/>
              </a:spcAft>
              <a:buClr>
                <a:schemeClr val="dk1"/>
              </a:buClr>
              <a:buSzPts val="900"/>
              <a:buNone/>
              <a:defRPr sz="900"/>
            </a:lvl5pPr>
            <a:lvl6pPr lvl="5" algn="ctr" rtl="0">
              <a:lnSpc>
                <a:spcPct val="100000"/>
              </a:lnSpc>
              <a:spcBef>
                <a:spcPts val="180"/>
              </a:spcBef>
              <a:spcAft>
                <a:spcPts val="0"/>
              </a:spcAft>
              <a:buClr>
                <a:schemeClr val="dk1"/>
              </a:buClr>
              <a:buSzPts val="900"/>
              <a:buNone/>
              <a:defRPr sz="900"/>
            </a:lvl6pPr>
            <a:lvl7pPr lvl="6" algn="ctr" rtl="0">
              <a:lnSpc>
                <a:spcPct val="100000"/>
              </a:lnSpc>
              <a:spcBef>
                <a:spcPts val="180"/>
              </a:spcBef>
              <a:spcAft>
                <a:spcPts val="0"/>
              </a:spcAft>
              <a:buClr>
                <a:schemeClr val="dk1"/>
              </a:buClr>
              <a:buSzPts val="900"/>
              <a:buNone/>
              <a:defRPr sz="900"/>
            </a:lvl7pPr>
            <a:lvl8pPr lvl="7" algn="ctr" rtl="0">
              <a:lnSpc>
                <a:spcPct val="100000"/>
              </a:lnSpc>
              <a:spcBef>
                <a:spcPts val="180"/>
              </a:spcBef>
              <a:spcAft>
                <a:spcPts val="0"/>
              </a:spcAft>
              <a:buClr>
                <a:schemeClr val="dk1"/>
              </a:buClr>
              <a:buSzPts val="900"/>
              <a:buNone/>
              <a:defRPr sz="900"/>
            </a:lvl8pPr>
            <a:lvl9pPr lvl="8" algn="ctr" rtl="0">
              <a:lnSpc>
                <a:spcPct val="100000"/>
              </a:lnSpc>
              <a:spcBef>
                <a:spcPts val="180"/>
              </a:spcBef>
              <a:spcAft>
                <a:spcPts val="0"/>
              </a:spcAft>
              <a:buClr>
                <a:schemeClr val="dk1"/>
              </a:buClr>
              <a:buSzPts val="900"/>
              <a:buNone/>
              <a:defRPr sz="900"/>
            </a:lvl9pPr>
          </a:lstStyle>
          <a:p>
            <a:endParaRPr/>
          </a:p>
        </p:txBody>
      </p:sp>
      <p:sp>
        <p:nvSpPr>
          <p:cNvPr id="55" name="Google Shape;55;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chemeClr val="dk1"/>
                </a:solidFill>
                <a:latin typeface="Calibri"/>
                <a:ea typeface="Calibri"/>
                <a:cs typeface="Calibri"/>
                <a:sym typeface="Calibri"/>
              </a:defRPr>
            </a:lvl1pPr>
            <a:lvl2pPr lvl="1">
              <a:buNone/>
              <a:defRPr sz="1300">
                <a:solidFill>
                  <a:schemeClr val="dk1"/>
                </a:solidFill>
                <a:latin typeface="Calibri"/>
                <a:ea typeface="Calibri"/>
                <a:cs typeface="Calibri"/>
                <a:sym typeface="Calibri"/>
              </a:defRPr>
            </a:lvl2pPr>
            <a:lvl3pPr lvl="2">
              <a:buNone/>
              <a:defRPr sz="1300">
                <a:solidFill>
                  <a:schemeClr val="dk1"/>
                </a:solidFill>
                <a:latin typeface="Calibri"/>
                <a:ea typeface="Calibri"/>
                <a:cs typeface="Calibri"/>
                <a:sym typeface="Calibri"/>
              </a:defRPr>
            </a:lvl3pPr>
            <a:lvl4pPr lvl="3">
              <a:buNone/>
              <a:defRPr sz="1300">
                <a:solidFill>
                  <a:schemeClr val="dk1"/>
                </a:solidFill>
                <a:latin typeface="Calibri"/>
                <a:ea typeface="Calibri"/>
                <a:cs typeface="Calibri"/>
                <a:sym typeface="Calibri"/>
              </a:defRPr>
            </a:lvl4pPr>
            <a:lvl5pPr lvl="4">
              <a:buNone/>
              <a:defRPr sz="1300">
                <a:solidFill>
                  <a:schemeClr val="dk1"/>
                </a:solidFill>
                <a:latin typeface="Calibri"/>
                <a:ea typeface="Calibri"/>
                <a:cs typeface="Calibri"/>
                <a:sym typeface="Calibri"/>
              </a:defRPr>
            </a:lvl5pPr>
            <a:lvl6pPr lvl="5">
              <a:buNone/>
              <a:defRPr sz="1300">
                <a:solidFill>
                  <a:schemeClr val="dk1"/>
                </a:solidFill>
                <a:latin typeface="Calibri"/>
                <a:ea typeface="Calibri"/>
                <a:cs typeface="Calibri"/>
                <a:sym typeface="Calibri"/>
              </a:defRPr>
            </a:lvl6pPr>
            <a:lvl7pPr lvl="6">
              <a:buNone/>
              <a:defRPr sz="1300">
                <a:solidFill>
                  <a:schemeClr val="dk1"/>
                </a:solidFill>
                <a:latin typeface="Calibri"/>
                <a:ea typeface="Calibri"/>
                <a:cs typeface="Calibri"/>
                <a:sym typeface="Calibri"/>
              </a:defRPr>
            </a:lvl7pPr>
            <a:lvl8pPr lvl="7">
              <a:buNone/>
              <a:defRPr sz="1300">
                <a:solidFill>
                  <a:schemeClr val="dk1"/>
                </a:solidFill>
                <a:latin typeface="Calibri"/>
                <a:ea typeface="Calibri"/>
                <a:cs typeface="Calibri"/>
                <a:sym typeface="Calibri"/>
              </a:defRPr>
            </a:lvl8pPr>
            <a:lvl9pPr lvl="8">
              <a:buNone/>
              <a:defRPr sz="13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Divider">
  <p:cSld name="Section Divider">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789" y="995324"/>
            <a:ext cx="9144000" cy="1769400"/>
          </a:xfrm>
          <a:prstGeom prst="rect">
            <a:avLst/>
          </a:prstGeom>
          <a:solidFill>
            <a:srgbClr val="1B4997"/>
          </a:solid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000"/>
              <a:buFont typeface="Calibri"/>
              <a:buNone/>
              <a:defRPr sz="3000" b="0">
                <a:solidFill>
                  <a:schemeClr val="lt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txBox="1">
            <a:spLocks noGrp="1"/>
          </p:cNvSpPr>
          <p:nvPr>
            <p:ph type="subTitle" idx="1"/>
          </p:nvPr>
        </p:nvSpPr>
        <p:spPr>
          <a:xfrm>
            <a:off x="0" y="2764775"/>
            <a:ext cx="9144000" cy="11181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1350"/>
              <a:buNone/>
              <a:defRPr sz="1350" b="0" i="0" cap="none">
                <a:solidFill>
                  <a:schemeClr val="dk1"/>
                </a:solidFill>
                <a:latin typeface="Calibri"/>
                <a:ea typeface="Calibri"/>
                <a:cs typeface="Calibri"/>
                <a:sym typeface="Calibri"/>
              </a:defRPr>
            </a:lvl1pPr>
            <a:lvl2pPr lvl="1" algn="ctr" rtl="0">
              <a:spcBef>
                <a:spcPts val="1600"/>
              </a:spcBef>
              <a:spcAft>
                <a:spcPts val="0"/>
              </a:spcAft>
              <a:buClr>
                <a:schemeClr val="dk1"/>
              </a:buClr>
              <a:buSzPts val="844"/>
              <a:buNone/>
              <a:defRPr sz="843"/>
            </a:lvl2pPr>
            <a:lvl3pPr lvl="2" algn="ctr" rtl="0">
              <a:spcBef>
                <a:spcPts val="1600"/>
              </a:spcBef>
              <a:spcAft>
                <a:spcPts val="0"/>
              </a:spcAft>
              <a:buClr>
                <a:schemeClr val="dk1"/>
              </a:buClr>
              <a:buSzPts val="760"/>
              <a:buNone/>
              <a:defRPr sz="760"/>
            </a:lvl3pPr>
            <a:lvl4pPr lvl="3" algn="ctr" rtl="0">
              <a:spcBef>
                <a:spcPts val="1600"/>
              </a:spcBef>
              <a:spcAft>
                <a:spcPts val="0"/>
              </a:spcAft>
              <a:buClr>
                <a:schemeClr val="dk1"/>
              </a:buClr>
              <a:buSzPts val="675"/>
              <a:buNone/>
              <a:defRPr sz="675"/>
            </a:lvl4pPr>
            <a:lvl5pPr lvl="4" algn="ctr" rtl="0">
              <a:spcBef>
                <a:spcPts val="1600"/>
              </a:spcBef>
              <a:spcAft>
                <a:spcPts val="0"/>
              </a:spcAft>
              <a:buClr>
                <a:schemeClr val="dk1"/>
              </a:buClr>
              <a:buSzPts val="675"/>
              <a:buNone/>
              <a:defRPr sz="675"/>
            </a:lvl5pPr>
            <a:lvl6pPr lvl="5" algn="ctr" rtl="0">
              <a:spcBef>
                <a:spcPts val="1600"/>
              </a:spcBef>
              <a:spcAft>
                <a:spcPts val="0"/>
              </a:spcAft>
              <a:buClr>
                <a:schemeClr val="dk1"/>
              </a:buClr>
              <a:buSzPts val="675"/>
              <a:buNone/>
              <a:defRPr sz="675"/>
            </a:lvl6pPr>
            <a:lvl7pPr lvl="6" algn="ctr" rtl="0">
              <a:spcBef>
                <a:spcPts val="1600"/>
              </a:spcBef>
              <a:spcAft>
                <a:spcPts val="0"/>
              </a:spcAft>
              <a:buClr>
                <a:schemeClr val="dk1"/>
              </a:buClr>
              <a:buSzPts val="675"/>
              <a:buNone/>
              <a:defRPr sz="675"/>
            </a:lvl7pPr>
            <a:lvl8pPr lvl="7" algn="ctr" rtl="0">
              <a:spcBef>
                <a:spcPts val="1600"/>
              </a:spcBef>
              <a:spcAft>
                <a:spcPts val="0"/>
              </a:spcAft>
              <a:buClr>
                <a:schemeClr val="dk1"/>
              </a:buClr>
              <a:buSzPts val="675"/>
              <a:buNone/>
              <a:defRPr sz="675"/>
            </a:lvl8pPr>
            <a:lvl9pPr lvl="8" algn="ctr" rtl="0">
              <a:spcBef>
                <a:spcPts val="1600"/>
              </a:spcBef>
              <a:spcAft>
                <a:spcPts val="1600"/>
              </a:spcAft>
              <a:buClr>
                <a:schemeClr val="dk1"/>
              </a:buClr>
              <a:buSzPts val="675"/>
              <a:buNone/>
              <a:defRPr sz="675"/>
            </a:lvl9pPr>
          </a:lstStyle>
          <a:p>
            <a:endParaRPr/>
          </a:p>
        </p:txBody>
      </p:sp>
      <p:sp>
        <p:nvSpPr>
          <p:cNvPr id="59" name="Google Shape;59;p14"/>
          <p:cNvSpPr/>
          <p:nvPr/>
        </p:nvSpPr>
        <p:spPr>
          <a:xfrm>
            <a:off x="0" y="4798914"/>
            <a:ext cx="9144000" cy="48300"/>
          </a:xfrm>
          <a:prstGeom prst="rect">
            <a:avLst/>
          </a:prstGeom>
          <a:gradFill>
            <a:gsLst>
              <a:gs pos="0">
                <a:srgbClr val="37BCA5"/>
              </a:gs>
              <a:gs pos="100000">
                <a:srgbClr val="0959A7"/>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13" b="0" i="0" u="none" strike="noStrike" cap="none">
              <a:solidFill>
                <a:schemeClr val="lt1"/>
              </a:solidFill>
              <a:latin typeface="Calibri"/>
              <a:ea typeface="Calibri"/>
              <a:cs typeface="Calibri"/>
              <a:sym typeface="Calibri"/>
            </a:endParaRPr>
          </a:p>
        </p:txBody>
      </p:sp>
      <p:pic>
        <p:nvPicPr>
          <p:cNvPr id="60" name="Google Shape;60;p14" descr="A close up of a screen&#10;&#10;Description automatically generated"/>
          <p:cNvPicPr preferRelativeResize="0"/>
          <p:nvPr/>
        </p:nvPicPr>
        <p:blipFill rotWithShape="1">
          <a:blip r:embed="rId2">
            <a:alphaModFix/>
          </a:blip>
          <a:srcRect l="5922" t="39672" r="70601" b="16988"/>
          <a:stretch/>
        </p:blipFill>
        <p:spPr>
          <a:xfrm>
            <a:off x="457201" y="4944340"/>
            <a:ext cx="613071" cy="123162"/>
          </a:xfrm>
          <a:prstGeom prst="rect">
            <a:avLst/>
          </a:prstGeom>
          <a:noFill/>
          <a:ln>
            <a:noFill/>
          </a:ln>
        </p:spPr>
      </p:pic>
      <p:sp>
        <p:nvSpPr>
          <p:cNvPr id="61" name="Google Shape;61;p14"/>
          <p:cNvSpPr txBox="1">
            <a:spLocks noGrp="1"/>
          </p:cNvSpPr>
          <p:nvPr>
            <p:ph type="sldNum" idx="12"/>
          </p:nvPr>
        </p:nvSpPr>
        <p:spPr>
          <a:xfrm>
            <a:off x="8481975" y="4901075"/>
            <a:ext cx="548700" cy="209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0" y="0"/>
            <a:ext cx="9144000" cy="857400"/>
          </a:xfrm>
          <a:prstGeom prst="rect">
            <a:avLst/>
          </a:prstGeom>
          <a:solidFill>
            <a:srgbClr val="1B4997"/>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3000"/>
              <a:buFont typeface="Calibri"/>
              <a:buNone/>
              <a:defRPr>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628650" y="1369219"/>
            <a:ext cx="3886200" cy="32634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Clr>
                <a:srgbClr val="595959"/>
              </a:buClr>
              <a:buSzPts val="2400"/>
              <a:buChar char="•"/>
              <a:defRPr>
                <a:latin typeface="Calibri"/>
                <a:ea typeface="Calibri"/>
                <a:cs typeface="Calibri"/>
                <a:sym typeface="Calibri"/>
              </a:defRPr>
            </a:lvl1pPr>
            <a:lvl2pPr marL="914400" lvl="1" indent="-355600" algn="l" rtl="0">
              <a:lnSpc>
                <a:spcPct val="100000"/>
              </a:lnSpc>
              <a:spcBef>
                <a:spcPts val="300"/>
              </a:spcBef>
              <a:spcAft>
                <a:spcPts val="0"/>
              </a:spcAft>
              <a:buClr>
                <a:schemeClr val="dk1"/>
              </a:buClr>
              <a:buSzPts val="20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30200" algn="l" rtl="0">
              <a:lnSpc>
                <a:spcPct val="100000"/>
              </a:lnSpc>
              <a:spcBef>
                <a:spcPts val="300"/>
              </a:spcBef>
              <a:spcAft>
                <a:spcPts val="0"/>
              </a:spcAft>
              <a:buClr>
                <a:schemeClr val="dk1"/>
              </a:buClr>
              <a:buSzPts val="16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55600" algn="l" rtl="0">
              <a:lnSpc>
                <a:spcPct val="100000"/>
              </a:lnSpc>
              <a:spcBef>
                <a:spcPts val="400"/>
              </a:spcBef>
              <a:spcAft>
                <a:spcPts val="0"/>
              </a:spcAft>
              <a:buClr>
                <a:schemeClr val="dk1"/>
              </a:buClr>
              <a:buSzPts val="2000"/>
              <a:buChar char="•"/>
              <a:defRPr/>
            </a:lvl6pPr>
            <a:lvl7pPr marL="3200400" lvl="6" indent="-355600" algn="l" rtl="0">
              <a:lnSpc>
                <a:spcPct val="100000"/>
              </a:lnSpc>
              <a:spcBef>
                <a:spcPts val="400"/>
              </a:spcBef>
              <a:spcAft>
                <a:spcPts val="0"/>
              </a:spcAft>
              <a:buClr>
                <a:schemeClr val="dk1"/>
              </a:buClr>
              <a:buSzPts val="2000"/>
              <a:buChar char="•"/>
              <a:defRPr/>
            </a:lvl7pPr>
            <a:lvl8pPr marL="3657600" lvl="7" indent="-355600" algn="l" rtl="0">
              <a:lnSpc>
                <a:spcPct val="100000"/>
              </a:lnSpc>
              <a:spcBef>
                <a:spcPts val="400"/>
              </a:spcBef>
              <a:spcAft>
                <a:spcPts val="0"/>
              </a:spcAft>
              <a:buClr>
                <a:schemeClr val="dk1"/>
              </a:buClr>
              <a:buSzPts val="2000"/>
              <a:buChar char="•"/>
              <a:defRPr/>
            </a:lvl8pPr>
            <a:lvl9pPr marL="4114800" lvl="8" indent="-355600" algn="l" rtl="0">
              <a:lnSpc>
                <a:spcPct val="100000"/>
              </a:lnSpc>
              <a:spcBef>
                <a:spcPts val="400"/>
              </a:spcBef>
              <a:spcAft>
                <a:spcPts val="0"/>
              </a:spcAft>
              <a:buClr>
                <a:schemeClr val="dk1"/>
              </a:buClr>
              <a:buSzPts val="2000"/>
              <a:buChar char="•"/>
              <a:defRPr/>
            </a:lvl9pPr>
          </a:lstStyle>
          <a:p>
            <a:endParaRPr/>
          </a:p>
        </p:txBody>
      </p:sp>
      <p:sp>
        <p:nvSpPr>
          <p:cNvPr id="65" name="Google Shape;65;p15"/>
          <p:cNvSpPr txBox="1">
            <a:spLocks noGrp="1"/>
          </p:cNvSpPr>
          <p:nvPr>
            <p:ph type="body" idx="2"/>
          </p:nvPr>
        </p:nvSpPr>
        <p:spPr>
          <a:xfrm>
            <a:off x="4629150" y="1369219"/>
            <a:ext cx="3886200" cy="32634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Clr>
                <a:srgbClr val="595959"/>
              </a:buClr>
              <a:buSzPts val="2400"/>
              <a:buChar char="•"/>
              <a:defRPr>
                <a:latin typeface="Calibri"/>
                <a:ea typeface="Calibri"/>
                <a:cs typeface="Calibri"/>
                <a:sym typeface="Calibri"/>
              </a:defRPr>
            </a:lvl1pPr>
            <a:lvl2pPr marL="914400" lvl="1" indent="-355600" algn="l" rtl="0">
              <a:lnSpc>
                <a:spcPct val="100000"/>
              </a:lnSpc>
              <a:spcBef>
                <a:spcPts val="300"/>
              </a:spcBef>
              <a:spcAft>
                <a:spcPts val="0"/>
              </a:spcAft>
              <a:buClr>
                <a:schemeClr val="dk1"/>
              </a:buClr>
              <a:buSzPts val="20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30200" algn="l" rtl="0">
              <a:lnSpc>
                <a:spcPct val="100000"/>
              </a:lnSpc>
              <a:spcBef>
                <a:spcPts val="300"/>
              </a:spcBef>
              <a:spcAft>
                <a:spcPts val="0"/>
              </a:spcAft>
              <a:buClr>
                <a:schemeClr val="dk1"/>
              </a:buClr>
              <a:buSzPts val="16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55600" algn="l" rtl="0">
              <a:lnSpc>
                <a:spcPct val="100000"/>
              </a:lnSpc>
              <a:spcBef>
                <a:spcPts val="400"/>
              </a:spcBef>
              <a:spcAft>
                <a:spcPts val="0"/>
              </a:spcAft>
              <a:buClr>
                <a:schemeClr val="dk1"/>
              </a:buClr>
              <a:buSzPts val="2000"/>
              <a:buChar char="•"/>
              <a:defRPr/>
            </a:lvl6pPr>
            <a:lvl7pPr marL="3200400" lvl="6" indent="-355600" algn="l" rtl="0">
              <a:lnSpc>
                <a:spcPct val="100000"/>
              </a:lnSpc>
              <a:spcBef>
                <a:spcPts val="400"/>
              </a:spcBef>
              <a:spcAft>
                <a:spcPts val="0"/>
              </a:spcAft>
              <a:buClr>
                <a:schemeClr val="dk1"/>
              </a:buClr>
              <a:buSzPts val="2000"/>
              <a:buChar char="•"/>
              <a:defRPr/>
            </a:lvl7pPr>
            <a:lvl8pPr marL="3657600" lvl="7" indent="-355600" algn="l" rtl="0">
              <a:lnSpc>
                <a:spcPct val="100000"/>
              </a:lnSpc>
              <a:spcBef>
                <a:spcPts val="400"/>
              </a:spcBef>
              <a:spcAft>
                <a:spcPts val="0"/>
              </a:spcAft>
              <a:buClr>
                <a:schemeClr val="dk1"/>
              </a:buClr>
              <a:buSzPts val="2000"/>
              <a:buChar char="•"/>
              <a:defRPr/>
            </a:lvl8pPr>
            <a:lvl9pPr marL="4114800" lvl="8" indent="-355600" algn="l" rtl="0">
              <a:lnSpc>
                <a:spcPct val="100000"/>
              </a:lnSpc>
              <a:spcBef>
                <a:spcPts val="400"/>
              </a:spcBef>
              <a:spcAft>
                <a:spcPts val="0"/>
              </a:spcAft>
              <a:buClr>
                <a:schemeClr val="dk1"/>
              </a:buClr>
              <a:buSzPts val="2000"/>
              <a:buChar char="•"/>
              <a:defRPr/>
            </a:lvl9pPr>
          </a:lstStyle>
          <a:p>
            <a:endParaRPr/>
          </a:p>
        </p:txBody>
      </p:sp>
      <p:sp>
        <p:nvSpPr>
          <p:cNvPr id="66" name="Google Shape;66;p15"/>
          <p:cNvSpPr txBox="1">
            <a:spLocks noGrp="1"/>
          </p:cNvSpPr>
          <p:nvPr>
            <p:ph type="sldNum" idx="12"/>
          </p:nvPr>
        </p:nvSpPr>
        <p:spPr>
          <a:xfrm>
            <a:off x="8474169" y="4951790"/>
            <a:ext cx="4698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7"/>
        <p:cNvGrpSpPr/>
        <p:nvPr/>
      </p:nvGrpSpPr>
      <p:grpSpPr>
        <a:xfrm>
          <a:off x="0" y="0"/>
          <a:ext cx="0" cy="0"/>
          <a:chOff x="0" y="0"/>
          <a:chExt cx="0" cy="0"/>
        </a:xfrm>
      </p:grpSpPr>
      <p:sp>
        <p:nvSpPr>
          <p:cNvPr id="68" name="Google Shape;68;p16"/>
          <p:cNvSpPr txBox="1">
            <a:spLocks noGrp="1"/>
          </p:cNvSpPr>
          <p:nvPr>
            <p:ph type="body" idx="1"/>
          </p:nvPr>
        </p:nvSpPr>
        <p:spPr>
          <a:xfrm>
            <a:off x="457200" y="1028700"/>
            <a:ext cx="8229600" cy="34977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600"/>
              </a:spcBef>
              <a:spcAft>
                <a:spcPts val="0"/>
              </a:spcAft>
              <a:buClr>
                <a:srgbClr val="595959"/>
              </a:buClr>
              <a:buSzPts val="1800"/>
              <a:buChar char="●"/>
              <a:defRPr/>
            </a:lvl1pPr>
            <a:lvl2pPr marL="914400" lvl="1" indent="-342900" algn="l" rtl="0">
              <a:lnSpc>
                <a:spcPct val="100000"/>
              </a:lnSpc>
              <a:spcBef>
                <a:spcPts val="1600"/>
              </a:spcBef>
              <a:spcAft>
                <a:spcPts val="0"/>
              </a:spcAft>
              <a:buClr>
                <a:schemeClr val="dk1"/>
              </a:buClr>
              <a:buSzPts val="1800"/>
              <a:buChar char="○"/>
              <a:defRPr/>
            </a:lvl2pPr>
            <a:lvl3pPr marL="1371600" lvl="2" indent="-342900" algn="l" rtl="0">
              <a:lnSpc>
                <a:spcPct val="100000"/>
              </a:lnSpc>
              <a:spcBef>
                <a:spcPts val="1600"/>
              </a:spcBef>
              <a:spcAft>
                <a:spcPts val="0"/>
              </a:spcAft>
              <a:buClr>
                <a:schemeClr val="dk1"/>
              </a:buClr>
              <a:buSzPts val="1800"/>
              <a:buChar char="■"/>
              <a:defRPr/>
            </a:lvl3pPr>
            <a:lvl4pPr marL="1828800" lvl="3" indent="-342900" algn="l" rtl="0">
              <a:lnSpc>
                <a:spcPct val="100000"/>
              </a:lnSpc>
              <a:spcBef>
                <a:spcPts val="1600"/>
              </a:spcBef>
              <a:spcAft>
                <a:spcPts val="0"/>
              </a:spcAft>
              <a:buClr>
                <a:schemeClr val="dk1"/>
              </a:buClr>
              <a:buSzPts val="1800"/>
              <a:buChar char="●"/>
              <a:defRPr/>
            </a:lvl4pPr>
            <a:lvl5pPr marL="2286000" lvl="4" indent="-342900" algn="l" rtl="0">
              <a:lnSpc>
                <a:spcPct val="100000"/>
              </a:lnSpc>
              <a:spcBef>
                <a:spcPts val="1600"/>
              </a:spcBef>
              <a:spcAft>
                <a:spcPts val="0"/>
              </a:spcAft>
              <a:buClr>
                <a:schemeClr val="dk1"/>
              </a:buClr>
              <a:buSzPts val="1800"/>
              <a:buChar char="○"/>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69" name="Google Shape;69;p16"/>
          <p:cNvSpPr txBox="1">
            <a:spLocks noGrp="1"/>
          </p:cNvSpPr>
          <p:nvPr>
            <p:ph type="title"/>
          </p:nvPr>
        </p:nvSpPr>
        <p:spPr>
          <a:xfrm>
            <a:off x="0" y="0"/>
            <a:ext cx="9144000" cy="857400"/>
          </a:xfrm>
          <a:prstGeom prst="rect">
            <a:avLst/>
          </a:prstGeom>
          <a:solidFill>
            <a:srgbClr val="1B4997"/>
          </a:solid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225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6"/>
          <p:cNvSpPr txBox="1">
            <a:spLocks noGrp="1"/>
          </p:cNvSpPr>
          <p:nvPr>
            <p:ph type="sldNum" idx="12"/>
          </p:nvPr>
        </p:nvSpPr>
        <p:spPr>
          <a:xfrm>
            <a:off x="8376663" y="4980600"/>
            <a:ext cx="567300" cy="86700"/>
          </a:xfrm>
          <a:prstGeom prst="rect">
            <a:avLst/>
          </a:prstGeom>
          <a:noFill/>
          <a:ln>
            <a:noFill/>
          </a:ln>
        </p:spPr>
        <p:txBody>
          <a:bodyPr spcFirstLastPara="1" wrap="square" lIns="0" tIns="0" rIns="0" bIns="0" anchor="ctr" anchorCtr="0">
            <a:noAutofit/>
          </a:bodyPr>
          <a:lstStyle>
            <a:lvl1pPr marL="0" lvl="0" indent="0" algn="r" rtl="0">
              <a:lnSpc>
                <a:spcPct val="100000"/>
              </a:lnSpc>
              <a:spcBef>
                <a:spcPts val="0"/>
              </a:spcBef>
              <a:spcAft>
                <a:spcPts val="0"/>
              </a:spcAft>
              <a:buSzPts val="700"/>
              <a:buNone/>
              <a:defRPr sz="1000"/>
            </a:lvl1pPr>
            <a:lvl2pPr marL="0" lvl="1" indent="0" algn="r" rtl="0">
              <a:lnSpc>
                <a:spcPct val="100000"/>
              </a:lnSpc>
              <a:spcBef>
                <a:spcPts val="0"/>
              </a:spcBef>
              <a:spcAft>
                <a:spcPts val="0"/>
              </a:spcAft>
              <a:buSzPts val="700"/>
              <a:buNone/>
              <a:defRPr sz="1000"/>
            </a:lvl2pPr>
            <a:lvl3pPr marL="0" lvl="2" indent="0" algn="r" rtl="0">
              <a:lnSpc>
                <a:spcPct val="100000"/>
              </a:lnSpc>
              <a:spcBef>
                <a:spcPts val="0"/>
              </a:spcBef>
              <a:spcAft>
                <a:spcPts val="0"/>
              </a:spcAft>
              <a:buSzPts val="700"/>
              <a:buNone/>
              <a:defRPr sz="1000"/>
            </a:lvl3pPr>
            <a:lvl4pPr marL="0" lvl="3" indent="0" algn="r" rtl="0">
              <a:lnSpc>
                <a:spcPct val="100000"/>
              </a:lnSpc>
              <a:spcBef>
                <a:spcPts val="0"/>
              </a:spcBef>
              <a:spcAft>
                <a:spcPts val="0"/>
              </a:spcAft>
              <a:buSzPts val="700"/>
              <a:buNone/>
              <a:defRPr sz="1000"/>
            </a:lvl4pPr>
            <a:lvl5pPr marL="0" lvl="4" indent="0" algn="r" rtl="0">
              <a:lnSpc>
                <a:spcPct val="100000"/>
              </a:lnSpc>
              <a:spcBef>
                <a:spcPts val="0"/>
              </a:spcBef>
              <a:spcAft>
                <a:spcPts val="0"/>
              </a:spcAft>
              <a:buSzPts val="700"/>
              <a:buNone/>
              <a:defRPr sz="1000"/>
            </a:lvl5pPr>
            <a:lvl6pPr marL="0" lvl="5" indent="0" algn="r" rtl="0">
              <a:lnSpc>
                <a:spcPct val="100000"/>
              </a:lnSpc>
              <a:spcBef>
                <a:spcPts val="0"/>
              </a:spcBef>
              <a:spcAft>
                <a:spcPts val="0"/>
              </a:spcAft>
              <a:buSzPts val="700"/>
              <a:buNone/>
              <a:defRPr sz="1000"/>
            </a:lvl6pPr>
            <a:lvl7pPr marL="0" lvl="6" indent="0" algn="r" rtl="0">
              <a:lnSpc>
                <a:spcPct val="100000"/>
              </a:lnSpc>
              <a:spcBef>
                <a:spcPts val="0"/>
              </a:spcBef>
              <a:spcAft>
                <a:spcPts val="0"/>
              </a:spcAft>
              <a:buSzPts val="700"/>
              <a:buNone/>
              <a:defRPr sz="1000"/>
            </a:lvl7pPr>
            <a:lvl8pPr marL="0" lvl="7" indent="0" algn="r" rtl="0">
              <a:lnSpc>
                <a:spcPct val="100000"/>
              </a:lnSpc>
              <a:spcBef>
                <a:spcPts val="0"/>
              </a:spcBef>
              <a:spcAft>
                <a:spcPts val="0"/>
              </a:spcAft>
              <a:buSzPts val="700"/>
              <a:buNone/>
              <a:defRPr sz="1000"/>
            </a:lvl8pPr>
            <a:lvl9pPr marL="0" lvl="8" indent="0" algn="r" rtl="0">
              <a:lnSpc>
                <a:spcPct val="100000"/>
              </a:lnSpc>
              <a:spcBef>
                <a:spcPts val="0"/>
              </a:spcBef>
              <a:spcAft>
                <a:spcPts val="0"/>
              </a:spcAft>
              <a:buSzPts val="700"/>
              <a:buNone/>
              <a:defRPr sz="1000"/>
            </a:lvl9pPr>
          </a:lstStyle>
          <a:p>
            <a:pPr marL="0" lvl="0" indent="0" algn="r" rtl="0">
              <a:spcBef>
                <a:spcPts val="0"/>
              </a:spcBef>
              <a:spcAft>
                <a:spcPts val="0"/>
              </a:spcAft>
              <a:buNone/>
            </a:pPr>
            <a:fld id="{00000000-1234-1234-1234-123412341234}" type="slidenum">
              <a:rPr lang="en"/>
              <a:t>‹#›</a:t>
            </a:fld>
            <a:endParaRPr/>
          </a:p>
        </p:txBody>
      </p:sp>
      <p:sp>
        <p:nvSpPr>
          <p:cNvPr id="71" name="Google Shape;71;p16"/>
          <p:cNvSpPr txBox="1">
            <a:spLocks noGrp="1"/>
          </p:cNvSpPr>
          <p:nvPr>
            <p:ph type="body" idx="2"/>
          </p:nvPr>
        </p:nvSpPr>
        <p:spPr>
          <a:xfrm>
            <a:off x="457200" y="4601718"/>
            <a:ext cx="8229600" cy="144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rgbClr val="595959"/>
              </a:buClr>
              <a:buSzPts val="750"/>
              <a:buFont typeface="Arial"/>
              <a:buNone/>
              <a:defRPr sz="750" i="0"/>
            </a:lvl1pPr>
            <a:lvl2pPr marL="914400" lvl="1" indent="-228600" algn="l" rtl="0">
              <a:spcBef>
                <a:spcPts val="225"/>
              </a:spcBef>
              <a:spcAft>
                <a:spcPts val="0"/>
              </a:spcAft>
              <a:buClr>
                <a:schemeClr val="dk1"/>
              </a:buClr>
              <a:buSzPts val="422"/>
              <a:buNone/>
              <a:defRPr sz="421"/>
            </a:lvl2pPr>
            <a:lvl3pPr marL="1371600" lvl="2" indent="-228600" algn="l" rtl="0">
              <a:spcBef>
                <a:spcPts val="1600"/>
              </a:spcBef>
              <a:spcAft>
                <a:spcPts val="0"/>
              </a:spcAft>
              <a:buClr>
                <a:schemeClr val="dk1"/>
              </a:buClr>
              <a:buSzPts val="422"/>
              <a:buNone/>
              <a:defRPr sz="421"/>
            </a:lvl3pPr>
            <a:lvl4pPr marL="1828800" lvl="3" indent="-228600" algn="l" rtl="0">
              <a:spcBef>
                <a:spcPts val="1600"/>
              </a:spcBef>
              <a:spcAft>
                <a:spcPts val="0"/>
              </a:spcAft>
              <a:buClr>
                <a:schemeClr val="dk1"/>
              </a:buClr>
              <a:buSzPts val="422"/>
              <a:buNone/>
              <a:defRPr sz="421"/>
            </a:lvl4pPr>
            <a:lvl5pPr marL="2286000" lvl="4" indent="-228600" algn="l" rtl="0">
              <a:spcBef>
                <a:spcPts val="1600"/>
              </a:spcBef>
              <a:spcAft>
                <a:spcPts val="0"/>
              </a:spcAft>
              <a:buClr>
                <a:schemeClr val="dk1"/>
              </a:buClr>
              <a:buSzPts val="422"/>
              <a:buNone/>
              <a:defRPr sz="421"/>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0" y="0"/>
            <a:ext cx="9144000" cy="857400"/>
          </a:xfrm>
          <a:prstGeom prst="rect">
            <a:avLst/>
          </a:prstGeom>
          <a:solidFill>
            <a:srgbClr val="1B4997"/>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3000"/>
              <a:buFont typeface="Calibri"/>
              <a:buNone/>
              <a:defRPr>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457200" y="1028700"/>
            <a:ext cx="4062300" cy="3429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Clr>
                <a:schemeClr val="dk1"/>
              </a:buClr>
              <a:buSzPts val="2400"/>
              <a:buChar char="•"/>
              <a:defRPr>
                <a:latin typeface="Calibri"/>
                <a:ea typeface="Calibri"/>
                <a:cs typeface="Calibri"/>
                <a:sym typeface="Calibri"/>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5" name="Google Shape;75;p17"/>
          <p:cNvSpPr txBox="1">
            <a:spLocks noGrp="1"/>
          </p:cNvSpPr>
          <p:nvPr>
            <p:ph type="body" idx="2"/>
          </p:nvPr>
        </p:nvSpPr>
        <p:spPr>
          <a:xfrm>
            <a:off x="4670298" y="1028700"/>
            <a:ext cx="4016400" cy="34290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Clr>
                <a:schemeClr val="dk1"/>
              </a:buClr>
              <a:buSzPts val="2400"/>
              <a:buChar char="•"/>
              <a:defRPr>
                <a:latin typeface="Calibri"/>
                <a:ea typeface="Calibri"/>
                <a:cs typeface="Calibri"/>
                <a:sym typeface="Calibri"/>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6" name="Google Shape;76;p17"/>
          <p:cNvSpPr txBox="1">
            <a:spLocks noGrp="1"/>
          </p:cNvSpPr>
          <p:nvPr>
            <p:ph type="sldNum" idx="12"/>
          </p:nvPr>
        </p:nvSpPr>
        <p:spPr>
          <a:xfrm>
            <a:off x="8483486" y="4951790"/>
            <a:ext cx="4605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17"/>
          <p:cNvSpPr txBox="1">
            <a:spLocks noGrp="1"/>
          </p:cNvSpPr>
          <p:nvPr>
            <p:ph type="body" idx="3"/>
          </p:nvPr>
        </p:nvSpPr>
        <p:spPr>
          <a:xfrm>
            <a:off x="457200" y="4601718"/>
            <a:ext cx="8229600" cy="144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chemeClr val="dk1"/>
              </a:buClr>
              <a:buSzPts val="1000"/>
              <a:buFont typeface="Arial"/>
              <a:buNone/>
              <a:defRPr sz="1000" i="0">
                <a:latin typeface="Calibri"/>
                <a:ea typeface="Calibri"/>
                <a:cs typeface="Calibri"/>
                <a:sym typeface="Calibri"/>
              </a:defRPr>
            </a:lvl1pPr>
            <a:lvl2pPr marL="914400" lvl="1" indent="-228600" algn="l" rtl="0">
              <a:lnSpc>
                <a:spcPct val="100000"/>
              </a:lnSpc>
              <a:spcBef>
                <a:spcPts val="300"/>
              </a:spcBef>
              <a:spcAft>
                <a:spcPts val="0"/>
              </a:spcAft>
              <a:buClr>
                <a:schemeClr val="dk1"/>
              </a:buClr>
              <a:buSzPts val="563"/>
              <a:buNone/>
              <a:defRPr sz="563"/>
            </a:lvl2pPr>
            <a:lvl3pPr marL="1371600" lvl="2" indent="-228600" algn="l" rtl="0">
              <a:lnSpc>
                <a:spcPct val="100000"/>
              </a:lnSpc>
              <a:spcBef>
                <a:spcPts val="300"/>
              </a:spcBef>
              <a:spcAft>
                <a:spcPts val="0"/>
              </a:spcAft>
              <a:buClr>
                <a:schemeClr val="dk1"/>
              </a:buClr>
              <a:buSzPts val="563"/>
              <a:buNone/>
              <a:defRPr sz="563"/>
            </a:lvl3pPr>
            <a:lvl4pPr marL="1828800" lvl="3" indent="-228600" algn="l" rtl="0">
              <a:lnSpc>
                <a:spcPct val="100000"/>
              </a:lnSpc>
              <a:spcBef>
                <a:spcPts val="300"/>
              </a:spcBef>
              <a:spcAft>
                <a:spcPts val="0"/>
              </a:spcAft>
              <a:buClr>
                <a:schemeClr val="dk1"/>
              </a:buClr>
              <a:buSzPts val="563"/>
              <a:buNone/>
              <a:defRPr sz="563"/>
            </a:lvl4pPr>
            <a:lvl5pPr marL="2286000" lvl="4" indent="-228600" algn="l" rtl="0">
              <a:lnSpc>
                <a:spcPct val="100000"/>
              </a:lnSpc>
              <a:spcBef>
                <a:spcPts val="300"/>
              </a:spcBef>
              <a:spcAft>
                <a:spcPts val="0"/>
              </a:spcAft>
              <a:buClr>
                <a:schemeClr val="dk1"/>
              </a:buClr>
              <a:buSzPts val="563"/>
              <a:buNone/>
              <a:defRPr sz="563"/>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_3">
  <p:cSld name="BLANK_3">
    <p:spTree>
      <p:nvGrpSpPr>
        <p:cNvPr id="1" name="Shape 78"/>
        <p:cNvGrpSpPr/>
        <p:nvPr/>
      </p:nvGrpSpPr>
      <p:grpSpPr>
        <a:xfrm>
          <a:off x="0" y="0"/>
          <a:ext cx="0" cy="0"/>
          <a:chOff x="0" y="0"/>
          <a:chExt cx="0" cy="0"/>
        </a:xfrm>
      </p:grpSpPr>
      <p:sp>
        <p:nvSpPr>
          <p:cNvPr id="79" name="Google Shape;79;p18"/>
          <p:cNvSpPr txBox="1">
            <a:spLocks noGrp="1"/>
          </p:cNvSpPr>
          <p:nvPr>
            <p:ph type="sldNum" idx="12"/>
          </p:nvPr>
        </p:nvSpPr>
        <p:spPr>
          <a:xfrm>
            <a:off x="8481975" y="4906197"/>
            <a:ext cx="548700" cy="237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80"/>
        <p:cNvGrpSpPr/>
        <p:nvPr/>
      </p:nvGrpSpPr>
      <p:grpSpPr>
        <a:xfrm>
          <a:off x="0" y="0"/>
          <a:ext cx="0" cy="0"/>
          <a:chOff x="0" y="0"/>
          <a:chExt cx="0" cy="0"/>
        </a:xfrm>
      </p:grpSpPr>
      <p:sp>
        <p:nvSpPr>
          <p:cNvPr id="81" name="Google Shape;81;p19"/>
          <p:cNvSpPr txBox="1">
            <a:spLocks noGrp="1"/>
          </p:cNvSpPr>
          <p:nvPr>
            <p:ph type="body" idx="1"/>
          </p:nvPr>
        </p:nvSpPr>
        <p:spPr>
          <a:xfrm>
            <a:off x="457200" y="1028700"/>
            <a:ext cx="8229600" cy="3497700"/>
          </a:xfrm>
          <a:prstGeom prst="rect">
            <a:avLst/>
          </a:prstGeom>
          <a:noFill/>
          <a:ln>
            <a:noFill/>
          </a:ln>
        </p:spPr>
        <p:txBody>
          <a:bodyPr spcFirstLastPara="1" wrap="square" lIns="0" tIns="0" rIns="0" bIns="0" anchor="t" anchorCtr="0">
            <a:noAutofit/>
          </a:bodyPr>
          <a:lstStyle>
            <a:lvl1pPr marL="457200" lvl="0" indent="-317500" algn="l" rtl="0">
              <a:lnSpc>
                <a:spcPct val="100000"/>
              </a:lnSpc>
              <a:spcBef>
                <a:spcPts val="500"/>
              </a:spcBef>
              <a:spcAft>
                <a:spcPts val="0"/>
              </a:spcAft>
              <a:buClr>
                <a:schemeClr val="dk1"/>
              </a:buClr>
              <a:buSzPts val="1400"/>
              <a:buChar char="•"/>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200"/>
              </a:spcBef>
              <a:spcAft>
                <a:spcPts val="0"/>
              </a:spcAft>
              <a:buClr>
                <a:schemeClr val="dk1"/>
              </a:buClr>
              <a:buSzPts val="1400"/>
              <a:buChar char="◦"/>
              <a:defRPr/>
            </a:lvl4pPr>
            <a:lvl5pPr marL="2286000" lvl="4" indent="-317500" algn="l" rtl="0">
              <a:lnSpc>
                <a:spcPct val="100000"/>
              </a:lnSpc>
              <a:spcBef>
                <a:spcPts val="200"/>
              </a:spcBef>
              <a:spcAft>
                <a:spcPts val="0"/>
              </a:spcAft>
              <a:buClr>
                <a:schemeClr val="dk1"/>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82" name="Google Shape;82;p19"/>
          <p:cNvSpPr txBox="1">
            <a:spLocks noGrp="1"/>
          </p:cNvSpPr>
          <p:nvPr>
            <p:ph type="title"/>
          </p:nvPr>
        </p:nvSpPr>
        <p:spPr>
          <a:xfrm>
            <a:off x="0" y="0"/>
            <a:ext cx="9144000" cy="857400"/>
          </a:xfrm>
          <a:prstGeom prst="rect">
            <a:avLst/>
          </a:prstGeom>
          <a:solidFill>
            <a:srgbClr val="1B4997"/>
          </a:solid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23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3" name="Google Shape;83;p19"/>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1" type="obj">
  <p:cSld name="OBJECT">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8" name="Google Shape;88;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9" name="Google Shape;89;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81975" y="4906197"/>
            <a:ext cx="548700" cy="237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789" y="995324"/>
            <a:ext cx="9144000" cy="1769400"/>
          </a:xfrm>
          <a:prstGeom prst="rect">
            <a:avLst/>
          </a:prstGeom>
          <a:solidFill>
            <a:srgbClr val="1B4997"/>
          </a:solid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3000"/>
              <a:buFont typeface="Calibri"/>
              <a:buNone/>
              <a:defRPr sz="3000" b="0">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98" name="Google Shape;98;p22"/>
          <p:cNvPicPr preferRelativeResize="0"/>
          <p:nvPr/>
        </p:nvPicPr>
        <p:blipFill rotWithShape="1">
          <a:blip r:embed="rId2">
            <a:alphaModFix/>
          </a:blip>
          <a:srcRect/>
          <a:stretch/>
        </p:blipFill>
        <p:spPr>
          <a:xfrm>
            <a:off x="3601027" y="4192376"/>
            <a:ext cx="1535138" cy="514350"/>
          </a:xfrm>
          <a:prstGeom prst="rect">
            <a:avLst/>
          </a:prstGeom>
          <a:noFill/>
          <a:ln>
            <a:noFill/>
          </a:ln>
        </p:spPr>
      </p:pic>
      <p:pic>
        <p:nvPicPr>
          <p:cNvPr id="99" name="Google Shape;99;p22" descr="A close up of a sign&#10;&#10;Description automatically generated"/>
          <p:cNvPicPr preferRelativeResize="0"/>
          <p:nvPr/>
        </p:nvPicPr>
        <p:blipFill rotWithShape="1">
          <a:blip r:embed="rId3">
            <a:alphaModFix/>
          </a:blip>
          <a:srcRect/>
          <a:stretch/>
        </p:blipFill>
        <p:spPr>
          <a:xfrm>
            <a:off x="282333" y="4192376"/>
            <a:ext cx="1353552" cy="514350"/>
          </a:xfrm>
          <a:prstGeom prst="rect">
            <a:avLst/>
          </a:prstGeom>
          <a:noFill/>
          <a:ln>
            <a:noFill/>
          </a:ln>
        </p:spPr>
      </p:pic>
      <p:pic>
        <p:nvPicPr>
          <p:cNvPr id="100" name="Google Shape;100;p22" descr="A close up of a screen&#10;&#10;Description automatically generated"/>
          <p:cNvPicPr preferRelativeResize="0"/>
          <p:nvPr/>
        </p:nvPicPr>
        <p:blipFill rotWithShape="1">
          <a:blip r:embed="rId4">
            <a:alphaModFix/>
          </a:blip>
          <a:srcRect l="5883" t="39671" r="70641"/>
          <a:stretch/>
        </p:blipFill>
        <p:spPr>
          <a:xfrm>
            <a:off x="105431" y="99731"/>
            <a:ext cx="1707356" cy="637837"/>
          </a:xfrm>
          <a:prstGeom prst="rect">
            <a:avLst/>
          </a:prstGeom>
          <a:noFill/>
          <a:ln>
            <a:noFill/>
          </a:ln>
        </p:spPr>
      </p:pic>
      <p:pic>
        <p:nvPicPr>
          <p:cNvPr id="101" name="Google Shape;101;p22" descr="A picture containing clipart, object&#10;&#10;Description automatically generated"/>
          <p:cNvPicPr preferRelativeResize="0"/>
          <p:nvPr/>
        </p:nvPicPr>
        <p:blipFill rotWithShape="1">
          <a:blip r:embed="rId5">
            <a:alphaModFix/>
          </a:blip>
          <a:srcRect/>
          <a:stretch/>
        </p:blipFill>
        <p:spPr>
          <a:xfrm>
            <a:off x="2354858" y="4192376"/>
            <a:ext cx="527209" cy="514350"/>
          </a:xfrm>
          <a:prstGeom prst="rect">
            <a:avLst/>
          </a:prstGeom>
          <a:noFill/>
          <a:ln>
            <a:noFill/>
          </a:ln>
        </p:spPr>
      </p:pic>
      <p:sp>
        <p:nvSpPr>
          <p:cNvPr id="102" name="Google Shape;102;p22"/>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0" y="0"/>
            <a:ext cx="9144000" cy="857400"/>
          </a:xfrm>
          <a:prstGeom prst="rect">
            <a:avLst/>
          </a:prstGeom>
          <a:solidFill>
            <a:srgbClr val="1B4997"/>
          </a:solid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23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 name="Google Shape;105;p23"/>
          <p:cNvSpPr txBox="1">
            <a:spLocks noGrp="1"/>
          </p:cNvSpPr>
          <p:nvPr>
            <p:ph type="body" idx="1"/>
          </p:nvPr>
        </p:nvSpPr>
        <p:spPr>
          <a:xfrm>
            <a:off x="457200" y="1028700"/>
            <a:ext cx="4062300" cy="34290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500"/>
              </a:spcBef>
              <a:spcAft>
                <a:spcPts val="0"/>
              </a:spcAft>
              <a:buClr>
                <a:schemeClr val="dk1"/>
              </a:buClr>
              <a:buSzPts val="1800"/>
              <a:buChar char="•"/>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200"/>
              </a:spcBef>
              <a:spcAft>
                <a:spcPts val="0"/>
              </a:spcAft>
              <a:buClr>
                <a:schemeClr val="dk1"/>
              </a:buClr>
              <a:buSzPts val="1400"/>
              <a:buChar char="◦"/>
              <a:defRPr/>
            </a:lvl4pPr>
            <a:lvl5pPr marL="2286000" lvl="4" indent="-317500" algn="l" rtl="0">
              <a:lnSpc>
                <a:spcPct val="100000"/>
              </a:lnSpc>
              <a:spcBef>
                <a:spcPts val="200"/>
              </a:spcBef>
              <a:spcAft>
                <a:spcPts val="0"/>
              </a:spcAft>
              <a:buClr>
                <a:schemeClr val="dk1"/>
              </a:buClr>
              <a:buSzPts val="1400"/>
              <a:buChar char="›"/>
              <a:defRPr/>
            </a:lvl5pPr>
            <a:lvl6pPr marL="2743200" lvl="5" indent="-279400" algn="l" rtl="0">
              <a:lnSpc>
                <a:spcPct val="100000"/>
              </a:lnSpc>
              <a:spcBef>
                <a:spcPts val="300"/>
              </a:spcBef>
              <a:spcAft>
                <a:spcPts val="0"/>
              </a:spcAft>
              <a:buClr>
                <a:schemeClr val="dk1"/>
              </a:buClr>
              <a:buSzPts val="800"/>
              <a:buChar char="•"/>
              <a:defRPr sz="900"/>
            </a:lvl6pPr>
            <a:lvl7pPr marL="3200400" lvl="6" indent="-279400" algn="l" rtl="0">
              <a:lnSpc>
                <a:spcPct val="100000"/>
              </a:lnSpc>
              <a:spcBef>
                <a:spcPts val="300"/>
              </a:spcBef>
              <a:spcAft>
                <a:spcPts val="0"/>
              </a:spcAft>
              <a:buClr>
                <a:schemeClr val="dk1"/>
              </a:buClr>
              <a:buSzPts val="800"/>
              <a:buChar char="•"/>
              <a:defRPr sz="900"/>
            </a:lvl7pPr>
            <a:lvl8pPr marL="3657600" lvl="7" indent="-279400" algn="l" rtl="0">
              <a:lnSpc>
                <a:spcPct val="100000"/>
              </a:lnSpc>
              <a:spcBef>
                <a:spcPts val="300"/>
              </a:spcBef>
              <a:spcAft>
                <a:spcPts val="0"/>
              </a:spcAft>
              <a:buClr>
                <a:schemeClr val="dk1"/>
              </a:buClr>
              <a:buSzPts val="800"/>
              <a:buChar char="•"/>
              <a:defRPr sz="900"/>
            </a:lvl8pPr>
            <a:lvl9pPr marL="4114800" lvl="8" indent="-279400" algn="l" rtl="0">
              <a:lnSpc>
                <a:spcPct val="100000"/>
              </a:lnSpc>
              <a:spcBef>
                <a:spcPts val="300"/>
              </a:spcBef>
              <a:spcAft>
                <a:spcPts val="0"/>
              </a:spcAft>
              <a:buClr>
                <a:schemeClr val="dk1"/>
              </a:buClr>
              <a:buSzPts val="800"/>
              <a:buChar char="•"/>
              <a:defRPr sz="900"/>
            </a:lvl9pPr>
          </a:lstStyle>
          <a:p>
            <a:endParaRPr/>
          </a:p>
        </p:txBody>
      </p:sp>
      <p:sp>
        <p:nvSpPr>
          <p:cNvPr id="106" name="Google Shape;106;p23"/>
          <p:cNvSpPr txBox="1">
            <a:spLocks noGrp="1"/>
          </p:cNvSpPr>
          <p:nvPr>
            <p:ph type="body" idx="2"/>
          </p:nvPr>
        </p:nvSpPr>
        <p:spPr>
          <a:xfrm>
            <a:off x="4670298" y="1028700"/>
            <a:ext cx="4016400" cy="34290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500"/>
              </a:spcBef>
              <a:spcAft>
                <a:spcPts val="0"/>
              </a:spcAft>
              <a:buClr>
                <a:schemeClr val="dk1"/>
              </a:buClr>
              <a:buSzPts val="1800"/>
              <a:buChar char="•"/>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200"/>
              </a:spcBef>
              <a:spcAft>
                <a:spcPts val="0"/>
              </a:spcAft>
              <a:buClr>
                <a:schemeClr val="dk1"/>
              </a:buClr>
              <a:buSzPts val="1400"/>
              <a:buChar char="◦"/>
              <a:defRPr/>
            </a:lvl4pPr>
            <a:lvl5pPr marL="2286000" lvl="4" indent="-317500" algn="l" rtl="0">
              <a:lnSpc>
                <a:spcPct val="100000"/>
              </a:lnSpc>
              <a:spcBef>
                <a:spcPts val="200"/>
              </a:spcBef>
              <a:spcAft>
                <a:spcPts val="0"/>
              </a:spcAft>
              <a:buClr>
                <a:schemeClr val="dk1"/>
              </a:buClr>
              <a:buSzPts val="1400"/>
              <a:buChar char="›"/>
              <a:defRPr/>
            </a:lvl5pPr>
            <a:lvl6pPr marL="2743200" lvl="5" indent="-279400" algn="l" rtl="0">
              <a:lnSpc>
                <a:spcPct val="100000"/>
              </a:lnSpc>
              <a:spcBef>
                <a:spcPts val="300"/>
              </a:spcBef>
              <a:spcAft>
                <a:spcPts val="0"/>
              </a:spcAft>
              <a:buClr>
                <a:schemeClr val="dk1"/>
              </a:buClr>
              <a:buSzPts val="800"/>
              <a:buChar char="•"/>
              <a:defRPr sz="900"/>
            </a:lvl6pPr>
            <a:lvl7pPr marL="3200400" lvl="6" indent="-279400" algn="l" rtl="0">
              <a:lnSpc>
                <a:spcPct val="100000"/>
              </a:lnSpc>
              <a:spcBef>
                <a:spcPts val="300"/>
              </a:spcBef>
              <a:spcAft>
                <a:spcPts val="0"/>
              </a:spcAft>
              <a:buClr>
                <a:schemeClr val="dk1"/>
              </a:buClr>
              <a:buSzPts val="800"/>
              <a:buChar char="•"/>
              <a:defRPr sz="900"/>
            </a:lvl7pPr>
            <a:lvl8pPr marL="3657600" lvl="7" indent="-279400" algn="l" rtl="0">
              <a:lnSpc>
                <a:spcPct val="100000"/>
              </a:lnSpc>
              <a:spcBef>
                <a:spcPts val="300"/>
              </a:spcBef>
              <a:spcAft>
                <a:spcPts val="0"/>
              </a:spcAft>
              <a:buClr>
                <a:schemeClr val="dk1"/>
              </a:buClr>
              <a:buSzPts val="800"/>
              <a:buChar char="•"/>
              <a:defRPr sz="900"/>
            </a:lvl8pPr>
            <a:lvl9pPr marL="4114800" lvl="8" indent="-279400" algn="l" rtl="0">
              <a:lnSpc>
                <a:spcPct val="100000"/>
              </a:lnSpc>
              <a:spcBef>
                <a:spcPts val="300"/>
              </a:spcBef>
              <a:spcAft>
                <a:spcPts val="0"/>
              </a:spcAft>
              <a:buClr>
                <a:schemeClr val="dk1"/>
              </a:buClr>
              <a:buSzPts val="800"/>
              <a:buChar char="•"/>
              <a:defRPr sz="900"/>
            </a:lvl9pPr>
          </a:lstStyle>
          <a:p>
            <a:endParaRPr/>
          </a:p>
        </p:txBody>
      </p:sp>
      <p:sp>
        <p:nvSpPr>
          <p:cNvPr id="107" name="Google Shape;107;p23"/>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8"/>
        <p:cNvGrpSpPr/>
        <p:nvPr/>
      </p:nvGrpSpPr>
      <p:grpSpPr>
        <a:xfrm>
          <a:off x="0" y="0"/>
          <a:ext cx="0" cy="0"/>
          <a:chOff x="0" y="0"/>
          <a:chExt cx="0" cy="0"/>
        </a:xfrm>
      </p:grpSpPr>
      <p:sp>
        <p:nvSpPr>
          <p:cNvPr id="109" name="Google Shape;109;p24"/>
          <p:cNvSpPr txBox="1">
            <a:spLocks noGrp="1"/>
          </p:cNvSpPr>
          <p:nvPr>
            <p:ph type="body" idx="1"/>
          </p:nvPr>
        </p:nvSpPr>
        <p:spPr>
          <a:xfrm>
            <a:off x="457200" y="1028700"/>
            <a:ext cx="8229600" cy="3497700"/>
          </a:xfrm>
          <a:prstGeom prst="rect">
            <a:avLst/>
          </a:prstGeom>
          <a:noFill/>
          <a:ln>
            <a:noFill/>
          </a:ln>
        </p:spPr>
        <p:txBody>
          <a:bodyPr spcFirstLastPara="1" wrap="square" lIns="0" tIns="0" rIns="0" bIns="0" anchor="t" anchorCtr="0">
            <a:noAutofit/>
          </a:bodyPr>
          <a:lstStyle>
            <a:lvl1pPr marL="457200" lvl="0" indent="-317500" algn="l" rtl="0">
              <a:lnSpc>
                <a:spcPct val="100000"/>
              </a:lnSpc>
              <a:spcBef>
                <a:spcPts val="500"/>
              </a:spcBef>
              <a:spcAft>
                <a:spcPts val="0"/>
              </a:spcAft>
              <a:buClr>
                <a:schemeClr val="dk1"/>
              </a:buClr>
              <a:buSzPts val="1400"/>
              <a:buChar char="•"/>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200"/>
              </a:spcBef>
              <a:spcAft>
                <a:spcPts val="0"/>
              </a:spcAft>
              <a:buClr>
                <a:schemeClr val="dk1"/>
              </a:buClr>
              <a:buSzPts val="1400"/>
              <a:buChar char="◦"/>
              <a:defRPr/>
            </a:lvl4pPr>
            <a:lvl5pPr marL="2286000" lvl="4" indent="-317500" algn="l" rtl="0">
              <a:lnSpc>
                <a:spcPct val="100000"/>
              </a:lnSpc>
              <a:spcBef>
                <a:spcPts val="200"/>
              </a:spcBef>
              <a:spcAft>
                <a:spcPts val="0"/>
              </a:spcAft>
              <a:buClr>
                <a:schemeClr val="dk1"/>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0" name="Google Shape;110;p24"/>
          <p:cNvSpPr txBox="1">
            <a:spLocks noGrp="1"/>
          </p:cNvSpPr>
          <p:nvPr>
            <p:ph type="title"/>
          </p:nvPr>
        </p:nvSpPr>
        <p:spPr>
          <a:xfrm>
            <a:off x="0" y="0"/>
            <a:ext cx="9144000" cy="857400"/>
          </a:xfrm>
          <a:prstGeom prst="rect">
            <a:avLst/>
          </a:prstGeom>
          <a:solidFill>
            <a:srgbClr val="1B4997"/>
          </a:solid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23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1" name="Google Shape;111;p24"/>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2">
  <p:cSld name="1_Title and Content">
    <p:spTree>
      <p:nvGrpSpPr>
        <p:cNvPr id="1" name="Shape 112"/>
        <p:cNvGrpSpPr/>
        <p:nvPr/>
      </p:nvGrpSpPr>
      <p:grpSpPr>
        <a:xfrm>
          <a:off x="0" y="0"/>
          <a:ext cx="0" cy="0"/>
          <a:chOff x="0" y="0"/>
          <a:chExt cx="0" cy="0"/>
        </a:xfrm>
      </p:grpSpPr>
      <p:sp>
        <p:nvSpPr>
          <p:cNvPr id="113" name="Google Shape;113;p25"/>
          <p:cNvSpPr txBox="1">
            <a:spLocks noGrp="1"/>
          </p:cNvSpPr>
          <p:nvPr>
            <p:ph type="body" idx="1"/>
          </p:nvPr>
        </p:nvSpPr>
        <p:spPr>
          <a:xfrm>
            <a:off x="457200" y="1028700"/>
            <a:ext cx="8229600" cy="3497700"/>
          </a:xfrm>
          <a:prstGeom prst="rect">
            <a:avLst/>
          </a:prstGeom>
          <a:noFill/>
          <a:ln>
            <a:noFill/>
          </a:ln>
        </p:spPr>
        <p:txBody>
          <a:bodyPr spcFirstLastPara="1" wrap="square" lIns="0" tIns="0" rIns="0" bIns="0" anchor="t" anchorCtr="0">
            <a:noAutofit/>
          </a:bodyPr>
          <a:lstStyle>
            <a:lvl1pPr marL="457200" lvl="0" indent="-317500" algn="l" rtl="0">
              <a:lnSpc>
                <a:spcPct val="100000"/>
              </a:lnSpc>
              <a:spcBef>
                <a:spcPts val="500"/>
              </a:spcBef>
              <a:spcAft>
                <a:spcPts val="0"/>
              </a:spcAft>
              <a:buClr>
                <a:schemeClr val="dk1"/>
              </a:buClr>
              <a:buSzPts val="1400"/>
              <a:buChar char="•"/>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200"/>
              </a:spcBef>
              <a:spcAft>
                <a:spcPts val="0"/>
              </a:spcAft>
              <a:buClr>
                <a:schemeClr val="dk1"/>
              </a:buClr>
              <a:buSzPts val="1400"/>
              <a:buChar char="◦"/>
              <a:defRPr/>
            </a:lvl4pPr>
            <a:lvl5pPr marL="2286000" lvl="4" indent="-317500" algn="l" rtl="0">
              <a:lnSpc>
                <a:spcPct val="100000"/>
              </a:lnSpc>
              <a:spcBef>
                <a:spcPts val="200"/>
              </a:spcBef>
              <a:spcAft>
                <a:spcPts val="0"/>
              </a:spcAft>
              <a:buClr>
                <a:schemeClr val="dk1"/>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14" name="Google Shape;114;p25"/>
          <p:cNvSpPr txBox="1">
            <a:spLocks noGrp="1"/>
          </p:cNvSpPr>
          <p:nvPr>
            <p:ph type="title"/>
          </p:nvPr>
        </p:nvSpPr>
        <p:spPr>
          <a:xfrm>
            <a:off x="0" y="0"/>
            <a:ext cx="9144000" cy="857400"/>
          </a:xfrm>
          <a:prstGeom prst="rect">
            <a:avLst/>
          </a:prstGeom>
          <a:solidFill>
            <a:srgbClr val="1B4997"/>
          </a:solid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23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25"/>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p25"/>
          <p:cNvSpPr txBox="1">
            <a:spLocks noGrp="1"/>
          </p:cNvSpPr>
          <p:nvPr>
            <p:ph type="body" idx="2"/>
          </p:nvPr>
        </p:nvSpPr>
        <p:spPr>
          <a:xfrm>
            <a:off x="457200" y="4601718"/>
            <a:ext cx="8229600" cy="144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chemeClr val="dk1"/>
              </a:buClr>
              <a:buSzPts val="800"/>
              <a:buFont typeface="Arial"/>
              <a:buNone/>
              <a:defRPr sz="800" i="0"/>
            </a:lvl1pPr>
            <a:lvl2pPr marL="914400" lvl="1" indent="-228600" algn="l" rtl="0">
              <a:lnSpc>
                <a:spcPct val="100000"/>
              </a:lnSpc>
              <a:spcBef>
                <a:spcPts val="200"/>
              </a:spcBef>
              <a:spcAft>
                <a:spcPts val="0"/>
              </a:spcAft>
              <a:buClr>
                <a:schemeClr val="dk1"/>
              </a:buClr>
              <a:buSzPts val="400"/>
              <a:buNone/>
              <a:defRPr sz="400"/>
            </a:lvl2pPr>
            <a:lvl3pPr marL="1371600" lvl="2" indent="-228600" algn="l" rtl="0">
              <a:lnSpc>
                <a:spcPct val="100000"/>
              </a:lnSpc>
              <a:spcBef>
                <a:spcPts val="200"/>
              </a:spcBef>
              <a:spcAft>
                <a:spcPts val="0"/>
              </a:spcAft>
              <a:buClr>
                <a:schemeClr val="dk1"/>
              </a:buClr>
              <a:buSzPts val="400"/>
              <a:buNone/>
              <a:defRPr sz="400"/>
            </a:lvl3pPr>
            <a:lvl4pPr marL="1828800" lvl="3" indent="-228600" algn="l" rtl="0">
              <a:lnSpc>
                <a:spcPct val="100000"/>
              </a:lnSpc>
              <a:spcBef>
                <a:spcPts val="200"/>
              </a:spcBef>
              <a:spcAft>
                <a:spcPts val="0"/>
              </a:spcAft>
              <a:buClr>
                <a:schemeClr val="dk1"/>
              </a:buClr>
              <a:buSzPts val="400"/>
              <a:buNone/>
              <a:defRPr sz="400"/>
            </a:lvl4pPr>
            <a:lvl5pPr marL="2286000" lvl="4" indent="-228600" algn="l" rtl="0">
              <a:lnSpc>
                <a:spcPct val="100000"/>
              </a:lnSpc>
              <a:spcBef>
                <a:spcPts val="200"/>
              </a:spcBef>
              <a:spcAft>
                <a:spcPts val="0"/>
              </a:spcAft>
              <a:buClr>
                <a:schemeClr val="dk1"/>
              </a:buClr>
              <a:buSzPts val="400"/>
              <a:buNone/>
              <a:defRPr sz="400"/>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 name="Google Shape;119;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0" name="Google Shape;120;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1" name="Google Shape;121;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5" name="Google Shape;125;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6" name="Google Shape;126;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7" name="Google Shape;127;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2" type="title">
  <p:cSld name="TITLE">
    <p:spTree>
      <p:nvGrpSpPr>
        <p:cNvPr id="1" name="Shape 128"/>
        <p:cNvGrpSpPr/>
        <p:nvPr/>
      </p:nvGrpSpPr>
      <p:grpSpPr>
        <a:xfrm>
          <a:off x="0" y="0"/>
          <a:ext cx="0" cy="0"/>
          <a:chOff x="0" y="0"/>
          <a:chExt cx="0" cy="0"/>
        </a:xfrm>
      </p:grpSpPr>
      <p:sp>
        <p:nvSpPr>
          <p:cNvPr id="129" name="Google Shape;129;p2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0" name="Google Shape;130;p28"/>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31" name="Google Shape;131;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2" name="Google Shape;132;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3" name="Google Shape;133;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34"/>
        <p:cNvGrpSpPr/>
        <p:nvPr/>
      </p:nvGrpSpPr>
      <p:grpSpPr>
        <a:xfrm>
          <a:off x="0" y="0"/>
          <a:ext cx="0" cy="0"/>
          <a:chOff x="0" y="0"/>
          <a:chExt cx="0" cy="0"/>
        </a:xfrm>
      </p:grpSpPr>
      <p:sp>
        <p:nvSpPr>
          <p:cNvPr id="135" name="Google Shape;135;p29"/>
          <p:cNvSpPr txBox="1">
            <a:spLocks noGrp="1"/>
          </p:cNvSpPr>
          <p:nvPr>
            <p:ph type="body" idx="1"/>
          </p:nvPr>
        </p:nvSpPr>
        <p:spPr>
          <a:xfrm>
            <a:off x="609600" y="0"/>
            <a:ext cx="8229600" cy="428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6" name="Google Shape;136;p29"/>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
        <p:cNvGrpSpPr/>
        <p:nvPr/>
      </p:nvGrpSpPr>
      <p:grpSpPr>
        <a:xfrm>
          <a:off x="0" y="0"/>
          <a:ext cx="0" cy="0"/>
          <a:chOff x="0" y="0"/>
          <a:chExt cx="0" cy="0"/>
        </a:xfrm>
      </p:grpSpPr>
      <p:sp>
        <p:nvSpPr>
          <p:cNvPr id="138" name="Google Shape;138;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9" name="Google Shape;139;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0" name="Google Shape;140;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141"/>
        <p:cNvGrpSpPr/>
        <p:nvPr/>
      </p:nvGrpSpPr>
      <p:grpSpPr>
        <a:xfrm>
          <a:off x="0" y="0"/>
          <a:ext cx="0" cy="0"/>
          <a:chOff x="0" y="0"/>
          <a:chExt cx="0" cy="0"/>
        </a:xfrm>
      </p:grpSpPr>
      <p:sp>
        <p:nvSpPr>
          <p:cNvPr id="142" name="Google Shape;142;p31"/>
          <p:cNvSpPr txBox="1">
            <a:spLocks noGrp="1"/>
          </p:cNvSpPr>
          <p:nvPr>
            <p:ph type="title"/>
          </p:nvPr>
        </p:nvSpPr>
        <p:spPr>
          <a:xfrm>
            <a:off x="1143000" y="0"/>
            <a:ext cx="7772400" cy="857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3" name="Google Shape;143;p31"/>
          <p:cNvSpPr txBox="1">
            <a:spLocks noGrp="1"/>
          </p:cNvSpPr>
          <p:nvPr>
            <p:ph type="body" idx="1"/>
          </p:nvPr>
        </p:nvSpPr>
        <p:spPr>
          <a:xfrm>
            <a:off x="685800" y="1200150"/>
            <a:ext cx="3810000" cy="30861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4" name="Google Shape;144;p31"/>
          <p:cNvSpPr txBox="1">
            <a:spLocks noGrp="1"/>
          </p:cNvSpPr>
          <p:nvPr>
            <p:ph type="body" idx="2"/>
          </p:nvPr>
        </p:nvSpPr>
        <p:spPr>
          <a:xfrm>
            <a:off x="4648200" y="1200150"/>
            <a:ext cx="3810000" cy="30861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5" name="Google Shape;145;p31"/>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81975" y="4906197"/>
            <a:ext cx="548700" cy="237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First Level No Bullet, Text Heavy">
  <p:cSld name="First Level No Bullet, Text Heavy">
    <p:spTree>
      <p:nvGrpSpPr>
        <p:cNvPr id="1" name="Shape 146"/>
        <p:cNvGrpSpPr/>
        <p:nvPr/>
      </p:nvGrpSpPr>
      <p:grpSpPr>
        <a:xfrm>
          <a:off x="0" y="0"/>
          <a:ext cx="0" cy="0"/>
          <a:chOff x="0" y="0"/>
          <a:chExt cx="0" cy="0"/>
        </a:xfrm>
      </p:grpSpPr>
      <p:sp>
        <p:nvSpPr>
          <p:cNvPr id="147" name="Google Shape;147;p32"/>
          <p:cNvSpPr txBox="1">
            <a:spLocks noGrp="1"/>
          </p:cNvSpPr>
          <p:nvPr>
            <p:ph type="title"/>
          </p:nvPr>
        </p:nvSpPr>
        <p:spPr>
          <a:xfrm>
            <a:off x="0" y="0"/>
            <a:ext cx="9144000" cy="857400"/>
          </a:xfrm>
          <a:prstGeom prst="rect">
            <a:avLst/>
          </a:prstGeom>
          <a:solidFill>
            <a:srgbClr val="1B4997"/>
          </a:solid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23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8" name="Google Shape;148;p32"/>
          <p:cNvSpPr txBox="1">
            <a:spLocks noGrp="1"/>
          </p:cNvSpPr>
          <p:nvPr>
            <p:ph type="body" idx="1"/>
          </p:nvPr>
        </p:nvSpPr>
        <p:spPr>
          <a:xfrm>
            <a:off x="457200" y="1028700"/>
            <a:ext cx="8229600" cy="3497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1400"/>
              <a:buFont typeface="Arial"/>
              <a:buNone/>
              <a:defRPr sz="1400"/>
            </a:lvl1pPr>
            <a:lvl2pPr marL="914400" lvl="1" indent="-317500" algn="l" rtl="0">
              <a:lnSpc>
                <a:spcPct val="100000"/>
              </a:lnSpc>
              <a:spcBef>
                <a:spcPts val="500"/>
              </a:spcBef>
              <a:spcAft>
                <a:spcPts val="0"/>
              </a:spcAft>
              <a:buClr>
                <a:schemeClr val="dk1"/>
              </a:buClr>
              <a:buSzPts val="1400"/>
              <a:buFont typeface="Arial"/>
              <a:buChar char="•"/>
              <a:defRPr sz="1400"/>
            </a:lvl2pPr>
            <a:lvl3pPr marL="1371600" lvl="2" indent="-317500" algn="l" rtl="0">
              <a:lnSpc>
                <a:spcPct val="100000"/>
              </a:lnSpc>
              <a:spcBef>
                <a:spcPts val="500"/>
              </a:spcBef>
              <a:spcAft>
                <a:spcPts val="0"/>
              </a:spcAft>
              <a:buClr>
                <a:schemeClr val="dk1"/>
              </a:buClr>
              <a:buSzPts val="1400"/>
              <a:buFont typeface="Calibri"/>
              <a:buChar char="–"/>
              <a:defRPr sz="1400"/>
            </a:lvl3pPr>
            <a:lvl4pPr marL="1828800" lvl="3" indent="-317500" algn="l" rtl="0">
              <a:lnSpc>
                <a:spcPct val="100000"/>
              </a:lnSpc>
              <a:spcBef>
                <a:spcPts val="500"/>
              </a:spcBef>
              <a:spcAft>
                <a:spcPts val="0"/>
              </a:spcAft>
              <a:buClr>
                <a:schemeClr val="dk1"/>
              </a:buClr>
              <a:buSzPts val="1400"/>
              <a:buFont typeface="Calibri"/>
              <a:buChar char="»"/>
              <a:defRPr sz="1400"/>
            </a:lvl4pPr>
            <a:lvl5pPr marL="2286000" lvl="4" indent="-323850" algn="l" rtl="0">
              <a:lnSpc>
                <a:spcPct val="100000"/>
              </a:lnSpc>
              <a:spcBef>
                <a:spcPts val="500"/>
              </a:spcBef>
              <a:spcAft>
                <a:spcPts val="0"/>
              </a:spcAft>
              <a:buClr>
                <a:schemeClr val="dk1"/>
              </a:buClr>
              <a:buSzPts val="1500"/>
              <a:buFont typeface="Calibri"/>
              <a:buChar char="◦"/>
              <a:defRPr sz="1400"/>
            </a:lvl5pPr>
            <a:lvl6pPr marL="2743200" lvl="5" indent="-317500" algn="l" rtl="0">
              <a:lnSpc>
                <a:spcPct val="100000"/>
              </a:lnSpc>
              <a:spcBef>
                <a:spcPts val="500"/>
              </a:spcBef>
              <a:spcAft>
                <a:spcPts val="0"/>
              </a:spcAft>
              <a:buClr>
                <a:schemeClr val="dk1"/>
              </a:buClr>
              <a:buSzPts val="1400"/>
              <a:buFont typeface="Calibri"/>
              <a:buChar char="›"/>
              <a:defRPr sz="1400"/>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49" name="Google Shape;149;p32"/>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First Level No Bullet">
  <p:cSld name="First Level No Bullet">
    <p:spTree>
      <p:nvGrpSpPr>
        <p:cNvPr id="1" name="Shape 150"/>
        <p:cNvGrpSpPr/>
        <p:nvPr/>
      </p:nvGrpSpPr>
      <p:grpSpPr>
        <a:xfrm>
          <a:off x="0" y="0"/>
          <a:ext cx="0" cy="0"/>
          <a:chOff x="0" y="0"/>
          <a:chExt cx="0" cy="0"/>
        </a:xfrm>
      </p:grpSpPr>
      <p:sp>
        <p:nvSpPr>
          <p:cNvPr id="151" name="Google Shape;151;p33"/>
          <p:cNvSpPr txBox="1">
            <a:spLocks noGrp="1"/>
          </p:cNvSpPr>
          <p:nvPr>
            <p:ph type="title"/>
          </p:nvPr>
        </p:nvSpPr>
        <p:spPr>
          <a:xfrm>
            <a:off x="0" y="0"/>
            <a:ext cx="9144000" cy="857400"/>
          </a:xfrm>
          <a:prstGeom prst="rect">
            <a:avLst/>
          </a:prstGeom>
          <a:solidFill>
            <a:srgbClr val="1B4997"/>
          </a:solid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23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2" name="Google Shape;152;p33"/>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3" name="Google Shape;153;p33"/>
          <p:cNvSpPr txBox="1">
            <a:spLocks noGrp="1"/>
          </p:cNvSpPr>
          <p:nvPr>
            <p:ph type="body" idx="1"/>
          </p:nvPr>
        </p:nvSpPr>
        <p:spPr>
          <a:xfrm>
            <a:off x="457200" y="1028700"/>
            <a:ext cx="8229600" cy="342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chemeClr val="dk1"/>
              </a:buClr>
              <a:buSzPts val="1700"/>
              <a:buNone/>
              <a:defRPr sz="1700">
                <a:solidFill>
                  <a:schemeClr val="dk1"/>
                </a:solidFill>
              </a:defRPr>
            </a:lvl1pPr>
            <a:lvl2pPr marL="914400" lvl="1" indent="-336550" algn="l" rtl="0">
              <a:lnSpc>
                <a:spcPct val="100000"/>
              </a:lnSpc>
              <a:spcBef>
                <a:spcPts val="1000"/>
              </a:spcBef>
              <a:spcAft>
                <a:spcPts val="0"/>
              </a:spcAft>
              <a:buClr>
                <a:schemeClr val="dk1"/>
              </a:buClr>
              <a:buSzPts val="1700"/>
              <a:buFont typeface="Times New Roman"/>
              <a:buChar char="•"/>
              <a:defRPr sz="1700">
                <a:solidFill>
                  <a:schemeClr val="dk1"/>
                </a:solidFill>
              </a:defRPr>
            </a:lvl2pPr>
            <a:lvl3pPr marL="1371600" lvl="2" indent="-336550" algn="l" rtl="0">
              <a:lnSpc>
                <a:spcPct val="100000"/>
              </a:lnSpc>
              <a:spcBef>
                <a:spcPts val="1000"/>
              </a:spcBef>
              <a:spcAft>
                <a:spcPts val="0"/>
              </a:spcAft>
              <a:buClr>
                <a:schemeClr val="dk1"/>
              </a:buClr>
              <a:buSzPts val="1700"/>
              <a:buFont typeface="Arial Narrow"/>
              <a:buChar char="–"/>
              <a:defRPr sz="1700">
                <a:solidFill>
                  <a:schemeClr val="dk1"/>
                </a:solidFill>
              </a:defRPr>
            </a:lvl3pPr>
            <a:lvl4pPr marL="1828800" lvl="3" indent="-336550" algn="l" rtl="0">
              <a:lnSpc>
                <a:spcPct val="100000"/>
              </a:lnSpc>
              <a:spcBef>
                <a:spcPts val="1000"/>
              </a:spcBef>
              <a:spcAft>
                <a:spcPts val="0"/>
              </a:spcAft>
              <a:buClr>
                <a:schemeClr val="dk1"/>
              </a:buClr>
              <a:buSzPts val="1700"/>
              <a:buFont typeface="Arial Narrow"/>
              <a:buChar char="»"/>
              <a:defRPr sz="1700">
                <a:solidFill>
                  <a:schemeClr val="dk1"/>
                </a:solidFill>
              </a:defRPr>
            </a:lvl4pPr>
            <a:lvl5pPr marL="2286000" lvl="4" indent="-336550" algn="l" rtl="0">
              <a:lnSpc>
                <a:spcPct val="100000"/>
              </a:lnSpc>
              <a:spcBef>
                <a:spcPts val="1000"/>
              </a:spcBef>
              <a:spcAft>
                <a:spcPts val="0"/>
              </a:spcAft>
              <a:buClr>
                <a:schemeClr val="dk1"/>
              </a:buClr>
              <a:buSzPts val="1700"/>
              <a:buFont typeface="Arial Narrow"/>
              <a:buChar char="◦"/>
              <a:defRPr sz="1700">
                <a:solidFill>
                  <a:schemeClr val="dk1"/>
                </a:solidFill>
              </a:defRPr>
            </a:lvl5pPr>
            <a:lvl6pPr marL="2743200" lvl="5" indent="-336550" algn="l" rtl="0">
              <a:lnSpc>
                <a:spcPct val="100000"/>
              </a:lnSpc>
              <a:spcBef>
                <a:spcPts val="1000"/>
              </a:spcBef>
              <a:spcAft>
                <a:spcPts val="0"/>
              </a:spcAft>
              <a:buClr>
                <a:schemeClr val="dk1"/>
              </a:buClr>
              <a:buSzPts val="1700"/>
              <a:buFont typeface="Arial Narrow"/>
              <a:buChar char="›"/>
              <a:defRPr sz="1700">
                <a:solidFill>
                  <a:schemeClr val="dk1"/>
                </a:solidFill>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Section Divider">
  <p:cSld name="Section Divider">
    <p:spTree>
      <p:nvGrpSpPr>
        <p:cNvPr id="1" name="Shape 154"/>
        <p:cNvGrpSpPr/>
        <p:nvPr/>
      </p:nvGrpSpPr>
      <p:grpSpPr>
        <a:xfrm>
          <a:off x="0" y="0"/>
          <a:ext cx="0" cy="0"/>
          <a:chOff x="0" y="0"/>
          <a:chExt cx="0" cy="0"/>
        </a:xfrm>
      </p:grpSpPr>
      <p:sp>
        <p:nvSpPr>
          <p:cNvPr id="155" name="Google Shape;155;p34"/>
          <p:cNvSpPr txBox="1">
            <a:spLocks noGrp="1"/>
          </p:cNvSpPr>
          <p:nvPr>
            <p:ph type="title"/>
          </p:nvPr>
        </p:nvSpPr>
        <p:spPr>
          <a:xfrm>
            <a:off x="-789" y="995324"/>
            <a:ext cx="9144000" cy="1769400"/>
          </a:xfrm>
          <a:prstGeom prst="rect">
            <a:avLst/>
          </a:prstGeom>
          <a:solidFill>
            <a:srgbClr val="1B4997"/>
          </a:solid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3000"/>
              <a:buFont typeface="Calibri"/>
              <a:buNone/>
              <a:defRPr sz="3000" b="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6" name="Google Shape;156;p34"/>
          <p:cNvSpPr txBox="1">
            <a:spLocks noGrp="1"/>
          </p:cNvSpPr>
          <p:nvPr>
            <p:ph type="subTitle" idx="1"/>
          </p:nvPr>
        </p:nvSpPr>
        <p:spPr>
          <a:xfrm>
            <a:off x="0" y="2764774"/>
            <a:ext cx="9144000" cy="11181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1400"/>
              <a:buNone/>
              <a:defRPr sz="1400" b="0" i="0" cap="none">
                <a:solidFill>
                  <a:schemeClr val="dk1"/>
                </a:solidFill>
                <a:latin typeface="Calibri"/>
                <a:ea typeface="Calibri"/>
                <a:cs typeface="Calibri"/>
                <a:sym typeface="Calibri"/>
              </a:defRPr>
            </a:lvl1pPr>
            <a:lvl2pPr lvl="1" algn="ctr" rtl="0">
              <a:lnSpc>
                <a:spcPct val="100000"/>
              </a:lnSpc>
              <a:spcBef>
                <a:spcPts val="200"/>
              </a:spcBef>
              <a:spcAft>
                <a:spcPts val="0"/>
              </a:spcAft>
              <a:buClr>
                <a:schemeClr val="dk1"/>
              </a:buClr>
              <a:buSzPts val="800"/>
              <a:buNone/>
              <a:defRPr sz="800"/>
            </a:lvl2pPr>
            <a:lvl3pPr lvl="2" algn="ctr" rtl="0">
              <a:lnSpc>
                <a:spcPct val="100000"/>
              </a:lnSpc>
              <a:spcBef>
                <a:spcPts val="200"/>
              </a:spcBef>
              <a:spcAft>
                <a:spcPts val="0"/>
              </a:spcAft>
              <a:buClr>
                <a:schemeClr val="dk1"/>
              </a:buClr>
              <a:buSzPts val="800"/>
              <a:buNone/>
              <a:defRPr sz="800"/>
            </a:lvl3pPr>
            <a:lvl4pPr lvl="3" algn="ctr" rtl="0">
              <a:lnSpc>
                <a:spcPct val="100000"/>
              </a:lnSpc>
              <a:spcBef>
                <a:spcPts val="200"/>
              </a:spcBef>
              <a:spcAft>
                <a:spcPts val="0"/>
              </a:spcAft>
              <a:buClr>
                <a:schemeClr val="dk1"/>
              </a:buClr>
              <a:buSzPts val="700"/>
              <a:buNone/>
              <a:defRPr sz="700"/>
            </a:lvl4pPr>
            <a:lvl5pPr lvl="4" algn="ctr" rtl="0">
              <a:lnSpc>
                <a:spcPct val="100000"/>
              </a:lnSpc>
              <a:spcBef>
                <a:spcPts val="200"/>
              </a:spcBef>
              <a:spcAft>
                <a:spcPts val="0"/>
              </a:spcAft>
              <a:buClr>
                <a:schemeClr val="dk1"/>
              </a:buClr>
              <a:buSzPts val="700"/>
              <a:buNone/>
              <a:defRPr sz="700"/>
            </a:lvl5pPr>
            <a:lvl6pPr lvl="5" algn="ctr" rtl="0">
              <a:lnSpc>
                <a:spcPct val="100000"/>
              </a:lnSpc>
              <a:spcBef>
                <a:spcPts val="100"/>
              </a:spcBef>
              <a:spcAft>
                <a:spcPts val="0"/>
              </a:spcAft>
              <a:buClr>
                <a:schemeClr val="dk1"/>
              </a:buClr>
              <a:buSzPts val="700"/>
              <a:buNone/>
              <a:defRPr sz="700"/>
            </a:lvl6pPr>
            <a:lvl7pPr lvl="6" algn="ctr" rtl="0">
              <a:lnSpc>
                <a:spcPct val="100000"/>
              </a:lnSpc>
              <a:spcBef>
                <a:spcPts val="100"/>
              </a:spcBef>
              <a:spcAft>
                <a:spcPts val="0"/>
              </a:spcAft>
              <a:buClr>
                <a:schemeClr val="dk1"/>
              </a:buClr>
              <a:buSzPts val="700"/>
              <a:buNone/>
              <a:defRPr sz="700"/>
            </a:lvl7pPr>
            <a:lvl8pPr lvl="7" algn="ctr" rtl="0">
              <a:lnSpc>
                <a:spcPct val="100000"/>
              </a:lnSpc>
              <a:spcBef>
                <a:spcPts val="100"/>
              </a:spcBef>
              <a:spcAft>
                <a:spcPts val="0"/>
              </a:spcAft>
              <a:buClr>
                <a:schemeClr val="dk1"/>
              </a:buClr>
              <a:buSzPts val="700"/>
              <a:buNone/>
              <a:defRPr sz="700"/>
            </a:lvl8pPr>
            <a:lvl9pPr lvl="8" algn="ctr" rtl="0">
              <a:lnSpc>
                <a:spcPct val="100000"/>
              </a:lnSpc>
              <a:spcBef>
                <a:spcPts val="100"/>
              </a:spcBef>
              <a:spcAft>
                <a:spcPts val="0"/>
              </a:spcAft>
              <a:buClr>
                <a:schemeClr val="dk1"/>
              </a:buClr>
              <a:buSzPts val="700"/>
              <a:buNone/>
              <a:defRPr sz="700"/>
            </a:lvl9pPr>
          </a:lstStyle>
          <a:p>
            <a:endParaRPr/>
          </a:p>
        </p:txBody>
      </p:sp>
      <p:sp>
        <p:nvSpPr>
          <p:cNvPr id="157" name="Google Shape;157;p34"/>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8" name="Google Shape;158;p34"/>
          <p:cNvSpPr/>
          <p:nvPr/>
        </p:nvSpPr>
        <p:spPr>
          <a:xfrm>
            <a:off x="0" y="4798914"/>
            <a:ext cx="9144000" cy="48300"/>
          </a:xfrm>
          <a:prstGeom prst="rect">
            <a:avLst/>
          </a:prstGeom>
          <a:gradFill>
            <a:gsLst>
              <a:gs pos="0">
                <a:srgbClr val="37BCA5"/>
              </a:gs>
              <a:gs pos="100000">
                <a:srgbClr val="0959A7"/>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pic>
        <p:nvPicPr>
          <p:cNvPr id="159" name="Google Shape;159;p34" descr="A close up of a screen&#10;&#10;Description automatically generated"/>
          <p:cNvPicPr preferRelativeResize="0"/>
          <p:nvPr/>
        </p:nvPicPr>
        <p:blipFill rotWithShape="1">
          <a:blip r:embed="rId2">
            <a:alphaModFix/>
          </a:blip>
          <a:srcRect l="5920" t="39674" r="70602" b="16985"/>
          <a:stretch/>
        </p:blipFill>
        <p:spPr>
          <a:xfrm>
            <a:off x="457200" y="4944338"/>
            <a:ext cx="434513" cy="12316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0" y="0"/>
            <a:ext cx="9144000" cy="857400"/>
          </a:xfrm>
          <a:prstGeom prst="rect">
            <a:avLst/>
          </a:prstGeom>
          <a:solidFill>
            <a:srgbClr val="1B4997"/>
          </a:solid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23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2" name="Google Shape;162;p35"/>
          <p:cNvSpPr txBox="1">
            <a:spLocks noGrp="1"/>
          </p:cNvSpPr>
          <p:nvPr>
            <p:ph type="body" idx="1"/>
          </p:nvPr>
        </p:nvSpPr>
        <p:spPr>
          <a:xfrm>
            <a:off x="457200" y="1028700"/>
            <a:ext cx="8229600" cy="3634500"/>
          </a:xfrm>
          <a:prstGeom prst="rect">
            <a:avLst/>
          </a:prstGeom>
          <a:noFill/>
          <a:ln>
            <a:noFill/>
          </a:ln>
        </p:spPr>
        <p:txBody>
          <a:bodyPr spcFirstLastPara="1" wrap="square" lIns="0" tIns="0" rIns="0" bIns="0" anchor="t" anchorCtr="0">
            <a:noAutofit/>
          </a:bodyPr>
          <a:lstStyle>
            <a:lvl1pPr marL="457200" lvl="0" indent="-336550" algn="l" rtl="0">
              <a:lnSpc>
                <a:spcPct val="100000"/>
              </a:lnSpc>
              <a:spcBef>
                <a:spcPts val="1700"/>
              </a:spcBef>
              <a:spcAft>
                <a:spcPts val="0"/>
              </a:spcAft>
              <a:buClr>
                <a:schemeClr val="dk1"/>
              </a:buClr>
              <a:buSzPts val="1700"/>
              <a:buFont typeface="Calibri"/>
              <a:buAutoNum type="arabicPeriod"/>
              <a:defRPr sz="1700"/>
            </a:lvl1pPr>
            <a:lvl2pPr marL="914400" lvl="1" indent="-336550" algn="l" rtl="0">
              <a:lnSpc>
                <a:spcPct val="100000"/>
              </a:lnSpc>
              <a:spcBef>
                <a:spcPts val="700"/>
              </a:spcBef>
              <a:spcAft>
                <a:spcPts val="0"/>
              </a:spcAft>
              <a:buClr>
                <a:schemeClr val="dk1"/>
              </a:buClr>
              <a:buSzPts val="1700"/>
              <a:buFont typeface="Calibri"/>
              <a:buAutoNum type="alphaLcPeriod"/>
              <a:defRPr sz="1700"/>
            </a:lvl2pPr>
            <a:lvl3pPr marL="1371600" lvl="2" indent="-336550" algn="l" rtl="0">
              <a:lnSpc>
                <a:spcPct val="100000"/>
              </a:lnSpc>
              <a:spcBef>
                <a:spcPts val="700"/>
              </a:spcBef>
              <a:spcAft>
                <a:spcPts val="0"/>
              </a:spcAft>
              <a:buClr>
                <a:schemeClr val="dk1"/>
              </a:buClr>
              <a:buSzPts val="1700"/>
              <a:buFont typeface="Calibri"/>
              <a:buAutoNum type="romanLcPeriod"/>
              <a:defRPr sz="1700"/>
            </a:lvl3pPr>
            <a:lvl4pPr marL="1828800" lvl="3" indent="-336550" algn="l" rtl="0">
              <a:lnSpc>
                <a:spcPct val="100000"/>
              </a:lnSpc>
              <a:spcBef>
                <a:spcPts val="700"/>
              </a:spcBef>
              <a:spcAft>
                <a:spcPts val="0"/>
              </a:spcAft>
              <a:buClr>
                <a:schemeClr val="dk1"/>
              </a:buClr>
              <a:buSzPts val="1700"/>
              <a:buFont typeface="Calibri"/>
              <a:buAutoNum type="arabicParenR"/>
              <a:defRPr sz="1700"/>
            </a:lvl4pPr>
            <a:lvl5pPr marL="2286000" lvl="4" indent="-336550" algn="l" rtl="0">
              <a:lnSpc>
                <a:spcPct val="100000"/>
              </a:lnSpc>
              <a:spcBef>
                <a:spcPts val="700"/>
              </a:spcBef>
              <a:spcAft>
                <a:spcPts val="0"/>
              </a:spcAft>
              <a:buClr>
                <a:schemeClr val="dk1"/>
              </a:buClr>
              <a:buSzPts val="1700"/>
              <a:buFont typeface="Calibri"/>
              <a:buAutoNum type="alphaLcParenR"/>
              <a:defRPr sz="1700"/>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63" name="Google Shape;163;p35"/>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bject With Lead-in Text">
  <p:cSld name="Object With Lead-in Text">
    <p:spTree>
      <p:nvGrpSpPr>
        <p:cNvPr id="1" name="Shape 164"/>
        <p:cNvGrpSpPr/>
        <p:nvPr/>
      </p:nvGrpSpPr>
      <p:grpSpPr>
        <a:xfrm>
          <a:off x="0" y="0"/>
          <a:ext cx="0" cy="0"/>
          <a:chOff x="0" y="0"/>
          <a:chExt cx="0" cy="0"/>
        </a:xfrm>
      </p:grpSpPr>
      <p:sp>
        <p:nvSpPr>
          <p:cNvPr id="165" name="Google Shape;165;p36"/>
          <p:cNvSpPr txBox="1">
            <a:spLocks noGrp="1"/>
          </p:cNvSpPr>
          <p:nvPr>
            <p:ph type="title"/>
          </p:nvPr>
        </p:nvSpPr>
        <p:spPr>
          <a:xfrm>
            <a:off x="0" y="0"/>
            <a:ext cx="9144000" cy="857400"/>
          </a:xfrm>
          <a:prstGeom prst="rect">
            <a:avLst/>
          </a:prstGeom>
          <a:solidFill>
            <a:srgbClr val="1B4997"/>
          </a:solid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23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6" name="Google Shape;166;p36"/>
          <p:cNvSpPr txBox="1">
            <a:spLocks noGrp="1"/>
          </p:cNvSpPr>
          <p:nvPr>
            <p:ph type="body" idx="1"/>
          </p:nvPr>
        </p:nvSpPr>
        <p:spPr>
          <a:xfrm>
            <a:off x="457200" y="1028700"/>
            <a:ext cx="8229600" cy="230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sz="1400"/>
            </a:lvl1pPr>
            <a:lvl2pPr marL="914400" lvl="1" indent="-317500" algn="l" rtl="0">
              <a:lnSpc>
                <a:spcPct val="100000"/>
              </a:lnSpc>
              <a:spcBef>
                <a:spcPts val="200"/>
              </a:spcBef>
              <a:spcAft>
                <a:spcPts val="0"/>
              </a:spcAft>
              <a:buClr>
                <a:schemeClr val="dk1"/>
              </a:buClr>
              <a:buSzPts val="1400"/>
              <a:buChar char="–"/>
              <a:defRPr sz="1400"/>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200"/>
              </a:spcBef>
              <a:spcAft>
                <a:spcPts val="0"/>
              </a:spcAft>
              <a:buClr>
                <a:schemeClr val="dk1"/>
              </a:buClr>
              <a:buSzPts val="1400"/>
              <a:buChar char="◦"/>
              <a:defRPr sz="1400"/>
            </a:lvl4pPr>
            <a:lvl5pPr marL="2286000" lvl="4" indent="-317500" algn="l" rtl="0">
              <a:lnSpc>
                <a:spcPct val="100000"/>
              </a:lnSpc>
              <a:spcBef>
                <a:spcPts val="200"/>
              </a:spcBef>
              <a:spcAft>
                <a:spcPts val="0"/>
              </a:spcAft>
              <a:buClr>
                <a:schemeClr val="dk1"/>
              </a:buClr>
              <a:buSzPts val="1400"/>
              <a:buChar char="›"/>
              <a:defRPr sz="1400"/>
            </a:lvl5pPr>
            <a:lvl6pPr marL="2743200" lvl="5" indent="-317500" algn="l" rtl="0">
              <a:lnSpc>
                <a:spcPct val="100000"/>
              </a:lnSpc>
              <a:spcBef>
                <a:spcPts val="3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167" name="Google Shape;167;p36"/>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68"/>
        <p:cNvGrpSpPr/>
        <p:nvPr/>
      </p:nvGrpSpPr>
      <p:grpSpPr>
        <a:xfrm>
          <a:off x="0" y="0"/>
          <a:ext cx="0" cy="0"/>
          <a:chOff x="0" y="0"/>
          <a:chExt cx="0" cy="0"/>
        </a:xfrm>
      </p:grpSpPr>
      <p:sp>
        <p:nvSpPr>
          <p:cNvPr id="169" name="Google Shape;169;p37"/>
          <p:cNvSpPr txBox="1">
            <a:spLocks noGrp="1"/>
          </p:cNvSpPr>
          <p:nvPr>
            <p:ph type="title"/>
          </p:nvPr>
        </p:nvSpPr>
        <p:spPr>
          <a:xfrm>
            <a:off x="0" y="0"/>
            <a:ext cx="9144000" cy="857400"/>
          </a:xfrm>
          <a:prstGeom prst="rect">
            <a:avLst/>
          </a:prstGeom>
          <a:solidFill>
            <a:srgbClr val="1B4997"/>
          </a:solid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0" name="Google Shape;170;p37"/>
          <p:cNvSpPr txBox="1">
            <a:spLocks noGrp="1"/>
          </p:cNvSpPr>
          <p:nvPr>
            <p:ph type="body" idx="1"/>
          </p:nvPr>
        </p:nvSpPr>
        <p:spPr>
          <a:xfrm>
            <a:off x="457200" y="1028700"/>
            <a:ext cx="8229600" cy="3429000"/>
          </a:xfrm>
          <a:prstGeom prst="rect">
            <a:avLst/>
          </a:prstGeom>
          <a:noFill/>
          <a:ln>
            <a:noFill/>
          </a:ln>
        </p:spPr>
        <p:txBody>
          <a:bodyPr spcFirstLastPara="1" wrap="square" lIns="0" tIns="0" rIns="0" bIns="0" anchor="t" anchorCtr="0">
            <a:noAutofit/>
          </a:bodyPr>
          <a:lstStyle>
            <a:lvl1pPr marL="457200" lvl="0" indent="-317500" algn="l" rtl="0">
              <a:lnSpc>
                <a:spcPct val="105000"/>
              </a:lnSpc>
              <a:spcBef>
                <a:spcPts val="300"/>
              </a:spcBef>
              <a:spcAft>
                <a:spcPts val="0"/>
              </a:spcAft>
              <a:buClr>
                <a:schemeClr val="dk1"/>
              </a:buClr>
              <a:buSzPts val="1400"/>
              <a:buFont typeface="Calibri"/>
              <a:buAutoNum type="arabicPeriod"/>
              <a:defRPr sz="1400"/>
            </a:lvl1pPr>
            <a:lvl2pPr marL="914400" lvl="1" indent="-317500" algn="l" rtl="0">
              <a:lnSpc>
                <a:spcPct val="105000"/>
              </a:lnSpc>
              <a:spcBef>
                <a:spcPts val="300"/>
              </a:spcBef>
              <a:spcAft>
                <a:spcPts val="0"/>
              </a:spcAft>
              <a:buClr>
                <a:schemeClr val="dk1"/>
              </a:buClr>
              <a:buSzPts val="1400"/>
              <a:buFont typeface="Calibri"/>
              <a:buAutoNum type="alphaLcPeriod"/>
              <a:defRPr sz="1400"/>
            </a:lvl2pPr>
            <a:lvl3pPr marL="1371600" lvl="2" indent="-317500" algn="l" rtl="0">
              <a:lnSpc>
                <a:spcPct val="105000"/>
              </a:lnSpc>
              <a:spcBef>
                <a:spcPts val="300"/>
              </a:spcBef>
              <a:spcAft>
                <a:spcPts val="0"/>
              </a:spcAft>
              <a:buClr>
                <a:schemeClr val="dk1"/>
              </a:buClr>
              <a:buSzPts val="1400"/>
              <a:buFont typeface="Calibri"/>
              <a:buAutoNum type="romanLcPeriod"/>
              <a:defRPr sz="1400"/>
            </a:lvl3pPr>
            <a:lvl4pPr marL="1828800" lvl="3" indent="-317500" algn="l" rtl="0">
              <a:lnSpc>
                <a:spcPct val="105000"/>
              </a:lnSpc>
              <a:spcBef>
                <a:spcPts val="300"/>
              </a:spcBef>
              <a:spcAft>
                <a:spcPts val="0"/>
              </a:spcAft>
              <a:buClr>
                <a:schemeClr val="dk1"/>
              </a:buClr>
              <a:buSzPts val="1400"/>
              <a:buFont typeface="Calibri"/>
              <a:buAutoNum type="arabicParenR"/>
              <a:defRPr sz="1400"/>
            </a:lvl4pPr>
            <a:lvl5pPr marL="2286000" lvl="4" indent="-317500" algn="l" rtl="0">
              <a:lnSpc>
                <a:spcPct val="105000"/>
              </a:lnSpc>
              <a:spcBef>
                <a:spcPts val="300"/>
              </a:spcBef>
              <a:spcAft>
                <a:spcPts val="0"/>
              </a:spcAft>
              <a:buClr>
                <a:schemeClr val="dk1"/>
              </a:buClr>
              <a:buSzPts val="1400"/>
              <a:buFont typeface="Calibri"/>
              <a:buAutoNum type="alphaLcParenR"/>
              <a:defRPr sz="1400"/>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71" name="Google Shape;171;p37"/>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72" name="Google Shape;172;p37"/>
          <p:cNvSpPr txBox="1">
            <a:spLocks noGrp="1"/>
          </p:cNvSpPr>
          <p:nvPr>
            <p:ph type="body" idx="2"/>
          </p:nvPr>
        </p:nvSpPr>
        <p:spPr>
          <a:xfrm>
            <a:off x="457200" y="4601718"/>
            <a:ext cx="8229600" cy="144000"/>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0"/>
              </a:spcBef>
              <a:spcAft>
                <a:spcPts val="0"/>
              </a:spcAft>
              <a:buClr>
                <a:schemeClr val="dk1"/>
              </a:buClr>
              <a:buSzPts val="800"/>
              <a:buFont typeface="Arial"/>
              <a:buNone/>
              <a:defRPr sz="800" i="0"/>
            </a:lvl1pPr>
            <a:lvl2pPr marL="914400" lvl="1" indent="-228600" algn="l" rtl="0">
              <a:lnSpc>
                <a:spcPct val="100000"/>
              </a:lnSpc>
              <a:spcBef>
                <a:spcPts val="200"/>
              </a:spcBef>
              <a:spcAft>
                <a:spcPts val="0"/>
              </a:spcAft>
              <a:buClr>
                <a:schemeClr val="dk1"/>
              </a:buClr>
              <a:buSzPts val="400"/>
              <a:buNone/>
              <a:defRPr sz="400"/>
            </a:lvl2pPr>
            <a:lvl3pPr marL="1371600" lvl="2" indent="-228600" algn="l" rtl="0">
              <a:lnSpc>
                <a:spcPct val="100000"/>
              </a:lnSpc>
              <a:spcBef>
                <a:spcPts val="200"/>
              </a:spcBef>
              <a:spcAft>
                <a:spcPts val="0"/>
              </a:spcAft>
              <a:buClr>
                <a:schemeClr val="dk1"/>
              </a:buClr>
              <a:buSzPts val="400"/>
              <a:buNone/>
              <a:defRPr sz="400"/>
            </a:lvl3pPr>
            <a:lvl4pPr marL="1828800" lvl="3" indent="-228600" algn="l" rtl="0">
              <a:lnSpc>
                <a:spcPct val="100000"/>
              </a:lnSpc>
              <a:spcBef>
                <a:spcPts val="200"/>
              </a:spcBef>
              <a:spcAft>
                <a:spcPts val="0"/>
              </a:spcAft>
              <a:buClr>
                <a:schemeClr val="dk1"/>
              </a:buClr>
              <a:buSzPts val="400"/>
              <a:buNone/>
              <a:defRPr sz="400"/>
            </a:lvl4pPr>
            <a:lvl5pPr marL="2286000" lvl="4" indent="-228600" algn="l" rtl="0">
              <a:lnSpc>
                <a:spcPct val="100000"/>
              </a:lnSpc>
              <a:spcBef>
                <a:spcPts val="200"/>
              </a:spcBef>
              <a:spcAft>
                <a:spcPts val="0"/>
              </a:spcAft>
              <a:buClr>
                <a:schemeClr val="dk1"/>
              </a:buClr>
              <a:buSzPts val="400"/>
              <a:buNone/>
              <a:defRPr sz="400"/>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Ordered List">
  <p:cSld name="Two Content Ordered List">
    <p:spTree>
      <p:nvGrpSpPr>
        <p:cNvPr id="1" name="Shape 173"/>
        <p:cNvGrpSpPr/>
        <p:nvPr/>
      </p:nvGrpSpPr>
      <p:grpSpPr>
        <a:xfrm>
          <a:off x="0" y="0"/>
          <a:ext cx="0" cy="0"/>
          <a:chOff x="0" y="0"/>
          <a:chExt cx="0" cy="0"/>
        </a:xfrm>
      </p:grpSpPr>
      <p:sp>
        <p:nvSpPr>
          <p:cNvPr id="174" name="Google Shape;174;p38"/>
          <p:cNvSpPr txBox="1">
            <a:spLocks noGrp="1"/>
          </p:cNvSpPr>
          <p:nvPr>
            <p:ph type="title"/>
          </p:nvPr>
        </p:nvSpPr>
        <p:spPr>
          <a:xfrm>
            <a:off x="0" y="0"/>
            <a:ext cx="9144000" cy="857400"/>
          </a:xfrm>
          <a:prstGeom prst="rect">
            <a:avLst/>
          </a:prstGeom>
          <a:solidFill>
            <a:srgbClr val="1B4997"/>
          </a:solid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23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5" name="Google Shape;175;p38"/>
          <p:cNvSpPr txBox="1">
            <a:spLocks noGrp="1"/>
          </p:cNvSpPr>
          <p:nvPr>
            <p:ph type="body" idx="1"/>
          </p:nvPr>
        </p:nvSpPr>
        <p:spPr>
          <a:xfrm>
            <a:off x="457200" y="1028700"/>
            <a:ext cx="4062300" cy="3429000"/>
          </a:xfrm>
          <a:prstGeom prst="rect">
            <a:avLst/>
          </a:prstGeom>
          <a:noFill/>
          <a:ln>
            <a:noFill/>
          </a:ln>
        </p:spPr>
        <p:txBody>
          <a:bodyPr spcFirstLastPara="1" wrap="square" lIns="0" tIns="0" rIns="0" bIns="0" anchor="t" anchorCtr="0">
            <a:noAutofit/>
          </a:bodyPr>
          <a:lstStyle>
            <a:lvl1pPr marL="457200" lvl="0" indent="-317500" algn="l" rtl="0">
              <a:lnSpc>
                <a:spcPct val="105000"/>
              </a:lnSpc>
              <a:spcBef>
                <a:spcPts val="300"/>
              </a:spcBef>
              <a:spcAft>
                <a:spcPts val="0"/>
              </a:spcAft>
              <a:buClr>
                <a:schemeClr val="dk1"/>
              </a:buClr>
              <a:buSzPts val="1400"/>
              <a:buFont typeface="Calibri"/>
              <a:buAutoNum type="arabicPeriod"/>
              <a:defRPr sz="1400"/>
            </a:lvl1pPr>
            <a:lvl2pPr marL="914400" lvl="1" indent="-317500" algn="l" rtl="0">
              <a:lnSpc>
                <a:spcPct val="105000"/>
              </a:lnSpc>
              <a:spcBef>
                <a:spcPts val="300"/>
              </a:spcBef>
              <a:spcAft>
                <a:spcPts val="0"/>
              </a:spcAft>
              <a:buClr>
                <a:schemeClr val="dk1"/>
              </a:buClr>
              <a:buSzPts val="1400"/>
              <a:buFont typeface="Calibri"/>
              <a:buAutoNum type="alphaLcPeriod"/>
              <a:defRPr sz="1400"/>
            </a:lvl2pPr>
            <a:lvl3pPr marL="1371600" lvl="2" indent="-317500" algn="l" rtl="0">
              <a:lnSpc>
                <a:spcPct val="105000"/>
              </a:lnSpc>
              <a:spcBef>
                <a:spcPts val="300"/>
              </a:spcBef>
              <a:spcAft>
                <a:spcPts val="0"/>
              </a:spcAft>
              <a:buClr>
                <a:schemeClr val="dk1"/>
              </a:buClr>
              <a:buSzPts val="1400"/>
              <a:buFont typeface="Calibri"/>
              <a:buAutoNum type="romanLcPeriod"/>
              <a:defRPr sz="1400"/>
            </a:lvl3pPr>
            <a:lvl4pPr marL="1828800" lvl="3" indent="-317500" algn="l" rtl="0">
              <a:lnSpc>
                <a:spcPct val="105000"/>
              </a:lnSpc>
              <a:spcBef>
                <a:spcPts val="300"/>
              </a:spcBef>
              <a:spcAft>
                <a:spcPts val="0"/>
              </a:spcAft>
              <a:buClr>
                <a:schemeClr val="dk1"/>
              </a:buClr>
              <a:buSzPts val="1400"/>
              <a:buFont typeface="Calibri"/>
              <a:buAutoNum type="arabicParenR"/>
              <a:defRPr sz="1400"/>
            </a:lvl4pPr>
            <a:lvl5pPr marL="2286000" lvl="4" indent="-317500" algn="l" rtl="0">
              <a:lnSpc>
                <a:spcPct val="105000"/>
              </a:lnSpc>
              <a:spcBef>
                <a:spcPts val="300"/>
              </a:spcBef>
              <a:spcAft>
                <a:spcPts val="0"/>
              </a:spcAft>
              <a:buClr>
                <a:schemeClr val="dk1"/>
              </a:buClr>
              <a:buSzPts val="1400"/>
              <a:buFont typeface="Calibri"/>
              <a:buAutoNum type="alphaLcParenR"/>
              <a:defRPr sz="1400"/>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76" name="Google Shape;176;p38"/>
          <p:cNvSpPr txBox="1">
            <a:spLocks noGrp="1"/>
          </p:cNvSpPr>
          <p:nvPr>
            <p:ph type="body" idx="2"/>
          </p:nvPr>
        </p:nvSpPr>
        <p:spPr>
          <a:xfrm>
            <a:off x="4670298" y="1028700"/>
            <a:ext cx="4016400" cy="3429000"/>
          </a:xfrm>
          <a:prstGeom prst="rect">
            <a:avLst/>
          </a:prstGeom>
          <a:noFill/>
          <a:ln>
            <a:noFill/>
          </a:ln>
        </p:spPr>
        <p:txBody>
          <a:bodyPr spcFirstLastPara="1" wrap="square" lIns="0" tIns="0" rIns="0" bIns="0" anchor="t" anchorCtr="0">
            <a:noAutofit/>
          </a:bodyPr>
          <a:lstStyle>
            <a:lvl1pPr marL="457200" lvl="0" indent="-317500" algn="l" rtl="0">
              <a:lnSpc>
                <a:spcPct val="105000"/>
              </a:lnSpc>
              <a:spcBef>
                <a:spcPts val="300"/>
              </a:spcBef>
              <a:spcAft>
                <a:spcPts val="0"/>
              </a:spcAft>
              <a:buClr>
                <a:schemeClr val="dk1"/>
              </a:buClr>
              <a:buSzPts val="1400"/>
              <a:buFont typeface="Calibri"/>
              <a:buAutoNum type="arabicPeriod"/>
              <a:defRPr sz="1400"/>
            </a:lvl1pPr>
            <a:lvl2pPr marL="914400" lvl="1" indent="-317500" algn="l" rtl="0">
              <a:lnSpc>
                <a:spcPct val="105000"/>
              </a:lnSpc>
              <a:spcBef>
                <a:spcPts val="300"/>
              </a:spcBef>
              <a:spcAft>
                <a:spcPts val="0"/>
              </a:spcAft>
              <a:buClr>
                <a:schemeClr val="dk1"/>
              </a:buClr>
              <a:buSzPts val="1400"/>
              <a:buFont typeface="Calibri"/>
              <a:buAutoNum type="alphaLcPeriod"/>
              <a:defRPr sz="1400"/>
            </a:lvl2pPr>
            <a:lvl3pPr marL="1371600" lvl="2" indent="-317500" algn="l" rtl="0">
              <a:lnSpc>
                <a:spcPct val="105000"/>
              </a:lnSpc>
              <a:spcBef>
                <a:spcPts val="300"/>
              </a:spcBef>
              <a:spcAft>
                <a:spcPts val="0"/>
              </a:spcAft>
              <a:buClr>
                <a:schemeClr val="dk1"/>
              </a:buClr>
              <a:buSzPts val="1400"/>
              <a:buFont typeface="Calibri"/>
              <a:buAutoNum type="romanLcPeriod"/>
              <a:defRPr sz="1400"/>
            </a:lvl3pPr>
            <a:lvl4pPr marL="1828800" lvl="3" indent="-317500" algn="l" rtl="0">
              <a:lnSpc>
                <a:spcPct val="100000"/>
              </a:lnSpc>
              <a:spcBef>
                <a:spcPts val="300"/>
              </a:spcBef>
              <a:spcAft>
                <a:spcPts val="0"/>
              </a:spcAft>
              <a:buClr>
                <a:schemeClr val="dk1"/>
              </a:buClr>
              <a:buSzPts val="1400"/>
              <a:buFont typeface="Calibri"/>
              <a:buAutoNum type="arabicParenR"/>
              <a:defRPr sz="1400"/>
            </a:lvl4pPr>
            <a:lvl5pPr marL="2286000" lvl="4" indent="-317500" algn="l" rtl="0">
              <a:lnSpc>
                <a:spcPct val="105000"/>
              </a:lnSpc>
              <a:spcBef>
                <a:spcPts val="300"/>
              </a:spcBef>
              <a:spcAft>
                <a:spcPts val="0"/>
              </a:spcAft>
              <a:buClr>
                <a:schemeClr val="dk1"/>
              </a:buClr>
              <a:buSzPts val="1400"/>
              <a:buFont typeface="Calibri"/>
              <a:buAutoNum type="alphaLcParenR"/>
              <a:defRPr sz="1400"/>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77" name="Google Shape;177;p38"/>
          <p:cNvSpPr txBox="1">
            <a:spLocks noGrp="1"/>
          </p:cNvSpPr>
          <p:nvPr>
            <p:ph type="body" idx="3"/>
          </p:nvPr>
        </p:nvSpPr>
        <p:spPr>
          <a:xfrm>
            <a:off x="457200" y="4601718"/>
            <a:ext cx="8229600" cy="144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chemeClr val="dk1"/>
              </a:buClr>
              <a:buSzPts val="800"/>
              <a:buFont typeface="Arial"/>
              <a:buNone/>
              <a:defRPr sz="800" i="0"/>
            </a:lvl1pPr>
            <a:lvl2pPr marL="914400" lvl="1" indent="-228600" algn="l" rtl="0">
              <a:lnSpc>
                <a:spcPct val="100000"/>
              </a:lnSpc>
              <a:spcBef>
                <a:spcPts val="200"/>
              </a:spcBef>
              <a:spcAft>
                <a:spcPts val="0"/>
              </a:spcAft>
              <a:buClr>
                <a:schemeClr val="dk1"/>
              </a:buClr>
              <a:buSzPts val="400"/>
              <a:buNone/>
              <a:defRPr sz="400"/>
            </a:lvl2pPr>
            <a:lvl3pPr marL="1371600" lvl="2" indent="-228600" algn="l" rtl="0">
              <a:lnSpc>
                <a:spcPct val="100000"/>
              </a:lnSpc>
              <a:spcBef>
                <a:spcPts val="200"/>
              </a:spcBef>
              <a:spcAft>
                <a:spcPts val="0"/>
              </a:spcAft>
              <a:buClr>
                <a:schemeClr val="dk1"/>
              </a:buClr>
              <a:buSzPts val="400"/>
              <a:buNone/>
              <a:defRPr sz="400"/>
            </a:lvl3pPr>
            <a:lvl4pPr marL="1828800" lvl="3" indent="-228600" algn="l" rtl="0">
              <a:lnSpc>
                <a:spcPct val="100000"/>
              </a:lnSpc>
              <a:spcBef>
                <a:spcPts val="200"/>
              </a:spcBef>
              <a:spcAft>
                <a:spcPts val="0"/>
              </a:spcAft>
              <a:buClr>
                <a:schemeClr val="dk1"/>
              </a:buClr>
              <a:buSzPts val="400"/>
              <a:buNone/>
              <a:defRPr sz="400"/>
            </a:lvl4pPr>
            <a:lvl5pPr marL="2286000" lvl="4" indent="-228600" algn="l" rtl="0">
              <a:lnSpc>
                <a:spcPct val="100000"/>
              </a:lnSpc>
              <a:spcBef>
                <a:spcPts val="200"/>
              </a:spcBef>
              <a:spcAft>
                <a:spcPts val="0"/>
              </a:spcAft>
              <a:buClr>
                <a:schemeClr val="dk1"/>
              </a:buClr>
              <a:buSzPts val="400"/>
              <a:buNone/>
              <a:defRPr sz="400"/>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78" name="Google Shape;178;p38"/>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References">
  <p:cSld name="References">
    <p:spTree>
      <p:nvGrpSpPr>
        <p:cNvPr id="1" name="Shape 179"/>
        <p:cNvGrpSpPr/>
        <p:nvPr/>
      </p:nvGrpSpPr>
      <p:grpSpPr>
        <a:xfrm>
          <a:off x="0" y="0"/>
          <a:ext cx="0" cy="0"/>
          <a:chOff x="0" y="0"/>
          <a:chExt cx="0" cy="0"/>
        </a:xfrm>
      </p:grpSpPr>
      <p:sp>
        <p:nvSpPr>
          <p:cNvPr id="180" name="Google Shape;180;p39"/>
          <p:cNvSpPr txBox="1">
            <a:spLocks noGrp="1"/>
          </p:cNvSpPr>
          <p:nvPr>
            <p:ph type="body" idx="1"/>
          </p:nvPr>
        </p:nvSpPr>
        <p:spPr>
          <a:xfrm>
            <a:off x="457200" y="1028700"/>
            <a:ext cx="8229600" cy="370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Clr>
                <a:schemeClr val="dk1"/>
              </a:buClr>
              <a:buSzPts val="1400"/>
              <a:buNone/>
              <a:defRPr sz="1400" i="0">
                <a:solidFill>
                  <a:schemeClr val="dk1"/>
                </a:solidFill>
              </a:defRPr>
            </a:lvl1pPr>
            <a:lvl2pPr marL="914400" lvl="1" indent="-292100" algn="l" rtl="0">
              <a:lnSpc>
                <a:spcPct val="100000"/>
              </a:lnSpc>
              <a:spcBef>
                <a:spcPts val="200"/>
              </a:spcBef>
              <a:spcAft>
                <a:spcPts val="0"/>
              </a:spcAft>
              <a:buClr>
                <a:schemeClr val="dk1"/>
              </a:buClr>
              <a:buSzPts val="1000"/>
              <a:buChar char="–"/>
              <a:defRPr sz="1000"/>
            </a:lvl2pPr>
            <a:lvl3pPr marL="1371600" lvl="2" indent="-292100" algn="l" rtl="0">
              <a:lnSpc>
                <a:spcPct val="100000"/>
              </a:lnSpc>
              <a:spcBef>
                <a:spcPts val="200"/>
              </a:spcBef>
              <a:spcAft>
                <a:spcPts val="0"/>
              </a:spcAft>
              <a:buClr>
                <a:schemeClr val="dk1"/>
              </a:buClr>
              <a:buSzPts val="1000"/>
              <a:buChar char="»"/>
              <a:defRPr sz="1000"/>
            </a:lvl3pPr>
            <a:lvl4pPr marL="1828800" lvl="3" indent="-292100" algn="l" rtl="0">
              <a:lnSpc>
                <a:spcPct val="100000"/>
              </a:lnSpc>
              <a:spcBef>
                <a:spcPts val="200"/>
              </a:spcBef>
              <a:spcAft>
                <a:spcPts val="0"/>
              </a:spcAft>
              <a:buClr>
                <a:schemeClr val="dk1"/>
              </a:buClr>
              <a:buSzPts val="1000"/>
              <a:buChar char="◦"/>
              <a:defRPr sz="1000"/>
            </a:lvl4pPr>
            <a:lvl5pPr marL="2286000" lvl="4" indent="-292100" algn="l" rtl="0">
              <a:lnSpc>
                <a:spcPct val="100000"/>
              </a:lnSpc>
              <a:spcBef>
                <a:spcPts val="200"/>
              </a:spcBef>
              <a:spcAft>
                <a:spcPts val="0"/>
              </a:spcAft>
              <a:buClr>
                <a:schemeClr val="dk1"/>
              </a:buClr>
              <a:buSzPts val="1000"/>
              <a:buChar char="›"/>
              <a:defRPr sz="1000"/>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81" name="Google Shape;181;p39"/>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82" name="Google Shape;182;p39"/>
          <p:cNvSpPr txBox="1">
            <a:spLocks noGrp="1"/>
          </p:cNvSpPr>
          <p:nvPr>
            <p:ph type="title"/>
          </p:nvPr>
        </p:nvSpPr>
        <p:spPr>
          <a:xfrm>
            <a:off x="0" y="0"/>
            <a:ext cx="9144000" cy="857400"/>
          </a:xfrm>
          <a:prstGeom prst="rect">
            <a:avLst/>
          </a:prstGeom>
          <a:solidFill>
            <a:srgbClr val="1B4997"/>
          </a:solid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23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eet the Presenters">
  <p:cSld name="Meet the Presenters">
    <p:spTree>
      <p:nvGrpSpPr>
        <p:cNvPr id="1" name="Shape 183"/>
        <p:cNvGrpSpPr/>
        <p:nvPr/>
      </p:nvGrpSpPr>
      <p:grpSpPr>
        <a:xfrm>
          <a:off x="0" y="0"/>
          <a:ext cx="0" cy="0"/>
          <a:chOff x="0" y="0"/>
          <a:chExt cx="0" cy="0"/>
        </a:xfrm>
      </p:grpSpPr>
      <p:sp>
        <p:nvSpPr>
          <p:cNvPr id="184" name="Google Shape;184;p40"/>
          <p:cNvSpPr txBox="1">
            <a:spLocks noGrp="1"/>
          </p:cNvSpPr>
          <p:nvPr>
            <p:ph type="title"/>
          </p:nvPr>
        </p:nvSpPr>
        <p:spPr>
          <a:xfrm>
            <a:off x="0" y="0"/>
            <a:ext cx="9144000" cy="857400"/>
          </a:xfrm>
          <a:prstGeom prst="rect">
            <a:avLst/>
          </a:prstGeom>
          <a:solidFill>
            <a:srgbClr val="1B4997"/>
          </a:solid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23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5" name="Google Shape;185;p40"/>
          <p:cNvSpPr>
            <a:spLocks noGrp="1"/>
          </p:cNvSpPr>
          <p:nvPr>
            <p:ph type="pic" idx="2"/>
          </p:nvPr>
        </p:nvSpPr>
        <p:spPr>
          <a:xfrm>
            <a:off x="342900" y="1114022"/>
            <a:ext cx="1371600" cy="1028700"/>
          </a:xfrm>
          <a:prstGeom prst="ellipse">
            <a:avLst/>
          </a:prstGeom>
          <a:noFill/>
          <a:ln>
            <a:noFill/>
          </a:ln>
        </p:spPr>
      </p:sp>
      <p:sp>
        <p:nvSpPr>
          <p:cNvPr id="186" name="Google Shape;186;p40"/>
          <p:cNvSpPr txBox="1">
            <a:spLocks noGrp="1"/>
          </p:cNvSpPr>
          <p:nvPr>
            <p:ph type="body" idx="1"/>
          </p:nvPr>
        </p:nvSpPr>
        <p:spPr>
          <a:xfrm>
            <a:off x="342900" y="2346671"/>
            <a:ext cx="1371600" cy="221400"/>
          </a:xfrm>
          <a:prstGeom prst="rect">
            <a:avLst/>
          </a:prstGeom>
          <a:noFill/>
          <a:ln>
            <a:noFill/>
          </a:ln>
        </p:spPr>
        <p:txBody>
          <a:bodyPr spcFirstLastPara="1" wrap="square" lIns="0" tIns="0" rIns="0" bIns="0" anchor="t" anchorCtr="0">
            <a:noAutofit/>
          </a:bodyPr>
          <a:lstStyle>
            <a:lvl1pPr marL="457200" lvl="0" indent="-228600" algn="ctr" rtl="0">
              <a:lnSpc>
                <a:spcPct val="100000"/>
              </a:lnSpc>
              <a:spcBef>
                <a:spcPts val="0"/>
              </a:spcBef>
              <a:spcAft>
                <a:spcPts val="0"/>
              </a:spcAft>
              <a:buClr>
                <a:schemeClr val="dk1"/>
              </a:buClr>
              <a:buSzPts val="1100"/>
              <a:buNone/>
              <a:defRPr sz="1100" b="1">
                <a:solidFill>
                  <a:schemeClr val="dk1"/>
                </a:solidFill>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200"/>
              </a:spcBef>
              <a:spcAft>
                <a:spcPts val="0"/>
              </a:spcAft>
              <a:buClr>
                <a:schemeClr val="dk1"/>
              </a:buClr>
              <a:buSzPts val="1400"/>
              <a:buChar char="◦"/>
              <a:defRPr/>
            </a:lvl4pPr>
            <a:lvl5pPr marL="2286000" lvl="4" indent="-317500" algn="l" rtl="0">
              <a:lnSpc>
                <a:spcPct val="100000"/>
              </a:lnSpc>
              <a:spcBef>
                <a:spcPts val="200"/>
              </a:spcBef>
              <a:spcAft>
                <a:spcPts val="0"/>
              </a:spcAft>
              <a:buClr>
                <a:schemeClr val="dk1"/>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87" name="Google Shape;187;p40"/>
          <p:cNvSpPr txBox="1">
            <a:spLocks noGrp="1"/>
          </p:cNvSpPr>
          <p:nvPr>
            <p:ph type="body" idx="3"/>
          </p:nvPr>
        </p:nvSpPr>
        <p:spPr>
          <a:xfrm>
            <a:off x="342900" y="2752816"/>
            <a:ext cx="1371600" cy="1286700"/>
          </a:xfrm>
          <a:prstGeom prst="rect">
            <a:avLst/>
          </a:prstGeom>
          <a:noFill/>
          <a:ln>
            <a:noFill/>
          </a:ln>
        </p:spPr>
        <p:txBody>
          <a:bodyPr spcFirstLastPara="1" wrap="square" lIns="0" tIns="0" rIns="0" bIns="0" anchor="t" anchorCtr="0">
            <a:noAutofit/>
          </a:bodyPr>
          <a:lstStyle>
            <a:lvl1pPr marL="457200" lvl="0" indent="-228600" algn="ctr" rtl="0">
              <a:lnSpc>
                <a:spcPct val="100000"/>
              </a:lnSpc>
              <a:spcBef>
                <a:spcPts val="0"/>
              </a:spcBef>
              <a:spcAft>
                <a:spcPts val="0"/>
              </a:spcAft>
              <a:buClr>
                <a:schemeClr val="dk1"/>
              </a:buClr>
              <a:buSzPts val="1100"/>
              <a:buNone/>
              <a:defRPr sz="1100" i="1">
                <a:solidFill>
                  <a:schemeClr val="dk1"/>
                </a:solidFill>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200"/>
              </a:spcBef>
              <a:spcAft>
                <a:spcPts val="0"/>
              </a:spcAft>
              <a:buClr>
                <a:schemeClr val="dk1"/>
              </a:buClr>
              <a:buSzPts val="1400"/>
              <a:buChar char="◦"/>
              <a:defRPr/>
            </a:lvl4pPr>
            <a:lvl5pPr marL="2286000" lvl="4" indent="-317500" algn="l" rtl="0">
              <a:lnSpc>
                <a:spcPct val="100000"/>
              </a:lnSpc>
              <a:spcBef>
                <a:spcPts val="200"/>
              </a:spcBef>
              <a:spcAft>
                <a:spcPts val="0"/>
              </a:spcAft>
              <a:buClr>
                <a:schemeClr val="dk1"/>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88" name="Google Shape;188;p40"/>
          <p:cNvSpPr>
            <a:spLocks noGrp="1"/>
          </p:cNvSpPr>
          <p:nvPr>
            <p:ph type="pic" idx="4"/>
          </p:nvPr>
        </p:nvSpPr>
        <p:spPr>
          <a:xfrm>
            <a:off x="2114550" y="1114022"/>
            <a:ext cx="1371600" cy="1028700"/>
          </a:xfrm>
          <a:prstGeom prst="ellipse">
            <a:avLst/>
          </a:prstGeom>
          <a:noFill/>
          <a:ln>
            <a:noFill/>
          </a:ln>
        </p:spPr>
      </p:sp>
      <p:sp>
        <p:nvSpPr>
          <p:cNvPr id="189" name="Google Shape;189;p40"/>
          <p:cNvSpPr txBox="1">
            <a:spLocks noGrp="1"/>
          </p:cNvSpPr>
          <p:nvPr>
            <p:ph type="body" idx="5"/>
          </p:nvPr>
        </p:nvSpPr>
        <p:spPr>
          <a:xfrm>
            <a:off x="2114550" y="2346671"/>
            <a:ext cx="1371600" cy="221400"/>
          </a:xfrm>
          <a:prstGeom prst="rect">
            <a:avLst/>
          </a:prstGeom>
          <a:noFill/>
          <a:ln>
            <a:noFill/>
          </a:ln>
        </p:spPr>
        <p:txBody>
          <a:bodyPr spcFirstLastPara="1" wrap="square" lIns="0" tIns="0" rIns="0" bIns="0" anchor="t" anchorCtr="0">
            <a:noAutofit/>
          </a:bodyPr>
          <a:lstStyle>
            <a:lvl1pPr marL="457200" lvl="0" indent="-228600" algn="ctr" rtl="0">
              <a:lnSpc>
                <a:spcPct val="100000"/>
              </a:lnSpc>
              <a:spcBef>
                <a:spcPts val="0"/>
              </a:spcBef>
              <a:spcAft>
                <a:spcPts val="0"/>
              </a:spcAft>
              <a:buClr>
                <a:schemeClr val="dk1"/>
              </a:buClr>
              <a:buSzPts val="1100"/>
              <a:buNone/>
              <a:defRPr sz="1100" b="1">
                <a:solidFill>
                  <a:schemeClr val="dk1"/>
                </a:solidFill>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200"/>
              </a:spcBef>
              <a:spcAft>
                <a:spcPts val="0"/>
              </a:spcAft>
              <a:buClr>
                <a:schemeClr val="dk1"/>
              </a:buClr>
              <a:buSzPts val="1400"/>
              <a:buChar char="◦"/>
              <a:defRPr/>
            </a:lvl4pPr>
            <a:lvl5pPr marL="2286000" lvl="4" indent="-317500" algn="l" rtl="0">
              <a:lnSpc>
                <a:spcPct val="100000"/>
              </a:lnSpc>
              <a:spcBef>
                <a:spcPts val="200"/>
              </a:spcBef>
              <a:spcAft>
                <a:spcPts val="0"/>
              </a:spcAft>
              <a:buClr>
                <a:schemeClr val="dk1"/>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90" name="Google Shape;190;p40"/>
          <p:cNvSpPr txBox="1">
            <a:spLocks noGrp="1"/>
          </p:cNvSpPr>
          <p:nvPr>
            <p:ph type="body" idx="6"/>
          </p:nvPr>
        </p:nvSpPr>
        <p:spPr>
          <a:xfrm>
            <a:off x="2114550" y="2752816"/>
            <a:ext cx="1371600" cy="1286700"/>
          </a:xfrm>
          <a:prstGeom prst="rect">
            <a:avLst/>
          </a:prstGeom>
          <a:noFill/>
          <a:ln>
            <a:noFill/>
          </a:ln>
        </p:spPr>
        <p:txBody>
          <a:bodyPr spcFirstLastPara="1" wrap="square" lIns="0" tIns="0" rIns="0" bIns="0" anchor="t" anchorCtr="0">
            <a:noAutofit/>
          </a:bodyPr>
          <a:lstStyle>
            <a:lvl1pPr marL="457200" lvl="0" indent="-228600" algn="ctr" rtl="0">
              <a:lnSpc>
                <a:spcPct val="100000"/>
              </a:lnSpc>
              <a:spcBef>
                <a:spcPts val="0"/>
              </a:spcBef>
              <a:spcAft>
                <a:spcPts val="0"/>
              </a:spcAft>
              <a:buClr>
                <a:schemeClr val="dk1"/>
              </a:buClr>
              <a:buSzPts val="1100"/>
              <a:buNone/>
              <a:defRPr sz="1100" i="1">
                <a:solidFill>
                  <a:schemeClr val="dk1"/>
                </a:solidFill>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200"/>
              </a:spcBef>
              <a:spcAft>
                <a:spcPts val="0"/>
              </a:spcAft>
              <a:buClr>
                <a:schemeClr val="dk1"/>
              </a:buClr>
              <a:buSzPts val="1400"/>
              <a:buChar char="◦"/>
              <a:defRPr/>
            </a:lvl4pPr>
            <a:lvl5pPr marL="2286000" lvl="4" indent="-317500" algn="l" rtl="0">
              <a:lnSpc>
                <a:spcPct val="100000"/>
              </a:lnSpc>
              <a:spcBef>
                <a:spcPts val="200"/>
              </a:spcBef>
              <a:spcAft>
                <a:spcPts val="0"/>
              </a:spcAft>
              <a:buClr>
                <a:schemeClr val="dk1"/>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91" name="Google Shape;191;p40"/>
          <p:cNvSpPr>
            <a:spLocks noGrp="1"/>
          </p:cNvSpPr>
          <p:nvPr>
            <p:ph type="pic" idx="7"/>
          </p:nvPr>
        </p:nvSpPr>
        <p:spPr>
          <a:xfrm>
            <a:off x="3886200" y="1114022"/>
            <a:ext cx="1371600" cy="1028700"/>
          </a:xfrm>
          <a:prstGeom prst="ellipse">
            <a:avLst/>
          </a:prstGeom>
          <a:noFill/>
          <a:ln>
            <a:noFill/>
          </a:ln>
        </p:spPr>
      </p:sp>
      <p:sp>
        <p:nvSpPr>
          <p:cNvPr id="192" name="Google Shape;192;p40"/>
          <p:cNvSpPr txBox="1">
            <a:spLocks noGrp="1"/>
          </p:cNvSpPr>
          <p:nvPr>
            <p:ph type="body" idx="8"/>
          </p:nvPr>
        </p:nvSpPr>
        <p:spPr>
          <a:xfrm>
            <a:off x="3886200" y="2346671"/>
            <a:ext cx="1371600" cy="221400"/>
          </a:xfrm>
          <a:prstGeom prst="rect">
            <a:avLst/>
          </a:prstGeom>
          <a:noFill/>
          <a:ln>
            <a:noFill/>
          </a:ln>
        </p:spPr>
        <p:txBody>
          <a:bodyPr spcFirstLastPara="1" wrap="square" lIns="0" tIns="0" rIns="0" bIns="0" anchor="t" anchorCtr="0">
            <a:noAutofit/>
          </a:bodyPr>
          <a:lstStyle>
            <a:lvl1pPr marL="457200" lvl="0" indent="-228600" algn="ctr" rtl="0">
              <a:lnSpc>
                <a:spcPct val="100000"/>
              </a:lnSpc>
              <a:spcBef>
                <a:spcPts val="0"/>
              </a:spcBef>
              <a:spcAft>
                <a:spcPts val="0"/>
              </a:spcAft>
              <a:buClr>
                <a:schemeClr val="dk1"/>
              </a:buClr>
              <a:buSzPts val="1100"/>
              <a:buNone/>
              <a:defRPr sz="1100" b="1">
                <a:solidFill>
                  <a:schemeClr val="dk1"/>
                </a:solidFill>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200"/>
              </a:spcBef>
              <a:spcAft>
                <a:spcPts val="0"/>
              </a:spcAft>
              <a:buClr>
                <a:schemeClr val="dk1"/>
              </a:buClr>
              <a:buSzPts val="1400"/>
              <a:buChar char="◦"/>
              <a:defRPr/>
            </a:lvl4pPr>
            <a:lvl5pPr marL="2286000" lvl="4" indent="-317500" algn="l" rtl="0">
              <a:lnSpc>
                <a:spcPct val="100000"/>
              </a:lnSpc>
              <a:spcBef>
                <a:spcPts val="200"/>
              </a:spcBef>
              <a:spcAft>
                <a:spcPts val="0"/>
              </a:spcAft>
              <a:buClr>
                <a:schemeClr val="dk1"/>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93" name="Google Shape;193;p40"/>
          <p:cNvSpPr txBox="1">
            <a:spLocks noGrp="1"/>
          </p:cNvSpPr>
          <p:nvPr>
            <p:ph type="body" idx="9"/>
          </p:nvPr>
        </p:nvSpPr>
        <p:spPr>
          <a:xfrm>
            <a:off x="3886200" y="2752816"/>
            <a:ext cx="1371600" cy="1286700"/>
          </a:xfrm>
          <a:prstGeom prst="rect">
            <a:avLst/>
          </a:prstGeom>
          <a:noFill/>
          <a:ln>
            <a:noFill/>
          </a:ln>
        </p:spPr>
        <p:txBody>
          <a:bodyPr spcFirstLastPara="1" wrap="square" lIns="0" tIns="0" rIns="0" bIns="0" anchor="t" anchorCtr="0">
            <a:noAutofit/>
          </a:bodyPr>
          <a:lstStyle>
            <a:lvl1pPr marL="457200" lvl="0" indent="-228600" algn="ctr" rtl="0">
              <a:lnSpc>
                <a:spcPct val="100000"/>
              </a:lnSpc>
              <a:spcBef>
                <a:spcPts val="0"/>
              </a:spcBef>
              <a:spcAft>
                <a:spcPts val="0"/>
              </a:spcAft>
              <a:buClr>
                <a:schemeClr val="dk1"/>
              </a:buClr>
              <a:buSzPts val="1100"/>
              <a:buNone/>
              <a:defRPr sz="1100" i="1">
                <a:solidFill>
                  <a:schemeClr val="dk1"/>
                </a:solidFill>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200"/>
              </a:spcBef>
              <a:spcAft>
                <a:spcPts val="0"/>
              </a:spcAft>
              <a:buClr>
                <a:schemeClr val="dk1"/>
              </a:buClr>
              <a:buSzPts val="1400"/>
              <a:buChar char="◦"/>
              <a:defRPr/>
            </a:lvl4pPr>
            <a:lvl5pPr marL="2286000" lvl="4" indent="-317500" algn="l" rtl="0">
              <a:lnSpc>
                <a:spcPct val="100000"/>
              </a:lnSpc>
              <a:spcBef>
                <a:spcPts val="200"/>
              </a:spcBef>
              <a:spcAft>
                <a:spcPts val="0"/>
              </a:spcAft>
              <a:buClr>
                <a:schemeClr val="dk1"/>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94" name="Google Shape;194;p40"/>
          <p:cNvSpPr>
            <a:spLocks noGrp="1"/>
          </p:cNvSpPr>
          <p:nvPr>
            <p:ph type="pic" idx="13"/>
          </p:nvPr>
        </p:nvSpPr>
        <p:spPr>
          <a:xfrm>
            <a:off x="5657850" y="1114022"/>
            <a:ext cx="1371600" cy="1028700"/>
          </a:xfrm>
          <a:prstGeom prst="ellipse">
            <a:avLst/>
          </a:prstGeom>
          <a:noFill/>
          <a:ln>
            <a:noFill/>
          </a:ln>
        </p:spPr>
      </p:sp>
      <p:sp>
        <p:nvSpPr>
          <p:cNvPr id="195" name="Google Shape;195;p40"/>
          <p:cNvSpPr txBox="1">
            <a:spLocks noGrp="1"/>
          </p:cNvSpPr>
          <p:nvPr>
            <p:ph type="body" idx="14"/>
          </p:nvPr>
        </p:nvSpPr>
        <p:spPr>
          <a:xfrm>
            <a:off x="5657850" y="2346671"/>
            <a:ext cx="1371600" cy="221400"/>
          </a:xfrm>
          <a:prstGeom prst="rect">
            <a:avLst/>
          </a:prstGeom>
          <a:noFill/>
          <a:ln>
            <a:noFill/>
          </a:ln>
        </p:spPr>
        <p:txBody>
          <a:bodyPr spcFirstLastPara="1" wrap="square" lIns="0" tIns="0" rIns="0" bIns="0" anchor="t" anchorCtr="0">
            <a:noAutofit/>
          </a:bodyPr>
          <a:lstStyle>
            <a:lvl1pPr marL="457200" lvl="0" indent="-228600" algn="ctr" rtl="0">
              <a:lnSpc>
                <a:spcPct val="100000"/>
              </a:lnSpc>
              <a:spcBef>
                <a:spcPts val="0"/>
              </a:spcBef>
              <a:spcAft>
                <a:spcPts val="0"/>
              </a:spcAft>
              <a:buClr>
                <a:schemeClr val="dk1"/>
              </a:buClr>
              <a:buSzPts val="1100"/>
              <a:buNone/>
              <a:defRPr sz="1100" b="1">
                <a:solidFill>
                  <a:schemeClr val="dk1"/>
                </a:solidFill>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200"/>
              </a:spcBef>
              <a:spcAft>
                <a:spcPts val="0"/>
              </a:spcAft>
              <a:buClr>
                <a:schemeClr val="dk1"/>
              </a:buClr>
              <a:buSzPts val="1400"/>
              <a:buChar char="◦"/>
              <a:defRPr/>
            </a:lvl4pPr>
            <a:lvl5pPr marL="2286000" lvl="4" indent="-317500" algn="l" rtl="0">
              <a:lnSpc>
                <a:spcPct val="100000"/>
              </a:lnSpc>
              <a:spcBef>
                <a:spcPts val="200"/>
              </a:spcBef>
              <a:spcAft>
                <a:spcPts val="0"/>
              </a:spcAft>
              <a:buClr>
                <a:schemeClr val="dk1"/>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96" name="Google Shape;196;p40"/>
          <p:cNvSpPr txBox="1">
            <a:spLocks noGrp="1"/>
          </p:cNvSpPr>
          <p:nvPr>
            <p:ph type="body" idx="15"/>
          </p:nvPr>
        </p:nvSpPr>
        <p:spPr>
          <a:xfrm>
            <a:off x="5657850" y="2752816"/>
            <a:ext cx="1371600" cy="1286700"/>
          </a:xfrm>
          <a:prstGeom prst="rect">
            <a:avLst/>
          </a:prstGeom>
          <a:noFill/>
          <a:ln>
            <a:noFill/>
          </a:ln>
        </p:spPr>
        <p:txBody>
          <a:bodyPr spcFirstLastPara="1" wrap="square" lIns="0" tIns="0" rIns="0" bIns="0" anchor="t" anchorCtr="0">
            <a:noAutofit/>
          </a:bodyPr>
          <a:lstStyle>
            <a:lvl1pPr marL="457200" lvl="0" indent="-228600" algn="ctr" rtl="0">
              <a:lnSpc>
                <a:spcPct val="100000"/>
              </a:lnSpc>
              <a:spcBef>
                <a:spcPts val="0"/>
              </a:spcBef>
              <a:spcAft>
                <a:spcPts val="0"/>
              </a:spcAft>
              <a:buClr>
                <a:schemeClr val="dk1"/>
              </a:buClr>
              <a:buSzPts val="1100"/>
              <a:buNone/>
              <a:defRPr sz="1100" i="1">
                <a:solidFill>
                  <a:schemeClr val="dk1"/>
                </a:solidFill>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200"/>
              </a:spcBef>
              <a:spcAft>
                <a:spcPts val="0"/>
              </a:spcAft>
              <a:buClr>
                <a:schemeClr val="dk1"/>
              </a:buClr>
              <a:buSzPts val="1400"/>
              <a:buChar char="◦"/>
              <a:defRPr/>
            </a:lvl4pPr>
            <a:lvl5pPr marL="2286000" lvl="4" indent="-317500" algn="l" rtl="0">
              <a:lnSpc>
                <a:spcPct val="100000"/>
              </a:lnSpc>
              <a:spcBef>
                <a:spcPts val="200"/>
              </a:spcBef>
              <a:spcAft>
                <a:spcPts val="0"/>
              </a:spcAft>
              <a:buClr>
                <a:schemeClr val="dk1"/>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97" name="Google Shape;197;p40"/>
          <p:cNvSpPr>
            <a:spLocks noGrp="1"/>
          </p:cNvSpPr>
          <p:nvPr>
            <p:ph type="pic" idx="16"/>
          </p:nvPr>
        </p:nvSpPr>
        <p:spPr>
          <a:xfrm>
            <a:off x="7429500" y="1114022"/>
            <a:ext cx="1371600" cy="1028700"/>
          </a:xfrm>
          <a:prstGeom prst="ellipse">
            <a:avLst/>
          </a:prstGeom>
          <a:noFill/>
          <a:ln>
            <a:noFill/>
          </a:ln>
        </p:spPr>
      </p:sp>
      <p:sp>
        <p:nvSpPr>
          <p:cNvPr id="198" name="Google Shape;198;p40"/>
          <p:cNvSpPr txBox="1">
            <a:spLocks noGrp="1"/>
          </p:cNvSpPr>
          <p:nvPr>
            <p:ph type="body" idx="17"/>
          </p:nvPr>
        </p:nvSpPr>
        <p:spPr>
          <a:xfrm>
            <a:off x="7429500" y="2346671"/>
            <a:ext cx="1371600" cy="221400"/>
          </a:xfrm>
          <a:prstGeom prst="rect">
            <a:avLst/>
          </a:prstGeom>
          <a:noFill/>
          <a:ln>
            <a:noFill/>
          </a:ln>
        </p:spPr>
        <p:txBody>
          <a:bodyPr spcFirstLastPara="1" wrap="square" lIns="0" tIns="0" rIns="0" bIns="0" anchor="t" anchorCtr="0">
            <a:noAutofit/>
          </a:bodyPr>
          <a:lstStyle>
            <a:lvl1pPr marL="457200" lvl="0" indent="-228600" algn="ctr" rtl="0">
              <a:lnSpc>
                <a:spcPct val="100000"/>
              </a:lnSpc>
              <a:spcBef>
                <a:spcPts val="0"/>
              </a:spcBef>
              <a:spcAft>
                <a:spcPts val="0"/>
              </a:spcAft>
              <a:buClr>
                <a:schemeClr val="dk1"/>
              </a:buClr>
              <a:buSzPts val="1100"/>
              <a:buNone/>
              <a:defRPr sz="1100" b="1">
                <a:solidFill>
                  <a:schemeClr val="dk1"/>
                </a:solidFill>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200"/>
              </a:spcBef>
              <a:spcAft>
                <a:spcPts val="0"/>
              </a:spcAft>
              <a:buClr>
                <a:schemeClr val="dk1"/>
              </a:buClr>
              <a:buSzPts val="1400"/>
              <a:buChar char="◦"/>
              <a:defRPr/>
            </a:lvl4pPr>
            <a:lvl5pPr marL="2286000" lvl="4" indent="-317500" algn="l" rtl="0">
              <a:lnSpc>
                <a:spcPct val="100000"/>
              </a:lnSpc>
              <a:spcBef>
                <a:spcPts val="200"/>
              </a:spcBef>
              <a:spcAft>
                <a:spcPts val="0"/>
              </a:spcAft>
              <a:buClr>
                <a:schemeClr val="dk1"/>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99" name="Google Shape;199;p40"/>
          <p:cNvSpPr txBox="1">
            <a:spLocks noGrp="1"/>
          </p:cNvSpPr>
          <p:nvPr>
            <p:ph type="body" idx="18"/>
          </p:nvPr>
        </p:nvSpPr>
        <p:spPr>
          <a:xfrm>
            <a:off x="7429500" y="2752816"/>
            <a:ext cx="1371600" cy="1286700"/>
          </a:xfrm>
          <a:prstGeom prst="rect">
            <a:avLst/>
          </a:prstGeom>
          <a:noFill/>
          <a:ln>
            <a:noFill/>
          </a:ln>
        </p:spPr>
        <p:txBody>
          <a:bodyPr spcFirstLastPara="1" wrap="square" lIns="0" tIns="0" rIns="0" bIns="0" anchor="t" anchorCtr="0">
            <a:noAutofit/>
          </a:bodyPr>
          <a:lstStyle>
            <a:lvl1pPr marL="457200" lvl="0" indent="-228600" algn="ctr" rtl="0">
              <a:lnSpc>
                <a:spcPct val="100000"/>
              </a:lnSpc>
              <a:spcBef>
                <a:spcPts val="0"/>
              </a:spcBef>
              <a:spcAft>
                <a:spcPts val="0"/>
              </a:spcAft>
              <a:buClr>
                <a:schemeClr val="dk1"/>
              </a:buClr>
              <a:buSzPts val="1100"/>
              <a:buNone/>
              <a:defRPr sz="1100" i="1">
                <a:solidFill>
                  <a:schemeClr val="dk1"/>
                </a:solidFill>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200"/>
              </a:spcBef>
              <a:spcAft>
                <a:spcPts val="0"/>
              </a:spcAft>
              <a:buClr>
                <a:schemeClr val="dk1"/>
              </a:buClr>
              <a:buSzPts val="1400"/>
              <a:buChar char="◦"/>
              <a:defRPr/>
            </a:lvl4pPr>
            <a:lvl5pPr marL="2286000" lvl="4" indent="-317500" algn="l" rtl="0">
              <a:lnSpc>
                <a:spcPct val="100000"/>
              </a:lnSpc>
              <a:spcBef>
                <a:spcPts val="200"/>
              </a:spcBef>
              <a:spcAft>
                <a:spcPts val="0"/>
              </a:spcAft>
              <a:buClr>
                <a:schemeClr val="dk1"/>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00" name="Google Shape;200;p40"/>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201"/>
        <p:cNvGrpSpPr/>
        <p:nvPr/>
      </p:nvGrpSpPr>
      <p:grpSpPr>
        <a:xfrm>
          <a:off x="0" y="0"/>
          <a:ext cx="0" cy="0"/>
          <a:chOff x="0" y="0"/>
          <a:chExt cx="0" cy="0"/>
        </a:xfrm>
      </p:grpSpPr>
      <p:sp>
        <p:nvSpPr>
          <p:cNvPr id="202" name="Google Shape;202;p41"/>
          <p:cNvSpPr txBox="1">
            <a:spLocks noGrp="1"/>
          </p:cNvSpPr>
          <p:nvPr>
            <p:ph type="body" idx="1"/>
          </p:nvPr>
        </p:nvSpPr>
        <p:spPr>
          <a:xfrm>
            <a:off x="0" y="2764774"/>
            <a:ext cx="9144000" cy="1110000"/>
          </a:xfrm>
          <a:prstGeom prst="rect">
            <a:avLst/>
          </a:prstGeom>
          <a:noFill/>
          <a:ln>
            <a:noFill/>
          </a:ln>
        </p:spPr>
        <p:txBody>
          <a:bodyPr spcFirstLastPara="1" wrap="square" lIns="0" tIns="0" rIns="0" bIns="0" anchor="ctr" anchorCtr="0">
            <a:noAutofit/>
          </a:bodyPr>
          <a:lstStyle>
            <a:lvl1pPr marL="457200" lvl="0" indent="-228600" algn="ctr" rtl="0">
              <a:lnSpc>
                <a:spcPct val="100000"/>
              </a:lnSpc>
              <a:spcBef>
                <a:spcPts val="0"/>
              </a:spcBef>
              <a:spcAft>
                <a:spcPts val="0"/>
              </a:spcAft>
              <a:buClr>
                <a:schemeClr val="dk1"/>
              </a:buClr>
              <a:buSzPts val="1500"/>
              <a:buNone/>
              <a:defRPr sz="1500">
                <a:solidFill>
                  <a:schemeClr val="dk1"/>
                </a:solidFill>
                <a:latin typeface="Calibri"/>
                <a:ea typeface="Calibri"/>
                <a:cs typeface="Calibri"/>
                <a:sym typeface="Calibri"/>
              </a:defRPr>
            </a:lvl1pPr>
            <a:lvl2pPr marL="914400" lvl="1" indent="-228600" algn="l" rtl="0">
              <a:lnSpc>
                <a:spcPct val="100000"/>
              </a:lnSpc>
              <a:spcBef>
                <a:spcPts val="200"/>
              </a:spcBef>
              <a:spcAft>
                <a:spcPts val="0"/>
              </a:spcAft>
              <a:buClr>
                <a:schemeClr val="lt1"/>
              </a:buClr>
              <a:buSzPts val="1500"/>
              <a:buNone/>
              <a:defRPr>
                <a:solidFill>
                  <a:schemeClr val="lt1"/>
                </a:solidFill>
              </a:defRPr>
            </a:lvl2pPr>
            <a:lvl3pPr marL="1371600" lvl="2" indent="-228600" algn="l" rtl="0">
              <a:lnSpc>
                <a:spcPct val="100000"/>
              </a:lnSpc>
              <a:spcBef>
                <a:spcPts val="200"/>
              </a:spcBef>
              <a:spcAft>
                <a:spcPts val="0"/>
              </a:spcAft>
              <a:buClr>
                <a:schemeClr val="lt1"/>
              </a:buClr>
              <a:buSzPts val="1400"/>
              <a:buNone/>
              <a:defRPr>
                <a:solidFill>
                  <a:schemeClr val="lt1"/>
                </a:solidFill>
              </a:defRPr>
            </a:lvl3pPr>
            <a:lvl4pPr marL="1828800" lvl="3" indent="-228600" algn="l" rtl="0">
              <a:lnSpc>
                <a:spcPct val="100000"/>
              </a:lnSpc>
              <a:spcBef>
                <a:spcPts val="200"/>
              </a:spcBef>
              <a:spcAft>
                <a:spcPts val="0"/>
              </a:spcAft>
              <a:buClr>
                <a:schemeClr val="lt1"/>
              </a:buClr>
              <a:buSzPts val="1200"/>
              <a:buNone/>
              <a:defRPr>
                <a:solidFill>
                  <a:schemeClr val="lt1"/>
                </a:solidFill>
              </a:defRPr>
            </a:lvl4pPr>
            <a:lvl5pPr marL="2286000" lvl="4" indent="-228600" algn="l" rtl="0">
              <a:lnSpc>
                <a:spcPct val="100000"/>
              </a:lnSpc>
              <a:spcBef>
                <a:spcPts val="200"/>
              </a:spcBef>
              <a:spcAft>
                <a:spcPts val="0"/>
              </a:spcAft>
              <a:buClr>
                <a:schemeClr val="lt1"/>
              </a:buClr>
              <a:buSzPts val="1100"/>
              <a:buNone/>
              <a:defRPr>
                <a:solidFill>
                  <a:schemeClr val="lt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03" name="Google Shape;203;p41"/>
          <p:cNvSpPr txBox="1">
            <a:spLocks noGrp="1"/>
          </p:cNvSpPr>
          <p:nvPr>
            <p:ph type="title"/>
          </p:nvPr>
        </p:nvSpPr>
        <p:spPr>
          <a:xfrm>
            <a:off x="-789" y="995324"/>
            <a:ext cx="9144000" cy="1769400"/>
          </a:xfrm>
          <a:prstGeom prst="rect">
            <a:avLst/>
          </a:prstGeom>
          <a:solidFill>
            <a:srgbClr val="1B4997"/>
          </a:solid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3000"/>
              <a:buFont typeface="Calibri"/>
              <a:buNone/>
              <a:defRPr sz="3000" b="0">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4" name="Google Shape;204;p41"/>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81975" y="4906197"/>
            <a:ext cx="548700" cy="237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Slide 1">
  <p:cSld name="1_Title Slide">
    <p:spTree>
      <p:nvGrpSpPr>
        <p:cNvPr id="1" name="Shape 205"/>
        <p:cNvGrpSpPr/>
        <p:nvPr/>
      </p:nvGrpSpPr>
      <p:grpSpPr>
        <a:xfrm>
          <a:off x="0" y="0"/>
          <a:ext cx="0" cy="0"/>
          <a:chOff x="0" y="0"/>
          <a:chExt cx="0" cy="0"/>
        </a:xfrm>
      </p:grpSpPr>
      <p:sp>
        <p:nvSpPr>
          <p:cNvPr id="206" name="Google Shape;206;p42"/>
          <p:cNvSpPr txBox="1">
            <a:spLocks noGrp="1"/>
          </p:cNvSpPr>
          <p:nvPr>
            <p:ph type="body" idx="1"/>
          </p:nvPr>
        </p:nvSpPr>
        <p:spPr>
          <a:xfrm>
            <a:off x="0" y="3563400"/>
            <a:ext cx="9144000" cy="311100"/>
          </a:xfrm>
          <a:prstGeom prst="rect">
            <a:avLst/>
          </a:prstGeom>
          <a:noFill/>
          <a:ln>
            <a:noFill/>
          </a:ln>
        </p:spPr>
        <p:txBody>
          <a:bodyPr spcFirstLastPara="1" wrap="square" lIns="0" tIns="0" rIns="0" bIns="0" anchor="ctr" anchorCtr="0">
            <a:noAutofit/>
          </a:bodyPr>
          <a:lstStyle>
            <a:lvl1pPr marL="457200" lvl="0" indent="-228600" algn="ctr" rtl="0">
              <a:lnSpc>
                <a:spcPct val="100000"/>
              </a:lnSpc>
              <a:spcBef>
                <a:spcPts val="0"/>
              </a:spcBef>
              <a:spcAft>
                <a:spcPts val="0"/>
              </a:spcAft>
              <a:buClr>
                <a:schemeClr val="dk1"/>
              </a:buClr>
              <a:buSzPts val="1100"/>
              <a:buNone/>
              <a:defRPr sz="1100">
                <a:solidFill>
                  <a:schemeClr val="dk1"/>
                </a:solidFill>
              </a:defRPr>
            </a:lvl1pPr>
            <a:lvl2pPr marL="914400" lvl="1" indent="-228600" algn="l" rtl="0">
              <a:lnSpc>
                <a:spcPct val="100000"/>
              </a:lnSpc>
              <a:spcBef>
                <a:spcPts val="200"/>
              </a:spcBef>
              <a:spcAft>
                <a:spcPts val="0"/>
              </a:spcAft>
              <a:buClr>
                <a:schemeClr val="lt1"/>
              </a:buClr>
              <a:buSzPts val="1500"/>
              <a:buNone/>
              <a:defRPr>
                <a:solidFill>
                  <a:schemeClr val="lt1"/>
                </a:solidFill>
              </a:defRPr>
            </a:lvl2pPr>
            <a:lvl3pPr marL="1371600" lvl="2" indent="-228600" algn="l" rtl="0">
              <a:lnSpc>
                <a:spcPct val="100000"/>
              </a:lnSpc>
              <a:spcBef>
                <a:spcPts val="200"/>
              </a:spcBef>
              <a:spcAft>
                <a:spcPts val="0"/>
              </a:spcAft>
              <a:buClr>
                <a:schemeClr val="lt1"/>
              </a:buClr>
              <a:buSzPts val="1400"/>
              <a:buNone/>
              <a:defRPr>
                <a:solidFill>
                  <a:schemeClr val="lt1"/>
                </a:solidFill>
              </a:defRPr>
            </a:lvl3pPr>
            <a:lvl4pPr marL="1828800" lvl="3" indent="-228600" algn="l" rtl="0">
              <a:lnSpc>
                <a:spcPct val="100000"/>
              </a:lnSpc>
              <a:spcBef>
                <a:spcPts val="200"/>
              </a:spcBef>
              <a:spcAft>
                <a:spcPts val="0"/>
              </a:spcAft>
              <a:buClr>
                <a:schemeClr val="lt1"/>
              </a:buClr>
              <a:buSzPts val="1200"/>
              <a:buNone/>
              <a:defRPr>
                <a:solidFill>
                  <a:schemeClr val="lt1"/>
                </a:solidFill>
              </a:defRPr>
            </a:lvl4pPr>
            <a:lvl5pPr marL="2286000" lvl="4" indent="-228600" algn="l" rtl="0">
              <a:lnSpc>
                <a:spcPct val="100000"/>
              </a:lnSpc>
              <a:spcBef>
                <a:spcPts val="200"/>
              </a:spcBef>
              <a:spcAft>
                <a:spcPts val="0"/>
              </a:spcAft>
              <a:buClr>
                <a:schemeClr val="lt1"/>
              </a:buClr>
              <a:buSzPts val="1100"/>
              <a:buNone/>
              <a:defRPr>
                <a:solidFill>
                  <a:schemeClr val="lt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07" name="Google Shape;207;p42"/>
          <p:cNvSpPr txBox="1">
            <a:spLocks noGrp="1"/>
          </p:cNvSpPr>
          <p:nvPr>
            <p:ph type="title"/>
          </p:nvPr>
        </p:nvSpPr>
        <p:spPr>
          <a:xfrm>
            <a:off x="-789" y="995324"/>
            <a:ext cx="9144000" cy="1769400"/>
          </a:xfrm>
          <a:prstGeom prst="rect">
            <a:avLst/>
          </a:prstGeom>
          <a:solidFill>
            <a:srgbClr val="1B4997"/>
          </a:solid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3000"/>
              <a:buFont typeface="Calibri"/>
              <a:buNone/>
              <a:defRPr sz="3000" b="0">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8" name="Google Shape;208;p42"/>
          <p:cNvSpPr txBox="1">
            <a:spLocks noGrp="1"/>
          </p:cNvSpPr>
          <p:nvPr>
            <p:ph type="body" idx="2"/>
          </p:nvPr>
        </p:nvSpPr>
        <p:spPr>
          <a:xfrm>
            <a:off x="0" y="3286638"/>
            <a:ext cx="9144000" cy="266700"/>
          </a:xfrm>
          <a:prstGeom prst="rect">
            <a:avLst/>
          </a:prstGeom>
          <a:noFill/>
          <a:ln>
            <a:noFill/>
          </a:ln>
        </p:spPr>
        <p:txBody>
          <a:bodyPr spcFirstLastPara="1" wrap="square" lIns="0" tIns="0" rIns="0" bIns="0" anchor="ctr" anchorCtr="0">
            <a:noAutofit/>
          </a:bodyPr>
          <a:lstStyle>
            <a:lvl1pPr marL="457200" lvl="0" indent="-228600" algn="ctr" rtl="0">
              <a:lnSpc>
                <a:spcPct val="100000"/>
              </a:lnSpc>
              <a:spcBef>
                <a:spcPts val="0"/>
              </a:spcBef>
              <a:spcAft>
                <a:spcPts val="0"/>
              </a:spcAft>
              <a:buClr>
                <a:schemeClr val="dk1"/>
              </a:buClr>
              <a:buSzPts val="1200"/>
              <a:buNone/>
              <a:defRPr sz="1200" cap="none">
                <a:solidFill>
                  <a:schemeClr val="dk1"/>
                </a:solidFill>
                <a:latin typeface="Calibri"/>
                <a:ea typeface="Calibri"/>
                <a:cs typeface="Calibri"/>
                <a:sym typeface="Calibri"/>
              </a:defRPr>
            </a:lvl1pPr>
            <a:lvl2pPr marL="914400" lvl="1" indent="-228600" algn="ctr" rtl="0">
              <a:lnSpc>
                <a:spcPct val="100000"/>
              </a:lnSpc>
              <a:spcBef>
                <a:spcPts val="0"/>
              </a:spcBef>
              <a:spcAft>
                <a:spcPts val="0"/>
              </a:spcAft>
              <a:buClr>
                <a:schemeClr val="lt1"/>
              </a:buClr>
              <a:buSzPts val="1500"/>
              <a:buNone/>
              <a:defRPr>
                <a:solidFill>
                  <a:schemeClr val="lt1"/>
                </a:solidFill>
              </a:defRPr>
            </a:lvl2pPr>
            <a:lvl3pPr marL="1371600" lvl="2" indent="-228600" algn="ctr" rtl="0">
              <a:lnSpc>
                <a:spcPct val="100000"/>
              </a:lnSpc>
              <a:spcBef>
                <a:spcPts val="0"/>
              </a:spcBef>
              <a:spcAft>
                <a:spcPts val="0"/>
              </a:spcAft>
              <a:buClr>
                <a:schemeClr val="lt1"/>
              </a:buClr>
              <a:buSzPts val="1400"/>
              <a:buNone/>
              <a:defRPr>
                <a:solidFill>
                  <a:schemeClr val="lt1"/>
                </a:solidFill>
              </a:defRPr>
            </a:lvl3pPr>
            <a:lvl4pPr marL="1828800" lvl="3" indent="-228600" algn="ctr" rtl="0">
              <a:lnSpc>
                <a:spcPct val="100000"/>
              </a:lnSpc>
              <a:spcBef>
                <a:spcPts val="0"/>
              </a:spcBef>
              <a:spcAft>
                <a:spcPts val="0"/>
              </a:spcAft>
              <a:buClr>
                <a:schemeClr val="lt1"/>
              </a:buClr>
              <a:buSzPts val="1200"/>
              <a:buNone/>
              <a:defRPr>
                <a:solidFill>
                  <a:schemeClr val="lt1"/>
                </a:solidFill>
              </a:defRPr>
            </a:lvl4pPr>
            <a:lvl5pPr marL="2286000" lvl="4" indent="-228600" algn="ctr" rtl="0">
              <a:lnSpc>
                <a:spcPct val="100000"/>
              </a:lnSpc>
              <a:spcBef>
                <a:spcPts val="0"/>
              </a:spcBef>
              <a:spcAft>
                <a:spcPts val="0"/>
              </a:spcAft>
              <a:buClr>
                <a:schemeClr val="lt1"/>
              </a:buClr>
              <a:buSzPts val="1100"/>
              <a:buNone/>
              <a:defRPr>
                <a:solidFill>
                  <a:schemeClr val="lt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09" name="Google Shape;209;p42"/>
          <p:cNvSpPr txBox="1">
            <a:spLocks noGrp="1"/>
          </p:cNvSpPr>
          <p:nvPr>
            <p:ph type="subTitle" idx="3"/>
          </p:nvPr>
        </p:nvSpPr>
        <p:spPr>
          <a:xfrm>
            <a:off x="0" y="2764775"/>
            <a:ext cx="9144000" cy="5118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1400"/>
              <a:buNone/>
              <a:defRPr sz="1400" b="0" i="0" cap="none">
                <a:solidFill>
                  <a:schemeClr val="dk1"/>
                </a:solidFill>
                <a:latin typeface="Calibri"/>
                <a:ea typeface="Calibri"/>
                <a:cs typeface="Calibri"/>
                <a:sym typeface="Calibri"/>
              </a:defRPr>
            </a:lvl1pPr>
            <a:lvl2pPr lvl="1" algn="ctr" rtl="0">
              <a:lnSpc>
                <a:spcPct val="100000"/>
              </a:lnSpc>
              <a:spcBef>
                <a:spcPts val="200"/>
              </a:spcBef>
              <a:spcAft>
                <a:spcPts val="0"/>
              </a:spcAft>
              <a:buClr>
                <a:schemeClr val="dk1"/>
              </a:buClr>
              <a:buSzPts val="800"/>
              <a:buNone/>
              <a:defRPr sz="800"/>
            </a:lvl2pPr>
            <a:lvl3pPr lvl="2" algn="ctr" rtl="0">
              <a:lnSpc>
                <a:spcPct val="100000"/>
              </a:lnSpc>
              <a:spcBef>
                <a:spcPts val="200"/>
              </a:spcBef>
              <a:spcAft>
                <a:spcPts val="0"/>
              </a:spcAft>
              <a:buClr>
                <a:schemeClr val="dk1"/>
              </a:buClr>
              <a:buSzPts val="800"/>
              <a:buNone/>
              <a:defRPr sz="800"/>
            </a:lvl3pPr>
            <a:lvl4pPr lvl="3" algn="ctr" rtl="0">
              <a:lnSpc>
                <a:spcPct val="100000"/>
              </a:lnSpc>
              <a:spcBef>
                <a:spcPts val="200"/>
              </a:spcBef>
              <a:spcAft>
                <a:spcPts val="0"/>
              </a:spcAft>
              <a:buClr>
                <a:schemeClr val="dk1"/>
              </a:buClr>
              <a:buSzPts val="700"/>
              <a:buNone/>
              <a:defRPr sz="700"/>
            </a:lvl4pPr>
            <a:lvl5pPr lvl="4" algn="ctr" rtl="0">
              <a:lnSpc>
                <a:spcPct val="100000"/>
              </a:lnSpc>
              <a:spcBef>
                <a:spcPts val="200"/>
              </a:spcBef>
              <a:spcAft>
                <a:spcPts val="0"/>
              </a:spcAft>
              <a:buClr>
                <a:schemeClr val="dk1"/>
              </a:buClr>
              <a:buSzPts val="700"/>
              <a:buNone/>
              <a:defRPr sz="700"/>
            </a:lvl5pPr>
            <a:lvl6pPr lvl="5" algn="ctr" rtl="0">
              <a:lnSpc>
                <a:spcPct val="100000"/>
              </a:lnSpc>
              <a:spcBef>
                <a:spcPts val="100"/>
              </a:spcBef>
              <a:spcAft>
                <a:spcPts val="0"/>
              </a:spcAft>
              <a:buClr>
                <a:schemeClr val="dk1"/>
              </a:buClr>
              <a:buSzPts val="700"/>
              <a:buNone/>
              <a:defRPr sz="700"/>
            </a:lvl6pPr>
            <a:lvl7pPr lvl="6" algn="ctr" rtl="0">
              <a:lnSpc>
                <a:spcPct val="100000"/>
              </a:lnSpc>
              <a:spcBef>
                <a:spcPts val="100"/>
              </a:spcBef>
              <a:spcAft>
                <a:spcPts val="0"/>
              </a:spcAft>
              <a:buClr>
                <a:schemeClr val="dk1"/>
              </a:buClr>
              <a:buSzPts val="700"/>
              <a:buNone/>
              <a:defRPr sz="700"/>
            </a:lvl7pPr>
            <a:lvl8pPr lvl="7" algn="ctr" rtl="0">
              <a:lnSpc>
                <a:spcPct val="100000"/>
              </a:lnSpc>
              <a:spcBef>
                <a:spcPts val="100"/>
              </a:spcBef>
              <a:spcAft>
                <a:spcPts val="0"/>
              </a:spcAft>
              <a:buClr>
                <a:schemeClr val="dk1"/>
              </a:buClr>
              <a:buSzPts val="700"/>
              <a:buNone/>
              <a:defRPr sz="700"/>
            </a:lvl8pPr>
            <a:lvl9pPr lvl="8" algn="ctr" rtl="0">
              <a:lnSpc>
                <a:spcPct val="100000"/>
              </a:lnSpc>
              <a:spcBef>
                <a:spcPts val="100"/>
              </a:spcBef>
              <a:spcAft>
                <a:spcPts val="0"/>
              </a:spcAft>
              <a:buClr>
                <a:schemeClr val="dk1"/>
              </a:buClr>
              <a:buSzPts val="700"/>
              <a:buNone/>
              <a:defRPr sz="700"/>
            </a:lvl9pPr>
          </a:lstStyle>
          <a:p>
            <a:endParaRPr/>
          </a:p>
        </p:txBody>
      </p:sp>
      <p:pic>
        <p:nvPicPr>
          <p:cNvPr id="210" name="Google Shape;210;p42"/>
          <p:cNvPicPr preferRelativeResize="0"/>
          <p:nvPr/>
        </p:nvPicPr>
        <p:blipFill rotWithShape="1">
          <a:blip r:embed="rId2">
            <a:alphaModFix/>
          </a:blip>
          <a:srcRect/>
          <a:stretch/>
        </p:blipFill>
        <p:spPr>
          <a:xfrm>
            <a:off x="3601028" y="4192376"/>
            <a:ext cx="2046851" cy="514350"/>
          </a:xfrm>
          <a:prstGeom prst="rect">
            <a:avLst/>
          </a:prstGeom>
          <a:noFill/>
          <a:ln>
            <a:noFill/>
          </a:ln>
        </p:spPr>
      </p:pic>
      <p:pic>
        <p:nvPicPr>
          <p:cNvPr id="211" name="Google Shape;211;p42" descr="A close up of a sign&#10;&#10;Description automatically generated"/>
          <p:cNvPicPr preferRelativeResize="0"/>
          <p:nvPr/>
        </p:nvPicPr>
        <p:blipFill rotWithShape="1">
          <a:blip r:embed="rId3">
            <a:alphaModFix/>
          </a:blip>
          <a:srcRect/>
          <a:stretch/>
        </p:blipFill>
        <p:spPr>
          <a:xfrm>
            <a:off x="282334" y="4192376"/>
            <a:ext cx="1804737" cy="514350"/>
          </a:xfrm>
          <a:prstGeom prst="rect">
            <a:avLst/>
          </a:prstGeom>
          <a:noFill/>
          <a:ln>
            <a:noFill/>
          </a:ln>
        </p:spPr>
      </p:pic>
      <p:sp>
        <p:nvSpPr>
          <p:cNvPr id="212" name="Google Shape;212;p42"/>
          <p:cNvSpPr txBox="1">
            <a:spLocks noGrp="1"/>
          </p:cNvSpPr>
          <p:nvPr>
            <p:ph type="ftr" idx="11"/>
          </p:nvPr>
        </p:nvSpPr>
        <p:spPr>
          <a:xfrm>
            <a:off x="282334" y="4951439"/>
            <a:ext cx="6231000" cy="92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888888"/>
              </a:buClr>
              <a:buSzPts val="1100"/>
              <a:buFont typeface="Calibri"/>
              <a:buNone/>
              <a:defRPr sz="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9pPr>
          </a:lstStyle>
          <a:p>
            <a:endParaRPr/>
          </a:p>
        </p:txBody>
      </p:sp>
      <p:pic>
        <p:nvPicPr>
          <p:cNvPr id="213" name="Google Shape;213;p42" descr="A close up of a screen&#10;&#10;Description automatically generated"/>
          <p:cNvPicPr preferRelativeResize="0"/>
          <p:nvPr/>
        </p:nvPicPr>
        <p:blipFill rotWithShape="1">
          <a:blip r:embed="rId4">
            <a:alphaModFix/>
          </a:blip>
          <a:srcRect l="5883" t="39671" r="70641"/>
          <a:stretch/>
        </p:blipFill>
        <p:spPr>
          <a:xfrm>
            <a:off x="149606" y="99729"/>
            <a:ext cx="2280775" cy="637837"/>
          </a:xfrm>
          <a:prstGeom prst="rect">
            <a:avLst/>
          </a:prstGeom>
          <a:noFill/>
          <a:ln>
            <a:noFill/>
          </a:ln>
        </p:spPr>
      </p:pic>
      <p:pic>
        <p:nvPicPr>
          <p:cNvPr id="214" name="Google Shape;214;p42" descr="A picture containing clipart, object&#10;&#10;Description automatically generated"/>
          <p:cNvPicPr preferRelativeResize="0"/>
          <p:nvPr/>
        </p:nvPicPr>
        <p:blipFill rotWithShape="1">
          <a:blip r:embed="rId5">
            <a:alphaModFix/>
          </a:blip>
          <a:srcRect/>
          <a:stretch/>
        </p:blipFill>
        <p:spPr>
          <a:xfrm>
            <a:off x="2492576" y="4192376"/>
            <a:ext cx="702945" cy="514350"/>
          </a:xfrm>
          <a:prstGeom prst="rect">
            <a:avLst/>
          </a:prstGeom>
          <a:noFill/>
          <a:ln>
            <a:noFill/>
          </a:ln>
        </p:spPr>
      </p:pic>
      <p:pic>
        <p:nvPicPr>
          <p:cNvPr id="215" name="Google Shape;215;p42"/>
          <p:cNvPicPr preferRelativeResize="0"/>
          <p:nvPr/>
        </p:nvPicPr>
        <p:blipFill rotWithShape="1">
          <a:blip r:embed="rId6">
            <a:alphaModFix/>
          </a:blip>
          <a:srcRect/>
          <a:stretch/>
        </p:blipFill>
        <p:spPr>
          <a:xfrm>
            <a:off x="6053385" y="4264242"/>
            <a:ext cx="2808281" cy="370621"/>
          </a:xfrm>
          <a:prstGeom prst="rect">
            <a:avLst/>
          </a:prstGeom>
          <a:noFill/>
          <a:ln>
            <a:noFill/>
          </a:ln>
        </p:spPr>
      </p:pic>
      <p:sp>
        <p:nvSpPr>
          <p:cNvPr id="216" name="Google Shape;216;p42"/>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7"/>
        <p:cNvGrpSpPr/>
        <p:nvPr/>
      </p:nvGrpSpPr>
      <p:grpSpPr>
        <a:xfrm>
          <a:off x="0" y="0"/>
          <a:ext cx="0" cy="0"/>
          <a:chOff x="0" y="0"/>
          <a:chExt cx="0" cy="0"/>
        </a:xfrm>
      </p:grpSpPr>
      <p:sp>
        <p:nvSpPr>
          <p:cNvPr id="218" name="Google Shape;218;p4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9" name="Google Shape;219;p43"/>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20" name="Google Shape;220;p43"/>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1" name="Google Shape;221;p4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22" name="Google Shape;222;p43"/>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3" name="Google Shape;223;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24" name="Google Shape;224;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25" name="Google Shape;225;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lt1"/>
        </a:solidFill>
        <a:effectLst/>
      </p:bgPr>
    </p:bg>
    <p:spTree>
      <p:nvGrpSpPr>
        <p:cNvPr id="1" name="Shape 226"/>
        <p:cNvGrpSpPr/>
        <p:nvPr/>
      </p:nvGrpSpPr>
      <p:grpSpPr>
        <a:xfrm>
          <a:off x="0" y="0"/>
          <a:ext cx="0" cy="0"/>
          <a:chOff x="0" y="0"/>
          <a:chExt cx="0" cy="0"/>
        </a:xfrm>
      </p:grpSpPr>
      <p:sp>
        <p:nvSpPr>
          <p:cNvPr id="227" name="Google Shape;227;p44"/>
          <p:cNvSpPr txBox="1">
            <a:spLocks noGrp="1"/>
          </p:cNvSpPr>
          <p:nvPr>
            <p:ph type="body" idx="1"/>
          </p:nvPr>
        </p:nvSpPr>
        <p:spPr>
          <a:xfrm>
            <a:off x="457200" y="1028700"/>
            <a:ext cx="8229600" cy="3497700"/>
          </a:xfrm>
          <a:prstGeom prst="rect">
            <a:avLst/>
          </a:prstGeom>
          <a:noFill/>
          <a:ln>
            <a:noFill/>
          </a:ln>
        </p:spPr>
        <p:txBody>
          <a:bodyPr spcFirstLastPara="1" wrap="square" lIns="68575" tIns="34275" rIns="68575" bIns="34275" anchor="t" anchorCtr="0">
            <a:noAutofit/>
          </a:bodyPr>
          <a:lstStyle>
            <a:lvl1pPr marL="457200" lvl="0" indent="-361950" algn="l" rtl="0">
              <a:lnSpc>
                <a:spcPct val="100000"/>
              </a:lnSpc>
              <a:spcBef>
                <a:spcPts val="500"/>
              </a:spcBef>
              <a:spcAft>
                <a:spcPts val="0"/>
              </a:spcAft>
              <a:buClr>
                <a:schemeClr val="dk1"/>
              </a:buClr>
              <a:buSzPts val="2100"/>
              <a:buChar char="•"/>
              <a:defRPr/>
            </a:lvl1pPr>
            <a:lvl2pPr marL="914400" lvl="1" indent="-342900" algn="l" rtl="0">
              <a:lnSpc>
                <a:spcPct val="100000"/>
              </a:lnSpc>
              <a:spcBef>
                <a:spcPts val="500"/>
              </a:spcBef>
              <a:spcAft>
                <a:spcPts val="0"/>
              </a:spcAft>
              <a:buClr>
                <a:schemeClr val="dk1"/>
              </a:buClr>
              <a:buSzPts val="1800"/>
              <a:buChar char="–"/>
              <a:defRPr/>
            </a:lvl2pPr>
            <a:lvl3pPr marL="1371600" lvl="2" indent="-323850" algn="l" rtl="0">
              <a:lnSpc>
                <a:spcPct val="100000"/>
              </a:lnSpc>
              <a:spcBef>
                <a:spcPts val="500"/>
              </a:spcBef>
              <a:spcAft>
                <a:spcPts val="0"/>
              </a:spcAft>
              <a:buClr>
                <a:schemeClr val="dk1"/>
              </a:buClr>
              <a:buSzPts val="1500"/>
              <a:buChar char="»"/>
              <a:defRPr/>
            </a:lvl3pPr>
            <a:lvl4pPr marL="1828800" lvl="3" indent="-317500" algn="l" rtl="0">
              <a:lnSpc>
                <a:spcPct val="100000"/>
              </a:lnSpc>
              <a:spcBef>
                <a:spcPts val="500"/>
              </a:spcBef>
              <a:spcAft>
                <a:spcPts val="0"/>
              </a:spcAft>
              <a:buClr>
                <a:schemeClr val="dk1"/>
              </a:buClr>
              <a:buSzPts val="1400"/>
              <a:buChar char="◦"/>
              <a:defRPr/>
            </a:lvl4pPr>
            <a:lvl5pPr marL="2286000" lvl="4" indent="-317500" algn="l" rtl="0">
              <a:lnSpc>
                <a:spcPct val="100000"/>
              </a:lnSpc>
              <a:spcBef>
                <a:spcPts val="5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8" name="Google Shape;228;p4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3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9" name="Google Shape;229;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30" name="Google Shape;230;p44"/>
          <p:cNvSpPr txBox="1">
            <a:spLocks noGrp="1"/>
          </p:cNvSpPr>
          <p:nvPr>
            <p:ph type="body" idx="2"/>
          </p:nvPr>
        </p:nvSpPr>
        <p:spPr>
          <a:xfrm>
            <a:off x="457200" y="4601718"/>
            <a:ext cx="8229600" cy="144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25000"/>
              </a:lnSpc>
              <a:spcBef>
                <a:spcPts val="0"/>
              </a:spcBef>
              <a:spcAft>
                <a:spcPts val="0"/>
              </a:spcAft>
              <a:buClr>
                <a:schemeClr val="dk1"/>
              </a:buClr>
              <a:buSzPts val="600"/>
              <a:buFont typeface="Arial"/>
              <a:buNone/>
              <a:defRPr sz="600" i="0"/>
            </a:lvl1pPr>
            <a:lvl2pPr marL="914400" lvl="1" indent="-228600" algn="l" rtl="0">
              <a:lnSpc>
                <a:spcPct val="90000"/>
              </a:lnSpc>
              <a:spcBef>
                <a:spcPts val="400"/>
              </a:spcBef>
              <a:spcAft>
                <a:spcPts val="0"/>
              </a:spcAft>
              <a:buClr>
                <a:schemeClr val="dk1"/>
              </a:buClr>
              <a:buSzPts val="300"/>
              <a:buNone/>
              <a:defRPr sz="300"/>
            </a:lvl2pPr>
            <a:lvl3pPr marL="1371600" lvl="2" indent="-228600" algn="l" rtl="0">
              <a:lnSpc>
                <a:spcPct val="90000"/>
              </a:lnSpc>
              <a:spcBef>
                <a:spcPts val="400"/>
              </a:spcBef>
              <a:spcAft>
                <a:spcPts val="0"/>
              </a:spcAft>
              <a:buClr>
                <a:schemeClr val="dk1"/>
              </a:buClr>
              <a:buSzPts val="300"/>
              <a:buNone/>
              <a:defRPr sz="300"/>
            </a:lvl3pPr>
            <a:lvl4pPr marL="1828800" lvl="3" indent="-228600" algn="l" rtl="0">
              <a:lnSpc>
                <a:spcPct val="90000"/>
              </a:lnSpc>
              <a:spcBef>
                <a:spcPts val="400"/>
              </a:spcBef>
              <a:spcAft>
                <a:spcPts val="0"/>
              </a:spcAft>
              <a:buClr>
                <a:schemeClr val="dk1"/>
              </a:buClr>
              <a:buSzPts val="300"/>
              <a:buNone/>
              <a:defRPr sz="300"/>
            </a:lvl4pPr>
            <a:lvl5pPr marL="2286000" lvl="4" indent="-228600" algn="l" rtl="0">
              <a:lnSpc>
                <a:spcPct val="90000"/>
              </a:lnSpc>
              <a:spcBef>
                <a:spcPts val="400"/>
              </a:spcBef>
              <a:spcAft>
                <a:spcPts val="0"/>
              </a:spcAft>
              <a:buClr>
                <a:schemeClr val="dk1"/>
              </a:buClr>
              <a:buSzPts val="300"/>
              <a:buNone/>
              <a:defRPr sz="3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231"/>
        <p:cNvGrpSpPr/>
        <p:nvPr/>
      </p:nvGrpSpPr>
      <p:grpSpPr>
        <a:xfrm>
          <a:off x="0" y="0"/>
          <a:ext cx="0" cy="0"/>
          <a:chOff x="0" y="0"/>
          <a:chExt cx="0" cy="0"/>
        </a:xfrm>
      </p:grpSpPr>
      <p:sp>
        <p:nvSpPr>
          <p:cNvPr id="232" name="Google Shape;232;p45"/>
          <p:cNvSpPr txBox="1">
            <a:spLocks noGrp="1"/>
          </p:cNvSpPr>
          <p:nvPr>
            <p:ph type="body" idx="1"/>
          </p:nvPr>
        </p:nvSpPr>
        <p:spPr>
          <a:xfrm>
            <a:off x="311700" y="4230575"/>
            <a:ext cx="5998800" cy="6051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500"/>
              </a:spcBef>
              <a:spcAft>
                <a:spcPts val="0"/>
              </a:spcAft>
              <a:buClr>
                <a:schemeClr val="dk1"/>
              </a:buClr>
              <a:buSzPts val="1600"/>
              <a:buNone/>
              <a:defRPr sz="1600">
                <a:latin typeface="Calibri"/>
                <a:ea typeface="Calibri"/>
                <a:cs typeface="Calibri"/>
                <a:sym typeface="Calibri"/>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3" name="Google Shape;233;p45"/>
          <p:cNvSpPr txBox="1">
            <a:spLocks noGrp="1"/>
          </p:cNvSpPr>
          <p:nvPr>
            <p:ph type="sldNum" idx="12"/>
          </p:nvPr>
        </p:nvSpPr>
        <p:spPr>
          <a:xfrm>
            <a:off x="8210616" y="4944340"/>
            <a:ext cx="4761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898989"/>
              </a:buClr>
              <a:buSzPts val="800"/>
              <a:buFont typeface="Calibri"/>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800"/>
              <a:buFont typeface="Calibri"/>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800"/>
              <a:buFont typeface="Calibri"/>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800"/>
              <a:buFont typeface="Calibri"/>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800"/>
              <a:buFont typeface="Calibri"/>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800"/>
              <a:buFont typeface="Calibri"/>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800"/>
              <a:buFont typeface="Calibri"/>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800"/>
              <a:buFont typeface="Calibri"/>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800"/>
              <a:buFont typeface="Calibri"/>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81975" y="4906197"/>
            <a:ext cx="548700" cy="237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81975" y="4906197"/>
            <a:ext cx="548700" cy="237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81975" y="4906197"/>
            <a:ext cx="548700" cy="237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81975" y="4906197"/>
            <a:ext cx="548700" cy="237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81975" y="4906197"/>
            <a:ext cx="548700" cy="237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image" Target="../media/image2.png"/><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81975" y="4906197"/>
            <a:ext cx="548700" cy="2373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orient="horz" pos="3192">
          <p15:clr>
            <a:srgbClr val="EA4335"/>
          </p15:clr>
        </p15:guide>
        <p15:guide id="4" pos="563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xfrm>
            <a:off x="0" y="0"/>
            <a:ext cx="9144000" cy="857400"/>
          </a:xfrm>
          <a:prstGeom prst="rect">
            <a:avLst/>
          </a:prstGeom>
          <a:solidFill>
            <a:srgbClr val="1B4997"/>
          </a:solid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lt1"/>
              </a:buClr>
              <a:buSzPts val="2700"/>
              <a:buFont typeface="Calibri"/>
              <a:buNone/>
              <a:defRPr sz="27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Google Shape;92;p21"/>
          <p:cNvSpPr txBox="1">
            <a:spLocks noGrp="1"/>
          </p:cNvSpPr>
          <p:nvPr>
            <p:ph type="body" idx="1"/>
          </p:nvPr>
        </p:nvSpPr>
        <p:spPr>
          <a:xfrm>
            <a:off x="457200" y="1028700"/>
            <a:ext cx="8229600" cy="36345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3850" algn="l" rtl="0">
              <a:lnSpc>
                <a:spcPct val="100000"/>
              </a:lnSpc>
              <a:spcBef>
                <a:spcPts val="2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2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20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298450" algn="l" rtl="0">
              <a:lnSpc>
                <a:spcPct val="100000"/>
              </a:lnSpc>
              <a:spcBef>
                <a:spcPts val="200"/>
              </a:spcBef>
              <a:spcAft>
                <a:spcPts val="0"/>
              </a:spcAft>
              <a:buClr>
                <a:schemeClr val="dk1"/>
              </a:buClr>
              <a:buSzPts val="1100"/>
              <a:buFont typeface="Calibri"/>
              <a:buChar char="›"/>
              <a:defRPr sz="11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93" name="Google Shape;93;p21"/>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21"/>
          <p:cNvSpPr/>
          <p:nvPr/>
        </p:nvSpPr>
        <p:spPr>
          <a:xfrm>
            <a:off x="0" y="4798914"/>
            <a:ext cx="9144000" cy="48300"/>
          </a:xfrm>
          <a:prstGeom prst="rect">
            <a:avLst/>
          </a:prstGeom>
          <a:gradFill>
            <a:gsLst>
              <a:gs pos="0">
                <a:srgbClr val="37BCA5"/>
              </a:gs>
              <a:gs pos="100000">
                <a:srgbClr val="0959A7"/>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pic>
        <p:nvPicPr>
          <p:cNvPr id="95" name="Google Shape;95;p21" descr="A close up of a screen&#10;&#10;Description automatically generated"/>
          <p:cNvPicPr preferRelativeResize="0"/>
          <p:nvPr/>
        </p:nvPicPr>
        <p:blipFill rotWithShape="1">
          <a:blip r:embed="rId26">
            <a:alphaModFix/>
          </a:blip>
          <a:srcRect l="5920" t="39674" r="70602" b="16985"/>
          <a:stretch/>
        </p:blipFill>
        <p:spPr>
          <a:xfrm>
            <a:off x="457200" y="4944338"/>
            <a:ext cx="434513" cy="12316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orient="horz" pos="3173">
          <p15:clr>
            <a:srgbClr val="EA4335"/>
          </p15:clr>
        </p15:guide>
        <p15:guide id="4" pos="5611">
          <p15:clr>
            <a:srgbClr val="EA4335"/>
          </p15:clr>
        </p15:guide>
        <p15:guide id="5" pos="346">
          <p15:clr>
            <a:srgbClr val="EA4335"/>
          </p15:clr>
        </p15:guide>
        <p15:guide id="6" orient="horz" pos="725">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drive.google.com/file/d/1BDKuQAQ_Z8It_8fGWJ43l330LIM7ptqo/view"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docs.google.com/presentation/d/1aePSTY9Vvc6-7mymIev4Hzr-RXKLNXbQyQvDZAvhrlY/edit?usp=sharin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6"/>
          <p:cNvSpPr txBox="1">
            <a:spLocks noGrp="1"/>
          </p:cNvSpPr>
          <p:nvPr>
            <p:ph type="title"/>
          </p:nvPr>
        </p:nvSpPr>
        <p:spPr>
          <a:xfrm>
            <a:off x="11" y="866474"/>
            <a:ext cx="9144000" cy="1769400"/>
          </a:xfrm>
          <a:prstGeom prst="rect">
            <a:avLst/>
          </a:prstGeom>
          <a:solidFill>
            <a:srgbClr val="1B4997"/>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000"/>
              <a:buFont typeface="Calibri"/>
              <a:buNone/>
            </a:pPr>
            <a:r>
              <a:rPr lang="en" sz="4200"/>
              <a:t>Professional Learning With Impact </a:t>
            </a:r>
            <a:br>
              <a:rPr lang="en"/>
            </a:br>
            <a:r>
              <a:rPr lang="en"/>
              <a:t>Coach Refresher Training</a:t>
            </a:r>
            <a:endParaRPr/>
          </a:p>
        </p:txBody>
      </p:sp>
      <p:sp>
        <p:nvSpPr>
          <p:cNvPr id="242" name="Google Shape;242;p46"/>
          <p:cNvSpPr txBox="1">
            <a:spLocks noGrp="1"/>
          </p:cNvSpPr>
          <p:nvPr>
            <p:ph type="subTitle" idx="3"/>
          </p:nvPr>
        </p:nvSpPr>
        <p:spPr>
          <a:xfrm>
            <a:off x="0" y="2764775"/>
            <a:ext cx="9144000" cy="5118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1800"/>
              <a:buNone/>
            </a:pPr>
            <a:endParaRPr/>
          </a:p>
          <a:p>
            <a:pPr marL="0" lvl="0" indent="0" algn="ctr" rtl="0">
              <a:lnSpc>
                <a:spcPct val="100000"/>
              </a:lnSpc>
              <a:spcBef>
                <a:spcPts val="0"/>
              </a:spcBef>
              <a:spcAft>
                <a:spcPts val="0"/>
              </a:spcAft>
              <a:buClr>
                <a:schemeClr val="dk1"/>
              </a:buClr>
              <a:buSzPts val="1800"/>
              <a:buNone/>
            </a:pPr>
            <a:r>
              <a:rPr lang="en"/>
              <a:t>Summer 2022</a:t>
            </a:r>
            <a:endParaRPr/>
          </a:p>
        </p:txBody>
      </p:sp>
      <p:pic>
        <p:nvPicPr>
          <p:cNvPr id="243" name="Google Shape;243;p46" descr="A close up of a screen&#10;&#10;Description automatically generated"/>
          <p:cNvPicPr preferRelativeResize="0"/>
          <p:nvPr/>
        </p:nvPicPr>
        <p:blipFill rotWithShape="1">
          <a:blip r:embed="rId3">
            <a:alphaModFix/>
          </a:blip>
          <a:srcRect l="5883" t="39671" r="70641"/>
          <a:stretch/>
        </p:blipFill>
        <p:spPr>
          <a:xfrm>
            <a:off x="149600" y="99725"/>
            <a:ext cx="1772075" cy="637850"/>
          </a:xfrm>
          <a:prstGeom prst="rect">
            <a:avLst/>
          </a:prstGeom>
          <a:noFill/>
          <a:ln>
            <a:noFill/>
          </a:ln>
        </p:spPr>
      </p:pic>
      <p:sp>
        <p:nvSpPr>
          <p:cNvPr id="2" name="Google Shape;628;p116">
            <a:extLst>
              <a:ext uri="{FF2B5EF4-FFF2-40B4-BE49-F238E27FC236}">
                <a16:creationId xmlns:a16="http://schemas.microsoft.com/office/drawing/2014/main" id="{A55F1046-2E7E-3E8C-96E8-1336E13325F8}"/>
              </a:ext>
            </a:extLst>
          </p:cNvPr>
          <p:cNvSpPr txBox="1">
            <a:spLocks/>
          </p:cNvSpPr>
          <p:nvPr/>
        </p:nvSpPr>
        <p:spPr>
          <a:xfrm>
            <a:off x="1140533" y="3830407"/>
            <a:ext cx="3062189" cy="104281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dirty="0"/>
              <a:t>Professional Learning with Impact Coach Refresher Training. Fall 2022. This work is licensed under a Creative Commons Attribution-</a:t>
            </a:r>
            <a:r>
              <a:rPr lang="en-US" sz="800" dirty="0" err="1"/>
              <a:t>NonCommercial</a:t>
            </a:r>
            <a:r>
              <a:rPr lang="en-US" sz="800" dirty="0"/>
              <a:t>-</a:t>
            </a:r>
            <a:r>
              <a:rPr lang="en-US" sz="800" dirty="0" err="1"/>
              <a:t>ShareAlike</a:t>
            </a:r>
            <a:r>
              <a:rPr lang="en-US" sz="800" dirty="0"/>
              <a:t> 4.0 International (</a:t>
            </a:r>
            <a:r>
              <a:rPr lang="en-US" sz="800" dirty="0">
                <a:hlinkClick r:id="rId4"/>
              </a:rPr>
              <a:t>CC BY-NC-SA 4.0</a:t>
            </a:r>
            <a:r>
              <a:rPr lang="en-US" sz="800" dirty="0"/>
              <a:t>) License.</a:t>
            </a:r>
          </a:p>
        </p:txBody>
      </p:sp>
      <p:sp>
        <p:nvSpPr>
          <p:cNvPr id="3" name="Google Shape;628;p116">
            <a:extLst>
              <a:ext uri="{FF2B5EF4-FFF2-40B4-BE49-F238E27FC236}">
                <a16:creationId xmlns:a16="http://schemas.microsoft.com/office/drawing/2014/main" id="{4FAFC80F-D301-0BEC-00E7-D47F97B47C3E}"/>
              </a:ext>
            </a:extLst>
          </p:cNvPr>
          <p:cNvSpPr txBox="1">
            <a:spLocks/>
          </p:cNvSpPr>
          <p:nvPr/>
        </p:nvSpPr>
        <p:spPr>
          <a:xfrm>
            <a:off x="5843383" y="3897910"/>
            <a:ext cx="2896171" cy="104281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l"/>
            <a:r>
              <a:rPr lang="en-US" sz="800" dirty="0"/>
              <a:t>The contents of this slide deck were developed under a grant from U.S. Department of Education, Office of Elementary and Secondary Education, Award No. </a:t>
            </a:r>
            <a:r>
              <a:rPr lang="en-US" sz="800"/>
              <a:t>U411B180032; However, those contents do not necessarily represent the policy of the Department of Education, and you should not assume endorsement by the Federal Government.</a:t>
            </a:r>
          </a:p>
          <a:p>
            <a:pPr algn="l">
              <a:buFont typeface="Calibri"/>
              <a:buNone/>
            </a:pPr>
            <a:endParaRPr lang="en-US" sz="800" dirty="0"/>
          </a:p>
          <a:p>
            <a:pPr algn="l"/>
            <a:endParaRPr lang="en-US" sz="800" dirty="0"/>
          </a:p>
        </p:txBody>
      </p:sp>
      <p:pic>
        <p:nvPicPr>
          <p:cNvPr id="4" name="Picture 3" descr="A sign with a person and dollar symbol&#10;&#10;Description automatically generated">
            <a:extLst>
              <a:ext uri="{FF2B5EF4-FFF2-40B4-BE49-F238E27FC236}">
                <a16:creationId xmlns:a16="http://schemas.microsoft.com/office/drawing/2014/main" id="{1470BAC3-D975-8F18-CBD6-D8DECD010A7F}"/>
              </a:ext>
            </a:extLst>
          </p:cNvPr>
          <p:cNvPicPr>
            <a:picLocks noChangeAspect="1"/>
          </p:cNvPicPr>
          <p:nvPr/>
        </p:nvPicPr>
        <p:blipFill>
          <a:blip r:embed="rId5"/>
          <a:stretch>
            <a:fillRect/>
          </a:stretch>
        </p:blipFill>
        <p:spPr>
          <a:xfrm>
            <a:off x="256710" y="4141474"/>
            <a:ext cx="794117" cy="2778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5"/>
          <p:cNvSpPr txBox="1">
            <a:spLocks noGrp="1"/>
          </p:cNvSpPr>
          <p:nvPr>
            <p:ph type="body" idx="1"/>
          </p:nvPr>
        </p:nvSpPr>
        <p:spPr>
          <a:xfrm>
            <a:off x="106925" y="822900"/>
            <a:ext cx="9036900" cy="3497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a:latin typeface="Calibri"/>
                <a:ea typeface="Calibri"/>
                <a:cs typeface="Calibri"/>
                <a:sym typeface="Calibri"/>
              </a:rPr>
              <a:t>Read each features of FFT Cluster 4 and reflect on the ways to engage in the analysis of practice:</a:t>
            </a:r>
            <a:endParaRPr sz="1600">
              <a:latin typeface="Calibri"/>
              <a:ea typeface="Calibri"/>
              <a:cs typeface="Calibri"/>
              <a:sym typeface="Calibri"/>
            </a:endParaRPr>
          </a:p>
          <a:p>
            <a:pPr marL="457200" lvl="0" indent="-330200" algn="l" rtl="0">
              <a:spcBef>
                <a:spcPts val="1600"/>
              </a:spcBef>
              <a:spcAft>
                <a:spcPts val="0"/>
              </a:spcAft>
              <a:buSzPts val="1600"/>
              <a:buAutoNum type="arabicPeriod"/>
            </a:pPr>
            <a:r>
              <a:rPr lang="en" sz="1600" b="1">
                <a:latin typeface="Calibri"/>
                <a:ea typeface="Calibri"/>
                <a:cs typeface="Calibri"/>
                <a:sym typeface="Calibri"/>
              </a:rPr>
              <a:t>Narrative</a:t>
            </a:r>
            <a:r>
              <a:rPr lang="en" sz="1600">
                <a:latin typeface="Calibri"/>
                <a:ea typeface="Calibri"/>
                <a:cs typeface="Calibri"/>
                <a:sym typeface="Calibri"/>
              </a:rPr>
              <a:t>: How might the content of this FFT Cluster and the assumptions that underlie it support teacher learning?</a:t>
            </a:r>
            <a:endParaRPr sz="1600">
              <a:latin typeface="Calibri"/>
              <a:ea typeface="Calibri"/>
              <a:cs typeface="Calibri"/>
              <a:sym typeface="Calibri"/>
            </a:endParaRPr>
          </a:p>
          <a:p>
            <a:pPr marL="457200" lvl="0" indent="-330200" algn="l" rtl="0">
              <a:spcBef>
                <a:spcPts val="0"/>
              </a:spcBef>
              <a:spcAft>
                <a:spcPts val="0"/>
              </a:spcAft>
              <a:buSzPts val="1600"/>
              <a:buAutoNum type="arabicPeriod"/>
            </a:pPr>
            <a:r>
              <a:rPr lang="en" sz="1600" b="1">
                <a:latin typeface="Calibri"/>
                <a:ea typeface="Calibri"/>
                <a:cs typeface="Calibri"/>
                <a:sym typeface="Calibri"/>
              </a:rPr>
              <a:t>Focus Areas</a:t>
            </a:r>
            <a:r>
              <a:rPr lang="en" sz="1600">
                <a:latin typeface="Calibri"/>
                <a:ea typeface="Calibri"/>
                <a:cs typeface="Calibri"/>
                <a:sym typeface="Calibri"/>
              </a:rPr>
              <a:t>: In what ways will the focus areas be useful for guiding professional conversations?</a:t>
            </a:r>
            <a:endParaRPr sz="1600">
              <a:latin typeface="Calibri"/>
              <a:ea typeface="Calibri"/>
              <a:cs typeface="Calibri"/>
              <a:sym typeface="Calibri"/>
            </a:endParaRPr>
          </a:p>
          <a:p>
            <a:pPr marL="0" lvl="0" indent="0" algn="l" rtl="0">
              <a:spcBef>
                <a:spcPts val="1600"/>
              </a:spcBef>
              <a:spcAft>
                <a:spcPts val="0"/>
              </a:spcAft>
              <a:buNone/>
            </a:pPr>
            <a:r>
              <a:rPr lang="en" sz="1600" i="1">
                <a:latin typeface="Calibri"/>
                <a:ea typeface="Calibri"/>
                <a:cs typeface="Calibri"/>
                <a:sym typeface="Calibri"/>
              </a:rPr>
              <a:t>Debrief as a  Group.</a:t>
            </a:r>
            <a:endParaRPr sz="1600" i="1">
              <a:latin typeface="Calibri"/>
              <a:ea typeface="Calibri"/>
              <a:cs typeface="Calibri"/>
              <a:sym typeface="Calibri"/>
            </a:endParaRPr>
          </a:p>
          <a:p>
            <a:pPr marL="457200" lvl="0" indent="-330200" algn="l" rtl="0">
              <a:spcBef>
                <a:spcPts val="1600"/>
              </a:spcBef>
              <a:spcAft>
                <a:spcPts val="0"/>
              </a:spcAft>
              <a:buSzPts val="1600"/>
              <a:buAutoNum type="arabicPeriod"/>
            </a:pPr>
            <a:r>
              <a:rPr lang="en" sz="1600" b="1">
                <a:latin typeface="Calibri"/>
                <a:ea typeface="Calibri"/>
                <a:cs typeface="Calibri"/>
                <a:sym typeface="Calibri"/>
              </a:rPr>
              <a:t>Considerations</a:t>
            </a:r>
            <a:r>
              <a:rPr lang="en" sz="1600">
                <a:latin typeface="Calibri"/>
                <a:ea typeface="Calibri"/>
                <a:cs typeface="Calibri"/>
                <a:sym typeface="Calibri"/>
              </a:rPr>
              <a:t>: How might you leverage these as a coach?</a:t>
            </a:r>
            <a:endParaRPr sz="1600">
              <a:latin typeface="Calibri"/>
              <a:ea typeface="Calibri"/>
              <a:cs typeface="Calibri"/>
              <a:sym typeface="Calibri"/>
            </a:endParaRPr>
          </a:p>
          <a:p>
            <a:pPr marL="457200" lvl="0" indent="-330200" algn="l" rtl="0">
              <a:spcBef>
                <a:spcPts val="0"/>
              </a:spcBef>
              <a:spcAft>
                <a:spcPts val="0"/>
              </a:spcAft>
              <a:buSzPts val="1600"/>
              <a:buAutoNum type="arabicPeriod"/>
            </a:pPr>
            <a:r>
              <a:rPr lang="en" sz="1600" b="1">
                <a:latin typeface="Calibri"/>
                <a:ea typeface="Calibri"/>
                <a:cs typeface="Calibri"/>
                <a:sym typeface="Calibri"/>
              </a:rPr>
              <a:t>Indicators</a:t>
            </a:r>
            <a:r>
              <a:rPr lang="en" sz="1600">
                <a:latin typeface="Calibri"/>
                <a:ea typeface="Calibri"/>
                <a:cs typeface="Calibri"/>
                <a:sym typeface="Calibri"/>
              </a:rPr>
              <a:t>: In what ways do these indicators deepen the understanding of the FFT Cluster?</a:t>
            </a:r>
            <a:endParaRPr sz="1600">
              <a:latin typeface="Calibri"/>
              <a:ea typeface="Calibri"/>
              <a:cs typeface="Calibri"/>
              <a:sym typeface="Calibri"/>
            </a:endParaRPr>
          </a:p>
          <a:p>
            <a:pPr marL="0" lvl="0" indent="0" algn="l" rtl="0">
              <a:spcBef>
                <a:spcPts val="1600"/>
              </a:spcBef>
              <a:spcAft>
                <a:spcPts val="0"/>
              </a:spcAft>
              <a:buNone/>
            </a:pPr>
            <a:r>
              <a:rPr lang="en" sz="1600" i="1">
                <a:latin typeface="Calibri"/>
                <a:ea typeface="Calibri"/>
                <a:cs typeface="Calibri"/>
                <a:sym typeface="Calibri"/>
              </a:rPr>
              <a:t>Debrief as a Group.</a:t>
            </a:r>
            <a:endParaRPr sz="1600" i="1">
              <a:latin typeface="Calibri"/>
              <a:ea typeface="Calibri"/>
              <a:cs typeface="Calibri"/>
              <a:sym typeface="Calibri"/>
            </a:endParaRPr>
          </a:p>
          <a:p>
            <a:pPr marL="457200" lvl="0" indent="-330200" algn="l" rtl="0">
              <a:spcBef>
                <a:spcPts val="1600"/>
              </a:spcBef>
              <a:spcAft>
                <a:spcPts val="0"/>
              </a:spcAft>
              <a:buSzPts val="1600"/>
              <a:buAutoNum type="arabicPeriod"/>
            </a:pPr>
            <a:r>
              <a:rPr lang="en" sz="1600" b="1">
                <a:latin typeface="Calibri"/>
                <a:ea typeface="Calibri"/>
                <a:cs typeface="Calibri"/>
                <a:sym typeface="Calibri"/>
              </a:rPr>
              <a:t>Continuum of Practice</a:t>
            </a:r>
            <a:r>
              <a:rPr lang="en" sz="1600">
                <a:latin typeface="Calibri"/>
                <a:ea typeface="Calibri"/>
                <a:cs typeface="Calibri"/>
                <a:sym typeface="Calibri"/>
              </a:rPr>
              <a:t>: Think about how the rubric language might support  your coaching conversations, or how you might be cautious about using the levels of performance in coaching.</a:t>
            </a:r>
            <a:endParaRPr sz="1600">
              <a:latin typeface="Calibri"/>
              <a:ea typeface="Calibri"/>
              <a:cs typeface="Calibri"/>
              <a:sym typeface="Calibri"/>
            </a:endParaRPr>
          </a:p>
          <a:p>
            <a:pPr marL="0" lvl="0" indent="0" algn="l" rtl="0">
              <a:spcBef>
                <a:spcPts val="1600"/>
              </a:spcBef>
              <a:spcAft>
                <a:spcPts val="1600"/>
              </a:spcAft>
              <a:buNone/>
            </a:pPr>
            <a:r>
              <a:rPr lang="en" sz="1600" i="1">
                <a:latin typeface="Calibri"/>
                <a:ea typeface="Calibri"/>
                <a:cs typeface="Calibri"/>
                <a:sym typeface="Calibri"/>
              </a:rPr>
              <a:t>Debrief as a Group. </a:t>
            </a:r>
            <a:endParaRPr sz="1600" i="1">
              <a:latin typeface="Calibri"/>
              <a:ea typeface="Calibri"/>
              <a:cs typeface="Calibri"/>
              <a:sym typeface="Calibri"/>
            </a:endParaRPr>
          </a:p>
        </p:txBody>
      </p:sp>
      <p:sp>
        <p:nvSpPr>
          <p:cNvPr id="323" name="Google Shape;323;p55"/>
          <p:cNvSpPr txBox="1">
            <a:spLocks noGrp="1"/>
          </p:cNvSpPr>
          <p:nvPr>
            <p:ph type="title"/>
          </p:nvPr>
        </p:nvSpPr>
        <p:spPr>
          <a:xfrm>
            <a:off x="0" y="0"/>
            <a:ext cx="91440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b="1">
                <a:solidFill>
                  <a:schemeClr val="lt1"/>
                </a:solidFill>
                <a:latin typeface="Calibri"/>
                <a:ea typeface="Calibri"/>
                <a:cs typeface="Calibri"/>
                <a:sym typeface="Calibri"/>
              </a:rPr>
              <a:t>Unpacking FFT Cluster 4: Intellectual Engagement</a:t>
            </a:r>
            <a:endParaRPr b="1">
              <a:solidFill>
                <a:schemeClr val="lt1"/>
              </a:solidFill>
              <a:latin typeface="Calibri"/>
              <a:ea typeface="Calibri"/>
              <a:cs typeface="Calibri"/>
              <a:sym typeface="Calibri"/>
            </a:endParaRPr>
          </a:p>
        </p:txBody>
      </p:sp>
      <p:sp>
        <p:nvSpPr>
          <p:cNvPr id="324" name="Google Shape;324;p55"/>
          <p:cNvSpPr txBox="1">
            <a:spLocks noGrp="1"/>
          </p:cNvSpPr>
          <p:nvPr>
            <p:ph type="sldNum" idx="12"/>
          </p:nvPr>
        </p:nvSpPr>
        <p:spPr>
          <a:xfrm>
            <a:off x="8376663" y="4980600"/>
            <a:ext cx="567300" cy="86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animEffect transition="in" filter="fade">
                                      <p:cBhvr>
                                        <p:cTn id="7" dur="1000"/>
                                        <p:tgtEl>
                                          <p:spTgt spid="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xEl>
                                              <p:pRg st="1" end="1"/>
                                            </p:txEl>
                                          </p:spTgt>
                                        </p:tgtEl>
                                        <p:attrNameLst>
                                          <p:attrName>style.visibility</p:attrName>
                                        </p:attrNameLst>
                                      </p:cBhvr>
                                      <p:to>
                                        <p:strVal val="visible"/>
                                      </p:to>
                                    </p:set>
                                    <p:animEffect transition="in" filter="fade">
                                      <p:cBhvr>
                                        <p:cTn id="12" dur="1000"/>
                                        <p:tgtEl>
                                          <p:spTgt spid="3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2">
                                            <p:txEl>
                                              <p:pRg st="2" end="2"/>
                                            </p:txEl>
                                          </p:spTgt>
                                        </p:tgtEl>
                                        <p:attrNameLst>
                                          <p:attrName>style.visibility</p:attrName>
                                        </p:attrNameLst>
                                      </p:cBhvr>
                                      <p:to>
                                        <p:strVal val="visible"/>
                                      </p:to>
                                    </p:set>
                                    <p:animEffect transition="in" filter="fade">
                                      <p:cBhvr>
                                        <p:cTn id="17" dur="1000"/>
                                        <p:tgtEl>
                                          <p:spTgt spid="3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2">
                                            <p:txEl>
                                              <p:pRg st="3" end="3"/>
                                            </p:txEl>
                                          </p:spTgt>
                                        </p:tgtEl>
                                        <p:attrNameLst>
                                          <p:attrName>style.visibility</p:attrName>
                                        </p:attrNameLst>
                                      </p:cBhvr>
                                      <p:to>
                                        <p:strVal val="visible"/>
                                      </p:to>
                                    </p:set>
                                    <p:animEffect transition="in" filter="fade">
                                      <p:cBhvr>
                                        <p:cTn id="22" dur="1000"/>
                                        <p:tgtEl>
                                          <p:spTgt spid="3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2">
                                            <p:txEl>
                                              <p:pRg st="4" end="4"/>
                                            </p:txEl>
                                          </p:spTgt>
                                        </p:tgtEl>
                                        <p:attrNameLst>
                                          <p:attrName>style.visibility</p:attrName>
                                        </p:attrNameLst>
                                      </p:cBhvr>
                                      <p:to>
                                        <p:strVal val="visible"/>
                                      </p:to>
                                    </p:set>
                                    <p:animEffect transition="in" filter="fade">
                                      <p:cBhvr>
                                        <p:cTn id="27" dur="1000"/>
                                        <p:tgtEl>
                                          <p:spTgt spid="3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2">
                                            <p:txEl>
                                              <p:pRg st="5" end="5"/>
                                            </p:txEl>
                                          </p:spTgt>
                                        </p:tgtEl>
                                        <p:attrNameLst>
                                          <p:attrName>style.visibility</p:attrName>
                                        </p:attrNameLst>
                                      </p:cBhvr>
                                      <p:to>
                                        <p:strVal val="visible"/>
                                      </p:to>
                                    </p:set>
                                    <p:animEffect transition="in" filter="fade">
                                      <p:cBhvr>
                                        <p:cTn id="32" dur="1000"/>
                                        <p:tgtEl>
                                          <p:spTgt spid="3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2">
                                            <p:txEl>
                                              <p:pRg st="6" end="6"/>
                                            </p:txEl>
                                          </p:spTgt>
                                        </p:tgtEl>
                                        <p:attrNameLst>
                                          <p:attrName>style.visibility</p:attrName>
                                        </p:attrNameLst>
                                      </p:cBhvr>
                                      <p:to>
                                        <p:strVal val="visible"/>
                                      </p:to>
                                    </p:set>
                                    <p:animEffect transition="in" filter="fade">
                                      <p:cBhvr>
                                        <p:cTn id="37" dur="1000"/>
                                        <p:tgtEl>
                                          <p:spTgt spid="3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2">
                                            <p:txEl>
                                              <p:pRg st="7" end="7"/>
                                            </p:txEl>
                                          </p:spTgt>
                                        </p:tgtEl>
                                        <p:attrNameLst>
                                          <p:attrName>style.visibility</p:attrName>
                                        </p:attrNameLst>
                                      </p:cBhvr>
                                      <p:to>
                                        <p:strVal val="visible"/>
                                      </p:to>
                                    </p:set>
                                    <p:animEffect transition="in" filter="fade">
                                      <p:cBhvr>
                                        <p:cTn id="42" dur="1000"/>
                                        <p:tgtEl>
                                          <p:spTgt spid="32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2">
                                            <p:txEl>
                                              <p:pRg st="8" end="8"/>
                                            </p:txEl>
                                          </p:spTgt>
                                        </p:tgtEl>
                                        <p:attrNameLst>
                                          <p:attrName>style.visibility</p:attrName>
                                        </p:attrNameLst>
                                      </p:cBhvr>
                                      <p:to>
                                        <p:strVal val="visible"/>
                                      </p:to>
                                    </p:set>
                                    <p:animEffect transition="in" filter="fade">
                                      <p:cBhvr>
                                        <p:cTn id="47" dur="1000"/>
                                        <p:tgtEl>
                                          <p:spTgt spid="3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6"/>
          <p:cNvSpPr txBox="1">
            <a:spLocks noGrp="1"/>
          </p:cNvSpPr>
          <p:nvPr>
            <p:ph type="body" idx="1"/>
          </p:nvPr>
        </p:nvSpPr>
        <p:spPr>
          <a:xfrm>
            <a:off x="457200" y="1028700"/>
            <a:ext cx="8229600" cy="3497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latin typeface="Calibri"/>
                <a:ea typeface="Calibri"/>
                <a:cs typeface="Calibri"/>
                <a:sym typeface="Calibri"/>
              </a:rPr>
              <a:t>Open the “Collaborative Interactive Document for PLI Summer 2022” and                      find </a:t>
            </a:r>
            <a:r>
              <a:rPr lang="en" b="1">
                <a:latin typeface="Calibri"/>
                <a:ea typeface="Calibri"/>
                <a:cs typeface="Calibri"/>
                <a:sym typeface="Calibri"/>
              </a:rPr>
              <a:t>Putting the FFT Cluster in Action: </a:t>
            </a:r>
            <a:endParaRPr>
              <a:latin typeface="Calibri"/>
              <a:ea typeface="Calibri"/>
              <a:cs typeface="Calibri"/>
              <a:sym typeface="Calibri"/>
            </a:endParaRPr>
          </a:p>
          <a:p>
            <a:pPr marL="457200" lvl="0" indent="-342900" algn="l" rtl="0">
              <a:spcBef>
                <a:spcPts val="1600"/>
              </a:spcBef>
              <a:spcAft>
                <a:spcPts val="0"/>
              </a:spcAft>
              <a:buSzPts val="1800"/>
              <a:buFont typeface="Calibri"/>
              <a:buAutoNum type="arabicPeriod"/>
            </a:pPr>
            <a:r>
              <a:rPr lang="en">
                <a:latin typeface="Calibri"/>
                <a:ea typeface="Calibri"/>
                <a:cs typeface="Calibri"/>
                <a:sym typeface="Calibri"/>
              </a:rPr>
              <a:t>Open, make a copy and read the “</a:t>
            </a:r>
            <a:r>
              <a:rPr lang="en">
                <a:solidFill>
                  <a:schemeClr val="dk1"/>
                </a:solidFill>
                <a:latin typeface="Calibri"/>
                <a:ea typeface="Calibri"/>
                <a:cs typeface="Calibri"/>
                <a:sym typeface="Calibri"/>
              </a:rPr>
              <a:t>Summer 2022 Coach Booster Workshop - </a:t>
            </a:r>
            <a:r>
              <a:rPr lang="en" b="1">
                <a:solidFill>
                  <a:schemeClr val="dk1"/>
                </a:solidFill>
                <a:latin typeface="Calibri"/>
                <a:ea typeface="Calibri"/>
                <a:cs typeface="Calibri"/>
                <a:sym typeface="Calibri"/>
              </a:rPr>
              <a:t>Goals for Simulation” </a:t>
            </a:r>
            <a:r>
              <a:rPr lang="en">
                <a:solidFill>
                  <a:schemeClr val="dk1"/>
                </a:solidFill>
                <a:latin typeface="Calibri"/>
                <a:ea typeface="Calibri"/>
                <a:cs typeface="Calibri"/>
                <a:sym typeface="Calibri"/>
              </a:rPr>
              <a:t>document.</a:t>
            </a:r>
            <a:endParaRPr>
              <a:solidFill>
                <a:schemeClr val="dk1"/>
              </a:solidFill>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Highlight the FFT Cluster 4 language in the </a:t>
            </a:r>
            <a:r>
              <a:rPr lang="en" b="1">
                <a:latin typeface="Calibri"/>
                <a:ea typeface="Calibri"/>
                <a:cs typeface="Calibri"/>
                <a:sym typeface="Calibri"/>
              </a:rPr>
              <a:t>team</a:t>
            </a:r>
            <a:r>
              <a:rPr lang="en">
                <a:latin typeface="Calibri"/>
                <a:ea typeface="Calibri"/>
                <a:cs typeface="Calibri"/>
                <a:sym typeface="Calibri"/>
              </a:rPr>
              <a:t> and </a:t>
            </a:r>
            <a:r>
              <a:rPr lang="en" b="1">
                <a:latin typeface="Calibri"/>
                <a:ea typeface="Calibri"/>
                <a:cs typeface="Calibri"/>
                <a:sym typeface="Calibri"/>
              </a:rPr>
              <a:t>teacher</a:t>
            </a:r>
            <a:r>
              <a:rPr lang="en">
                <a:latin typeface="Calibri"/>
                <a:ea typeface="Calibri"/>
                <a:cs typeface="Calibri"/>
                <a:sym typeface="Calibri"/>
              </a:rPr>
              <a:t> goals.</a:t>
            </a:r>
            <a:endParaRPr>
              <a:latin typeface="Calibri"/>
              <a:ea typeface="Calibri"/>
              <a:cs typeface="Calibri"/>
              <a:sym typeface="Calibri"/>
            </a:endParaRPr>
          </a:p>
          <a:p>
            <a:pPr marL="457200" lvl="0" indent="0" algn="l" rtl="0">
              <a:spcBef>
                <a:spcPts val="1600"/>
              </a:spcBef>
              <a:spcAft>
                <a:spcPts val="0"/>
              </a:spcAft>
              <a:buNone/>
            </a:pPr>
            <a:endParaRPr>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2.      Open, make a copy  and work in the “Tagging Simulation” table. After we watch the    </a:t>
            </a:r>
            <a:endParaRPr>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          video, fill out the “Your coach tag” column </a:t>
            </a:r>
            <a:r>
              <a:rPr lang="en" b="1">
                <a:latin typeface="Calibri"/>
                <a:ea typeface="Calibri"/>
                <a:cs typeface="Calibri"/>
                <a:sym typeface="Calibri"/>
              </a:rPr>
              <a:t>only. </a:t>
            </a:r>
            <a:endParaRPr>
              <a:latin typeface="Calibri"/>
              <a:ea typeface="Calibri"/>
              <a:cs typeface="Calibri"/>
              <a:sym typeface="Calibri"/>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330" name="Google Shape;330;p56"/>
          <p:cNvSpPr txBox="1">
            <a:spLocks noGrp="1"/>
          </p:cNvSpPr>
          <p:nvPr>
            <p:ph type="title"/>
          </p:nvPr>
        </p:nvSpPr>
        <p:spPr>
          <a:xfrm>
            <a:off x="0" y="0"/>
            <a:ext cx="91440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b="1">
                <a:solidFill>
                  <a:schemeClr val="lt1"/>
                </a:solidFill>
              </a:rPr>
              <a:t>Putting the FFT Cluster in Action</a:t>
            </a:r>
            <a:endParaRPr b="1">
              <a:solidFill>
                <a:schemeClr val="lt1"/>
              </a:solidFill>
            </a:endParaRPr>
          </a:p>
        </p:txBody>
      </p:sp>
      <p:sp>
        <p:nvSpPr>
          <p:cNvPr id="331" name="Google Shape;331;p56"/>
          <p:cNvSpPr txBox="1">
            <a:spLocks noGrp="1"/>
          </p:cNvSpPr>
          <p:nvPr>
            <p:ph type="sldNum" idx="12"/>
          </p:nvPr>
        </p:nvSpPr>
        <p:spPr>
          <a:xfrm>
            <a:off x="8376663" y="4980600"/>
            <a:ext cx="567300" cy="86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7"/>
          <p:cNvSpPr txBox="1">
            <a:spLocks noGrp="1"/>
          </p:cNvSpPr>
          <p:nvPr>
            <p:ph type="title"/>
          </p:nvPr>
        </p:nvSpPr>
        <p:spPr>
          <a:xfrm>
            <a:off x="0" y="0"/>
            <a:ext cx="91440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b="1">
                <a:solidFill>
                  <a:schemeClr val="lt1"/>
                </a:solidFill>
                <a:latin typeface="Calibri"/>
                <a:ea typeface="Calibri"/>
                <a:cs typeface="Calibri"/>
                <a:sym typeface="Calibri"/>
              </a:rPr>
              <a:t>Individual Teacher Learning Goal in Action</a:t>
            </a:r>
            <a:endParaRPr b="1">
              <a:solidFill>
                <a:schemeClr val="lt1"/>
              </a:solidFill>
              <a:latin typeface="Calibri"/>
              <a:ea typeface="Calibri"/>
              <a:cs typeface="Calibri"/>
              <a:sym typeface="Calibri"/>
            </a:endParaRPr>
          </a:p>
        </p:txBody>
      </p:sp>
      <p:pic>
        <p:nvPicPr>
          <p:cNvPr id="337" name="Google Shape;337;p57" title="Karr.mp4">
            <a:hlinkClick r:id="rId3"/>
          </p:cNvPr>
          <p:cNvPicPr preferRelativeResize="0"/>
          <p:nvPr/>
        </p:nvPicPr>
        <p:blipFill>
          <a:blip r:embed="rId4">
            <a:alphaModFix/>
          </a:blip>
          <a:stretch>
            <a:fillRect/>
          </a:stretch>
        </p:blipFill>
        <p:spPr>
          <a:xfrm>
            <a:off x="1035425" y="1088650"/>
            <a:ext cx="7073150" cy="3978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8"/>
          <p:cNvSpPr txBox="1">
            <a:spLocks noGrp="1"/>
          </p:cNvSpPr>
          <p:nvPr>
            <p:ph type="body" idx="1"/>
          </p:nvPr>
        </p:nvSpPr>
        <p:spPr>
          <a:xfrm>
            <a:off x="164050" y="857400"/>
            <a:ext cx="8229600" cy="2853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latin typeface="Calibri"/>
                <a:ea typeface="Calibri"/>
                <a:cs typeface="Calibri"/>
                <a:sym typeface="Calibri"/>
              </a:rPr>
              <a:t>During the coaching rounds, there are several coaching conversations:</a:t>
            </a:r>
            <a:endParaRPr>
              <a:latin typeface="Calibri"/>
              <a:ea typeface="Calibri"/>
              <a:cs typeface="Calibri"/>
              <a:sym typeface="Calibri"/>
            </a:endParaRPr>
          </a:p>
          <a:p>
            <a:pPr marL="457200" lvl="0" indent="-342900" algn="l" rtl="0">
              <a:spcBef>
                <a:spcPts val="1600"/>
              </a:spcBef>
              <a:spcAft>
                <a:spcPts val="0"/>
              </a:spcAft>
              <a:buSzPts val="1800"/>
              <a:buChar char="●"/>
            </a:pPr>
            <a:r>
              <a:rPr lang="en" b="1">
                <a:latin typeface="Calibri"/>
                <a:ea typeface="Calibri"/>
                <a:cs typeface="Calibri"/>
                <a:sym typeface="Calibri"/>
              </a:rPr>
              <a:t>One</a:t>
            </a:r>
            <a:r>
              <a:rPr lang="en">
                <a:latin typeface="Calibri"/>
                <a:ea typeface="Calibri"/>
                <a:cs typeface="Calibri"/>
                <a:sym typeface="Calibri"/>
              </a:rPr>
              <a:t> Planning Conversation</a:t>
            </a:r>
            <a:endParaRPr>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       “Coaching Rounds Part 1: The Planning Conversation” pages 44</a:t>
            </a:r>
            <a:endParaRPr>
              <a:latin typeface="Calibri"/>
              <a:ea typeface="Calibri"/>
              <a:cs typeface="Calibri"/>
              <a:sym typeface="Calibri"/>
            </a:endParaRPr>
          </a:p>
          <a:p>
            <a:pPr marL="457200" lvl="0" indent="-342900" algn="l" rtl="0">
              <a:spcBef>
                <a:spcPts val="1600"/>
              </a:spcBef>
              <a:spcAft>
                <a:spcPts val="0"/>
              </a:spcAft>
              <a:buSzPts val="1800"/>
              <a:buChar char="●"/>
            </a:pPr>
            <a:r>
              <a:rPr lang="en" b="1">
                <a:latin typeface="Calibri"/>
                <a:ea typeface="Calibri"/>
                <a:cs typeface="Calibri"/>
                <a:sym typeface="Calibri"/>
              </a:rPr>
              <a:t>Two to Three</a:t>
            </a:r>
            <a:r>
              <a:rPr lang="en">
                <a:latin typeface="Calibri"/>
                <a:ea typeface="Calibri"/>
                <a:cs typeface="Calibri"/>
                <a:sym typeface="Calibri"/>
              </a:rPr>
              <a:t> Debrief Video Reflections with Practice</a:t>
            </a:r>
            <a:endParaRPr>
              <a:latin typeface="Calibri"/>
              <a:ea typeface="Calibri"/>
              <a:cs typeface="Calibri"/>
              <a:sym typeface="Calibri"/>
            </a:endParaRPr>
          </a:p>
          <a:p>
            <a:pPr marL="457200" lvl="0" indent="0" algn="l" rtl="0">
              <a:spcBef>
                <a:spcPts val="1600"/>
              </a:spcBef>
              <a:spcAft>
                <a:spcPts val="0"/>
              </a:spcAft>
              <a:buNone/>
            </a:pPr>
            <a:r>
              <a:rPr lang="en">
                <a:latin typeface="Calibri"/>
                <a:ea typeface="Calibri"/>
                <a:cs typeface="Calibri"/>
                <a:sym typeface="Calibri"/>
              </a:rPr>
              <a:t>“Coaching Rounds Part 2: Iterative Video Reflections with Practice: pages 46-48</a:t>
            </a:r>
            <a:endParaRPr>
              <a:latin typeface="Calibri"/>
              <a:ea typeface="Calibri"/>
              <a:cs typeface="Calibri"/>
              <a:sym typeface="Calibri"/>
            </a:endParaRPr>
          </a:p>
          <a:p>
            <a:pPr marL="457200" lvl="0" indent="-342900" algn="l" rtl="0">
              <a:spcBef>
                <a:spcPts val="1600"/>
              </a:spcBef>
              <a:spcAft>
                <a:spcPts val="0"/>
              </a:spcAft>
              <a:buSzPts val="1800"/>
              <a:buChar char="●"/>
            </a:pPr>
            <a:r>
              <a:rPr lang="en" b="1">
                <a:latin typeface="Calibri"/>
                <a:ea typeface="Calibri"/>
                <a:cs typeface="Calibri"/>
                <a:sym typeface="Calibri"/>
              </a:rPr>
              <a:t>One</a:t>
            </a:r>
            <a:r>
              <a:rPr lang="en">
                <a:latin typeface="Calibri"/>
                <a:ea typeface="Calibri"/>
                <a:cs typeface="Calibri"/>
                <a:sym typeface="Calibri"/>
              </a:rPr>
              <a:t> Reflective Conversation</a:t>
            </a:r>
            <a:endParaRPr>
              <a:latin typeface="Calibri"/>
              <a:ea typeface="Calibri"/>
              <a:cs typeface="Calibri"/>
              <a:sym typeface="Calibri"/>
            </a:endParaRPr>
          </a:p>
          <a:p>
            <a:pPr marL="457200" lvl="0" indent="0" algn="l" rtl="0">
              <a:spcBef>
                <a:spcPts val="1600"/>
              </a:spcBef>
              <a:spcAft>
                <a:spcPts val="0"/>
              </a:spcAft>
              <a:buNone/>
            </a:pPr>
            <a:r>
              <a:rPr lang="en">
                <a:latin typeface="Calibri"/>
                <a:ea typeface="Calibri"/>
                <a:cs typeface="Calibri"/>
                <a:sym typeface="Calibri"/>
              </a:rPr>
              <a:t>“Coaching Rounds Part 3: The Reflective Conversation” pages 48-50</a:t>
            </a:r>
            <a:endParaRPr>
              <a:latin typeface="Calibri"/>
              <a:ea typeface="Calibri"/>
              <a:cs typeface="Calibri"/>
              <a:sym typeface="Calibri"/>
            </a:endParaRPr>
          </a:p>
          <a:p>
            <a:pPr marL="0" lvl="0" indent="0" algn="l" rtl="0">
              <a:spcBef>
                <a:spcPts val="1600"/>
              </a:spcBef>
              <a:spcAft>
                <a:spcPts val="1600"/>
              </a:spcAft>
              <a:buNone/>
            </a:pPr>
            <a:r>
              <a:rPr lang="en" b="1">
                <a:solidFill>
                  <a:srgbClr val="0000FF"/>
                </a:solidFill>
                <a:latin typeface="Calibri"/>
                <a:ea typeface="Calibri"/>
                <a:cs typeface="Calibri"/>
                <a:sym typeface="Calibri"/>
              </a:rPr>
              <a:t>Directions</a:t>
            </a:r>
            <a:r>
              <a:rPr lang="en">
                <a:latin typeface="Calibri"/>
                <a:ea typeface="Calibri"/>
                <a:cs typeface="Calibri"/>
                <a:sym typeface="Calibri"/>
              </a:rPr>
              <a:t>: As you read the goal and approach to each part above, note your discoveries    and questions. </a:t>
            </a:r>
            <a:endParaRPr>
              <a:latin typeface="Calibri"/>
              <a:ea typeface="Calibri"/>
              <a:cs typeface="Calibri"/>
              <a:sym typeface="Calibri"/>
            </a:endParaRPr>
          </a:p>
        </p:txBody>
      </p:sp>
      <p:sp>
        <p:nvSpPr>
          <p:cNvPr id="343" name="Google Shape;343;p58"/>
          <p:cNvSpPr txBox="1">
            <a:spLocks noGrp="1"/>
          </p:cNvSpPr>
          <p:nvPr>
            <p:ph type="title"/>
          </p:nvPr>
        </p:nvSpPr>
        <p:spPr>
          <a:xfrm>
            <a:off x="0" y="0"/>
            <a:ext cx="91440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b="1">
                <a:solidFill>
                  <a:schemeClr val="lt1"/>
                </a:solidFill>
                <a:latin typeface="Calibri"/>
                <a:ea typeface="Calibri"/>
                <a:cs typeface="Calibri"/>
                <a:sym typeface="Calibri"/>
              </a:rPr>
              <a:t>PLI Guidebook: One-on-One Coaching Round</a:t>
            </a:r>
            <a:endParaRPr b="1">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9"/>
          <p:cNvSpPr txBox="1">
            <a:spLocks noGrp="1"/>
          </p:cNvSpPr>
          <p:nvPr>
            <p:ph type="body" idx="1"/>
          </p:nvPr>
        </p:nvSpPr>
        <p:spPr>
          <a:xfrm>
            <a:off x="457200" y="1028700"/>
            <a:ext cx="8229600" cy="3497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Review the tagged comments you made in the collaborative document and  based on the reading from the PLI Guidebook, reflect on the following:</a:t>
            </a:r>
            <a:endParaRPr/>
          </a:p>
          <a:p>
            <a:pPr marL="457200" lvl="0" indent="-342900" algn="l" rtl="0">
              <a:spcBef>
                <a:spcPts val="1600"/>
              </a:spcBef>
              <a:spcAft>
                <a:spcPts val="0"/>
              </a:spcAft>
              <a:buSzPts val="1800"/>
              <a:buChar char="●"/>
            </a:pPr>
            <a:r>
              <a:rPr lang="en"/>
              <a:t>What might be some adjustments you would make to your tags?                Return to the “Tagging Simulation” table and make those modifications in the designated column.</a:t>
            </a:r>
            <a:endParaRPr/>
          </a:p>
          <a:p>
            <a:pPr marL="0" lvl="0" indent="0" algn="l" rtl="0">
              <a:spcBef>
                <a:spcPts val="1600"/>
              </a:spcBef>
              <a:spcAft>
                <a:spcPts val="0"/>
              </a:spcAft>
              <a:buNone/>
            </a:pPr>
            <a:endParaRPr sz="600"/>
          </a:p>
          <a:p>
            <a:pPr marL="457200" lvl="0" indent="-342900" algn="l" rtl="0">
              <a:spcBef>
                <a:spcPts val="1600"/>
              </a:spcBef>
              <a:spcAft>
                <a:spcPts val="0"/>
              </a:spcAft>
              <a:buSzPts val="1800"/>
              <a:buChar char="●"/>
            </a:pPr>
            <a:r>
              <a:rPr lang="en"/>
              <a:t>How might these teacher and coach tags support the debrief coaching conversation?</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In what ways does tagging (by teacher and coach) move teacher practice forward?</a:t>
            </a:r>
            <a:endParaRPr/>
          </a:p>
          <a:p>
            <a:pPr marL="0" lvl="0" indent="0" algn="l" rtl="0">
              <a:spcBef>
                <a:spcPts val="1600"/>
              </a:spcBef>
              <a:spcAft>
                <a:spcPts val="1600"/>
              </a:spcAft>
              <a:buNone/>
            </a:pPr>
            <a:endParaRPr/>
          </a:p>
        </p:txBody>
      </p:sp>
      <p:sp>
        <p:nvSpPr>
          <p:cNvPr id="349" name="Google Shape;349;p59"/>
          <p:cNvSpPr txBox="1">
            <a:spLocks noGrp="1"/>
          </p:cNvSpPr>
          <p:nvPr>
            <p:ph type="title"/>
          </p:nvPr>
        </p:nvSpPr>
        <p:spPr>
          <a:xfrm>
            <a:off x="0" y="0"/>
            <a:ext cx="91440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b="1">
                <a:solidFill>
                  <a:schemeClr val="lt1"/>
                </a:solidFill>
                <a:latin typeface="Calibri"/>
                <a:ea typeface="Calibri"/>
                <a:cs typeface="Calibri"/>
                <a:sym typeface="Calibri"/>
              </a:rPr>
              <a:t>Reflecting</a:t>
            </a:r>
            <a:endParaRPr b="1">
              <a:solidFill>
                <a:schemeClr val="lt1"/>
              </a:solidFill>
              <a:latin typeface="Calibri"/>
              <a:ea typeface="Calibri"/>
              <a:cs typeface="Calibri"/>
              <a:sym typeface="Calibri"/>
            </a:endParaRPr>
          </a:p>
        </p:txBody>
      </p:sp>
      <p:sp>
        <p:nvSpPr>
          <p:cNvPr id="350" name="Google Shape;350;p59"/>
          <p:cNvSpPr txBox="1">
            <a:spLocks noGrp="1"/>
          </p:cNvSpPr>
          <p:nvPr>
            <p:ph type="sldNum" idx="12"/>
          </p:nvPr>
        </p:nvSpPr>
        <p:spPr>
          <a:xfrm>
            <a:off x="8376663" y="4980600"/>
            <a:ext cx="567300" cy="86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0"/>
          <p:cNvSpPr txBox="1">
            <a:spLocks noGrp="1"/>
          </p:cNvSpPr>
          <p:nvPr>
            <p:ph type="body" idx="1"/>
          </p:nvPr>
        </p:nvSpPr>
        <p:spPr>
          <a:xfrm>
            <a:off x="457200" y="1028700"/>
            <a:ext cx="8229600" cy="3497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latin typeface="Calibri"/>
                <a:ea typeface="Calibri"/>
                <a:cs typeface="Calibri"/>
                <a:sym typeface="Calibri"/>
              </a:rPr>
              <a:t>How do coaches encourage teachers to record their teaching?</a:t>
            </a:r>
            <a:endParaRPr>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How to coaches engage teachers in tagging their video?</a:t>
            </a:r>
            <a:endParaRPr>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How can the coach consolidate the parts of the coaching process to maximize the use of time?</a:t>
            </a:r>
            <a:endParaRPr>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What other time tips might be useful?</a:t>
            </a:r>
            <a:endParaRPr>
              <a:latin typeface="Calibri"/>
              <a:ea typeface="Calibri"/>
              <a:cs typeface="Calibri"/>
              <a:sym typeface="Calibri"/>
            </a:endParaRPr>
          </a:p>
          <a:p>
            <a:pPr marL="0" lvl="0" indent="0" algn="l" rtl="0">
              <a:spcBef>
                <a:spcPts val="1600"/>
              </a:spcBef>
              <a:spcAft>
                <a:spcPts val="1600"/>
              </a:spcAft>
              <a:buNone/>
            </a:pPr>
            <a:r>
              <a:rPr lang="en">
                <a:latin typeface="Calibri"/>
                <a:ea typeface="Calibri"/>
                <a:cs typeface="Calibri"/>
                <a:sym typeface="Calibri"/>
              </a:rPr>
              <a:t>Other challenges?</a:t>
            </a:r>
            <a:endParaRPr>
              <a:latin typeface="Calibri"/>
              <a:ea typeface="Calibri"/>
              <a:cs typeface="Calibri"/>
              <a:sym typeface="Calibri"/>
            </a:endParaRPr>
          </a:p>
        </p:txBody>
      </p:sp>
      <p:sp>
        <p:nvSpPr>
          <p:cNvPr id="356" name="Google Shape;356;p60"/>
          <p:cNvSpPr txBox="1">
            <a:spLocks noGrp="1"/>
          </p:cNvSpPr>
          <p:nvPr>
            <p:ph type="title"/>
          </p:nvPr>
        </p:nvSpPr>
        <p:spPr>
          <a:xfrm>
            <a:off x="0" y="0"/>
            <a:ext cx="91440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b="1">
                <a:solidFill>
                  <a:schemeClr val="lt1"/>
                </a:solidFill>
                <a:latin typeface="Calibri"/>
                <a:ea typeface="Calibri"/>
                <a:cs typeface="Calibri"/>
                <a:sym typeface="Calibri"/>
              </a:rPr>
              <a:t>Possible Challenges and Solutions</a:t>
            </a:r>
            <a:endParaRPr b="1">
              <a:solidFill>
                <a:schemeClr val="lt1"/>
              </a:solidFill>
              <a:latin typeface="Calibri"/>
              <a:ea typeface="Calibri"/>
              <a:cs typeface="Calibri"/>
              <a:sym typeface="Calibri"/>
            </a:endParaRPr>
          </a:p>
        </p:txBody>
      </p:sp>
      <p:sp>
        <p:nvSpPr>
          <p:cNvPr id="357" name="Google Shape;357;p60"/>
          <p:cNvSpPr txBox="1">
            <a:spLocks noGrp="1"/>
          </p:cNvSpPr>
          <p:nvPr>
            <p:ph type="sldNum" idx="12"/>
          </p:nvPr>
        </p:nvSpPr>
        <p:spPr>
          <a:xfrm>
            <a:off x="8376663" y="4980600"/>
            <a:ext cx="567300" cy="86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61"/>
          <p:cNvPicPr preferRelativeResize="0"/>
          <p:nvPr/>
        </p:nvPicPr>
        <p:blipFill>
          <a:blip r:embed="rId3">
            <a:alphaModFix/>
          </a:blip>
          <a:stretch>
            <a:fillRect/>
          </a:stretch>
        </p:blipFill>
        <p:spPr>
          <a:xfrm>
            <a:off x="8183300" y="3121975"/>
            <a:ext cx="1202200" cy="857400"/>
          </a:xfrm>
          <a:prstGeom prst="rect">
            <a:avLst/>
          </a:prstGeom>
          <a:noFill/>
          <a:ln>
            <a:noFill/>
          </a:ln>
        </p:spPr>
      </p:pic>
      <p:sp>
        <p:nvSpPr>
          <p:cNvPr id="363" name="Google Shape;363;p61"/>
          <p:cNvSpPr txBox="1">
            <a:spLocks noGrp="1"/>
          </p:cNvSpPr>
          <p:nvPr>
            <p:ph type="title"/>
          </p:nvPr>
        </p:nvSpPr>
        <p:spPr>
          <a:xfrm>
            <a:off x="0" y="0"/>
            <a:ext cx="9144000" cy="857400"/>
          </a:xfrm>
          <a:prstGeom prst="rect">
            <a:avLst/>
          </a:prstGeom>
          <a:solidFill>
            <a:srgbClr val="1B4997"/>
          </a:solid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b="1"/>
              <a:t>Possible Places to Consolidate to Maximize Time</a:t>
            </a:r>
            <a:endParaRPr b="1"/>
          </a:p>
        </p:txBody>
      </p:sp>
      <p:pic>
        <p:nvPicPr>
          <p:cNvPr id="364" name="Google Shape;364;p61" descr="A screenshot of a cell phone&#10;&#10;Description automatically generated"/>
          <p:cNvPicPr preferRelativeResize="0">
            <a:picLocks noGrp="1"/>
          </p:cNvPicPr>
          <p:nvPr>
            <p:ph type="body" idx="1"/>
          </p:nvPr>
        </p:nvPicPr>
        <p:blipFill rotWithShape="1">
          <a:blip r:embed="rId4">
            <a:alphaModFix/>
          </a:blip>
          <a:srcRect/>
          <a:stretch/>
        </p:blipFill>
        <p:spPr>
          <a:xfrm>
            <a:off x="90194" y="972781"/>
            <a:ext cx="8093100" cy="3006600"/>
          </a:xfrm>
          <a:prstGeom prst="rect">
            <a:avLst/>
          </a:prstGeom>
          <a:noFill/>
          <a:ln>
            <a:noFill/>
          </a:ln>
        </p:spPr>
      </p:pic>
      <p:sp>
        <p:nvSpPr>
          <p:cNvPr id="365" name="Google Shape;365;p61"/>
          <p:cNvSpPr/>
          <p:nvPr/>
        </p:nvSpPr>
        <p:spPr>
          <a:xfrm>
            <a:off x="1075550" y="3699675"/>
            <a:ext cx="315300" cy="443400"/>
          </a:xfrm>
          <a:prstGeom prst="upArrow">
            <a:avLst>
              <a:gd name="adj1" fmla="val 50000"/>
              <a:gd name="adj2" fmla="val 5414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1"/>
          <p:cNvSpPr txBox="1"/>
          <p:nvPr/>
        </p:nvSpPr>
        <p:spPr>
          <a:xfrm>
            <a:off x="135050" y="4094750"/>
            <a:ext cx="5675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If appropriate, a coach could conduct</a:t>
            </a:r>
            <a:endParaRPr sz="1000">
              <a:latin typeface="Calibri"/>
              <a:ea typeface="Calibri"/>
              <a:cs typeface="Calibri"/>
              <a:sym typeface="Calibri"/>
            </a:endParaRPr>
          </a:p>
          <a:p>
            <a:pPr marL="0" lvl="0" indent="0" algn="l" rtl="0">
              <a:spcBef>
                <a:spcPts val="0"/>
              </a:spcBef>
              <a:spcAft>
                <a:spcPts val="0"/>
              </a:spcAft>
              <a:buNone/>
            </a:pPr>
            <a:r>
              <a:rPr lang="en" sz="1000">
                <a:latin typeface="Calibri"/>
                <a:ea typeface="Calibri"/>
                <a:cs typeface="Calibri"/>
                <a:sym typeface="Calibri"/>
              </a:rPr>
              <a:t>a planning conversation during a TLT</a:t>
            </a:r>
            <a:endParaRPr sz="1000">
              <a:latin typeface="Calibri"/>
              <a:ea typeface="Calibri"/>
              <a:cs typeface="Calibri"/>
              <a:sym typeface="Calibri"/>
            </a:endParaRPr>
          </a:p>
          <a:p>
            <a:pPr marL="0" lvl="0" indent="0" algn="l" rtl="0">
              <a:spcBef>
                <a:spcPts val="0"/>
              </a:spcBef>
              <a:spcAft>
                <a:spcPts val="0"/>
              </a:spcAft>
              <a:buNone/>
            </a:pPr>
            <a:r>
              <a:rPr lang="en" sz="1000">
                <a:latin typeface="Calibri"/>
                <a:ea typeface="Calibri"/>
                <a:cs typeface="Calibri"/>
                <a:sym typeface="Calibri"/>
              </a:rPr>
              <a:t>to demonstrate a planning conversation </a:t>
            </a:r>
            <a:endParaRPr sz="1000">
              <a:latin typeface="Calibri"/>
              <a:ea typeface="Calibri"/>
              <a:cs typeface="Calibri"/>
              <a:sym typeface="Calibri"/>
            </a:endParaRPr>
          </a:p>
          <a:p>
            <a:pPr marL="0" lvl="0" indent="0" algn="l" rtl="0">
              <a:spcBef>
                <a:spcPts val="0"/>
              </a:spcBef>
              <a:spcAft>
                <a:spcPts val="0"/>
              </a:spcAft>
              <a:buNone/>
            </a:pPr>
            <a:r>
              <a:rPr lang="en" sz="1000">
                <a:latin typeface="Calibri"/>
                <a:ea typeface="Calibri"/>
                <a:cs typeface="Calibri"/>
                <a:sym typeface="Calibri"/>
              </a:rPr>
              <a:t>to the team.</a:t>
            </a:r>
            <a:endParaRPr sz="1000">
              <a:latin typeface="Calibri"/>
              <a:ea typeface="Calibri"/>
              <a:cs typeface="Calibri"/>
              <a:sym typeface="Calibri"/>
            </a:endParaRPr>
          </a:p>
        </p:txBody>
      </p:sp>
      <p:sp>
        <p:nvSpPr>
          <p:cNvPr id="367" name="Google Shape;367;p61"/>
          <p:cNvSpPr/>
          <p:nvPr/>
        </p:nvSpPr>
        <p:spPr>
          <a:xfrm>
            <a:off x="7197650" y="3867175"/>
            <a:ext cx="315300" cy="443400"/>
          </a:xfrm>
          <a:prstGeom prst="upArrow">
            <a:avLst>
              <a:gd name="adj1" fmla="val 50000"/>
              <a:gd name="adj2" fmla="val 5414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1"/>
          <p:cNvSpPr/>
          <p:nvPr/>
        </p:nvSpPr>
        <p:spPr>
          <a:xfrm>
            <a:off x="8626750" y="3805275"/>
            <a:ext cx="315300" cy="443400"/>
          </a:xfrm>
          <a:prstGeom prst="upArrow">
            <a:avLst>
              <a:gd name="adj1" fmla="val 50000"/>
              <a:gd name="adj2" fmla="val 5414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1"/>
          <p:cNvSpPr txBox="1"/>
          <p:nvPr/>
        </p:nvSpPr>
        <p:spPr>
          <a:xfrm>
            <a:off x="8099525" y="4248675"/>
            <a:ext cx="5675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Reflective and</a:t>
            </a:r>
            <a:endParaRPr sz="1000">
              <a:latin typeface="Calibri"/>
              <a:ea typeface="Calibri"/>
              <a:cs typeface="Calibri"/>
              <a:sym typeface="Calibri"/>
            </a:endParaRPr>
          </a:p>
          <a:p>
            <a:pPr marL="0" lvl="0" indent="0" algn="l" rtl="0">
              <a:spcBef>
                <a:spcPts val="0"/>
              </a:spcBef>
              <a:spcAft>
                <a:spcPts val="0"/>
              </a:spcAft>
              <a:buNone/>
            </a:pPr>
            <a:r>
              <a:rPr lang="en" sz="1000">
                <a:latin typeface="Calibri"/>
                <a:ea typeface="Calibri"/>
                <a:cs typeface="Calibri"/>
                <a:sym typeface="Calibri"/>
              </a:rPr>
              <a:t>the next planning</a:t>
            </a:r>
            <a:endParaRPr sz="1000">
              <a:latin typeface="Calibri"/>
              <a:ea typeface="Calibri"/>
              <a:cs typeface="Calibri"/>
              <a:sym typeface="Calibri"/>
            </a:endParaRPr>
          </a:p>
          <a:p>
            <a:pPr marL="0" lvl="0" indent="0" algn="l" rtl="0">
              <a:spcBef>
                <a:spcPts val="0"/>
              </a:spcBef>
              <a:spcAft>
                <a:spcPts val="0"/>
              </a:spcAft>
              <a:buNone/>
            </a:pPr>
            <a:r>
              <a:rPr lang="en" sz="1000">
                <a:latin typeface="Calibri"/>
                <a:ea typeface="Calibri"/>
                <a:cs typeface="Calibri"/>
                <a:sym typeface="Calibri"/>
              </a:rPr>
              <a:t>conversation.</a:t>
            </a:r>
            <a:endParaRPr sz="10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2"/>
          <p:cNvSpPr txBox="1">
            <a:spLocks noGrp="1"/>
          </p:cNvSpPr>
          <p:nvPr>
            <p:ph type="title"/>
          </p:nvPr>
        </p:nvSpPr>
        <p:spPr>
          <a:xfrm>
            <a:off x="-789" y="995324"/>
            <a:ext cx="9144000" cy="1769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sz="3200"/>
          </a:p>
          <a:p>
            <a:pPr marL="0" lvl="0" indent="0" algn="ctr" rtl="0">
              <a:spcBef>
                <a:spcPts val="0"/>
              </a:spcBef>
              <a:spcAft>
                <a:spcPts val="0"/>
              </a:spcAft>
              <a:buNone/>
            </a:pPr>
            <a:r>
              <a:rPr lang="en" sz="3500" b="1"/>
              <a:t>Part 2: TLT Review and Revisit</a:t>
            </a:r>
            <a:endParaRPr sz="3200" i="1"/>
          </a:p>
          <a:p>
            <a:pPr marL="0" lvl="0" indent="0" algn="ctr" rtl="0">
              <a:spcBef>
                <a:spcPts val="0"/>
              </a:spcBef>
              <a:spcAft>
                <a:spcPts val="0"/>
              </a:spcAft>
              <a:buNone/>
            </a:pPr>
            <a:endParaRPr sz="3600"/>
          </a:p>
        </p:txBody>
      </p:sp>
      <p:sp>
        <p:nvSpPr>
          <p:cNvPr id="375" name="Google Shape;375;p62"/>
          <p:cNvSpPr txBox="1">
            <a:spLocks noGrp="1"/>
          </p:cNvSpPr>
          <p:nvPr>
            <p:ph type="sldNum" idx="12"/>
          </p:nvPr>
        </p:nvSpPr>
        <p:spPr>
          <a:xfrm>
            <a:off x="8481975" y="4901075"/>
            <a:ext cx="548700" cy="209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3"/>
          <p:cNvSpPr txBox="1">
            <a:spLocks noGrp="1"/>
          </p:cNvSpPr>
          <p:nvPr>
            <p:ph type="body" idx="1"/>
          </p:nvPr>
        </p:nvSpPr>
        <p:spPr>
          <a:xfrm>
            <a:off x="4024050" y="1354775"/>
            <a:ext cx="1296000" cy="462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i="1"/>
              <a:t>Challenges </a:t>
            </a:r>
            <a:endParaRPr b="1" i="1"/>
          </a:p>
          <a:p>
            <a:pPr marL="0" lvl="0" indent="0" algn="l" rtl="0">
              <a:spcBef>
                <a:spcPts val="600"/>
              </a:spcBef>
              <a:spcAft>
                <a:spcPts val="0"/>
              </a:spcAft>
              <a:buNone/>
            </a:pPr>
            <a:endParaRPr b="1"/>
          </a:p>
          <a:p>
            <a:pPr marL="0" lvl="0" indent="0" algn="l" rtl="0">
              <a:spcBef>
                <a:spcPts val="600"/>
              </a:spcBef>
              <a:spcAft>
                <a:spcPts val="0"/>
              </a:spcAft>
              <a:buNone/>
            </a:pPr>
            <a:endParaRPr/>
          </a:p>
        </p:txBody>
      </p:sp>
      <p:sp>
        <p:nvSpPr>
          <p:cNvPr id="381" name="Google Shape;381;p63"/>
          <p:cNvSpPr txBox="1">
            <a:spLocks noGrp="1"/>
          </p:cNvSpPr>
          <p:nvPr>
            <p:ph type="body" idx="2"/>
          </p:nvPr>
        </p:nvSpPr>
        <p:spPr>
          <a:xfrm>
            <a:off x="6931975" y="1318775"/>
            <a:ext cx="1296000" cy="462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S</a:t>
            </a:r>
            <a:r>
              <a:rPr lang="en" b="1" i="1"/>
              <a:t>uggestions </a:t>
            </a:r>
            <a:endParaRPr b="1" i="1"/>
          </a:p>
        </p:txBody>
      </p:sp>
      <p:pic>
        <p:nvPicPr>
          <p:cNvPr id="382" name="Google Shape;382;p63"/>
          <p:cNvPicPr preferRelativeResize="0"/>
          <p:nvPr/>
        </p:nvPicPr>
        <p:blipFill rotWithShape="1">
          <a:blip r:embed="rId3">
            <a:alphaModFix/>
          </a:blip>
          <a:srcRect l="47389" t="-2940" r="5063" b="2939"/>
          <a:stretch/>
        </p:blipFill>
        <p:spPr>
          <a:xfrm>
            <a:off x="6065750" y="1972350"/>
            <a:ext cx="2449600" cy="2687425"/>
          </a:xfrm>
          <a:prstGeom prst="rect">
            <a:avLst/>
          </a:prstGeom>
          <a:noFill/>
          <a:ln>
            <a:noFill/>
          </a:ln>
        </p:spPr>
      </p:pic>
      <p:sp>
        <p:nvSpPr>
          <p:cNvPr id="383" name="Google Shape;383;p63"/>
          <p:cNvSpPr/>
          <p:nvPr/>
        </p:nvSpPr>
        <p:spPr>
          <a:xfrm rot="5400000">
            <a:off x="4317150" y="-4219050"/>
            <a:ext cx="509700" cy="9096900"/>
          </a:xfrm>
          <a:prstGeom prst="round2SameRect">
            <a:avLst>
              <a:gd name="adj1" fmla="val 0"/>
              <a:gd name="adj2" fmla="val 0"/>
            </a:avLst>
          </a:prstGeom>
          <a:solidFill>
            <a:srgbClr val="0065CC">
              <a:alpha val="80780"/>
            </a:srgbClr>
          </a:solidFill>
          <a:ln>
            <a:noFill/>
          </a:ln>
          <a:effectLst>
            <a:outerShdw blurRad="88900" dist="88900" dir="2700000" algn="tl" rotWithShape="0">
              <a:srgbClr val="000000">
                <a:alpha val="40000"/>
              </a:srgbClr>
            </a:outerShdw>
          </a:effectLst>
        </p:spPr>
        <p:txBody>
          <a:bodyPr spcFirstLastPara="1" wrap="square" lIns="93225" tIns="46600" rIns="93225" bIns="46600"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sp>
        <p:nvSpPr>
          <p:cNvPr id="384" name="Google Shape;384;p63"/>
          <p:cNvSpPr txBox="1">
            <a:spLocks noGrp="1"/>
          </p:cNvSpPr>
          <p:nvPr>
            <p:ph type="title"/>
          </p:nvPr>
        </p:nvSpPr>
        <p:spPr>
          <a:xfrm>
            <a:off x="23550" y="22800"/>
            <a:ext cx="8876100" cy="613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chemeClr val="lt1"/>
                </a:solidFill>
              </a:rPr>
              <a:t> Reviewing and </a:t>
            </a:r>
            <a:r>
              <a:rPr lang="en" sz="2600" u="sng">
                <a:solidFill>
                  <a:schemeClr val="lt1"/>
                </a:solidFill>
                <a:hlinkClick r:id="rId4">
                  <a:extLst>
                    <a:ext uri="{A12FA001-AC4F-418D-AE19-62706E023703}">
                      <ahyp:hlinkClr xmlns:ahyp="http://schemas.microsoft.com/office/drawing/2018/hyperlinkcolor" val="tx"/>
                    </a:ext>
                  </a:extLst>
                </a:hlinkClick>
              </a:rPr>
              <a:t>Troubleshooting the Stages</a:t>
            </a:r>
            <a:r>
              <a:rPr lang="en" sz="2600">
                <a:solidFill>
                  <a:srgbClr val="FFFFFF"/>
                </a:solidFill>
              </a:rPr>
              <a:t> </a:t>
            </a:r>
            <a:endParaRPr/>
          </a:p>
        </p:txBody>
      </p:sp>
      <p:sp>
        <p:nvSpPr>
          <p:cNvPr id="385" name="Google Shape;385;p63"/>
          <p:cNvSpPr txBox="1">
            <a:spLocks noGrp="1"/>
          </p:cNvSpPr>
          <p:nvPr>
            <p:ph type="body" idx="1"/>
          </p:nvPr>
        </p:nvSpPr>
        <p:spPr>
          <a:xfrm>
            <a:off x="690850" y="1347000"/>
            <a:ext cx="1788600" cy="462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i="1"/>
              <a:t>Review and Recall</a:t>
            </a:r>
            <a:endParaRPr b="1" i="1"/>
          </a:p>
          <a:p>
            <a:pPr marL="0" lvl="0" indent="0" algn="l" rtl="0">
              <a:spcBef>
                <a:spcPts val="600"/>
              </a:spcBef>
              <a:spcAft>
                <a:spcPts val="0"/>
              </a:spcAft>
              <a:buNone/>
            </a:pPr>
            <a:endParaRPr b="1"/>
          </a:p>
          <a:p>
            <a:pPr marL="0" lvl="0" indent="0" algn="l" rtl="0">
              <a:spcBef>
                <a:spcPts val="600"/>
              </a:spcBef>
              <a:spcAft>
                <a:spcPts val="0"/>
              </a:spcAft>
              <a:buNone/>
            </a:pPr>
            <a:endParaRPr/>
          </a:p>
        </p:txBody>
      </p:sp>
      <p:pic>
        <p:nvPicPr>
          <p:cNvPr id="386" name="Google Shape;386;p63"/>
          <p:cNvPicPr preferRelativeResize="0"/>
          <p:nvPr/>
        </p:nvPicPr>
        <p:blipFill>
          <a:blip r:embed="rId5">
            <a:alphaModFix/>
          </a:blip>
          <a:stretch>
            <a:fillRect/>
          </a:stretch>
        </p:blipFill>
        <p:spPr>
          <a:xfrm>
            <a:off x="731203" y="2088025"/>
            <a:ext cx="1335325" cy="2571751"/>
          </a:xfrm>
          <a:prstGeom prst="rect">
            <a:avLst/>
          </a:prstGeom>
          <a:noFill/>
          <a:ln>
            <a:noFill/>
          </a:ln>
        </p:spPr>
      </p:pic>
      <p:pic>
        <p:nvPicPr>
          <p:cNvPr id="387" name="Google Shape;387;p63"/>
          <p:cNvPicPr preferRelativeResize="0"/>
          <p:nvPr/>
        </p:nvPicPr>
        <p:blipFill>
          <a:blip r:embed="rId6">
            <a:alphaModFix/>
          </a:blip>
          <a:stretch>
            <a:fillRect/>
          </a:stretch>
        </p:blipFill>
        <p:spPr>
          <a:xfrm>
            <a:off x="3395554" y="1942000"/>
            <a:ext cx="1652721" cy="286380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4"/>
          <p:cNvSpPr txBox="1">
            <a:spLocks noGrp="1"/>
          </p:cNvSpPr>
          <p:nvPr>
            <p:ph type="body" idx="1"/>
          </p:nvPr>
        </p:nvSpPr>
        <p:spPr>
          <a:xfrm>
            <a:off x="628650" y="1369219"/>
            <a:ext cx="3886200" cy="3263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b="1" i="1"/>
          </a:p>
          <a:p>
            <a:pPr marL="0" lvl="0" indent="0" algn="l" rtl="0">
              <a:spcBef>
                <a:spcPts val="600"/>
              </a:spcBef>
              <a:spcAft>
                <a:spcPts val="0"/>
              </a:spcAft>
              <a:buNone/>
            </a:pPr>
            <a:endParaRPr b="1"/>
          </a:p>
          <a:p>
            <a:pPr marL="0" lvl="0" indent="0" algn="l" rtl="0">
              <a:spcBef>
                <a:spcPts val="600"/>
              </a:spcBef>
              <a:spcAft>
                <a:spcPts val="0"/>
              </a:spcAft>
              <a:buNone/>
            </a:pPr>
            <a:endParaRPr/>
          </a:p>
        </p:txBody>
      </p:sp>
      <p:sp>
        <p:nvSpPr>
          <p:cNvPr id="393" name="Google Shape;393;p64"/>
          <p:cNvSpPr txBox="1">
            <a:spLocks noGrp="1"/>
          </p:cNvSpPr>
          <p:nvPr>
            <p:ph type="body" idx="2"/>
          </p:nvPr>
        </p:nvSpPr>
        <p:spPr>
          <a:xfrm>
            <a:off x="435350" y="916725"/>
            <a:ext cx="2279400" cy="3497400"/>
          </a:xfrm>
          <a:prstGeom prst="rect">
            <a:avLst/>
          </a:prstGeom>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600"/>
              </a:spcBef>
              <a:spcAft>
                <a:spcPts val="0"/>
              </a:spcAft>
              <a:buNone/>
            </a:pPr>
            <a:r>
              <a:rPr lang="en" sz="2000" b="1">
                <a:solidFill>
                  <a:srgbClr val="F1C232"/>
                </a:solidFill>
              </a:rPr>
              <a:t>BEFORE</a:t>
            </a:r>
            <a:r>
              <a:rPr lang="en" sz="2000" b="1"/>
              <a:t>: </a:t>
            </a:r>
            <a:endParaRPr sz="2000" b="1"/>
          </a:p>
          <a:p>
            <a:pPr marL="0" lvl="0" indent="0" algn="ctr" rtl="0">
              <a:spcBef>
                <a:spcPts val="600"/>
              </a:spcBef>
              <a:spcAft>
                <a:spcPts val="0"/>
              </a:spcAft>
              <a:buNone/>
            </a:pPr>
            <a:r>
              <a:rPr lang="en" sz="2000" b="1"/>
              <a:t>What do you do to prepare for TLTs?</a:t>
            </a:r>
            <a:endParaRPr sz="2000" b="1"/>
          </a:p>
          <a:p>
            <a:pPr marL="0" lvl="0" indent="0" algn="l" rtl="0">
              <a:spcBef>
                <a:spcPts val="600"/>
              </a:spcBef>
              <a:spcAft>
                <a:spcPts val="0"/>
              </a:spcAft>
              <a:buNone/>
            </a:pPr>
            <a:endParaRPr sz="2000" b="1"/>
          </a:p>
          <a:p>
            <a:pPr marL="0" lvl="0" indent="0" algn="l" rtl="0">
              <a:spcBef>
                <a:spcPts val="600"/>
              </a:spcBef>
              <a:spcAft>
                <a:spcPts val="0"/>
              </a:spcAft>
              <a:buNone/>
            </a:pPr>
            <a:endParaRPr sz="2000" b="1"/>
          </a:p>
        </p:txBody>
      </p:sp>
      <p:sp>
        <p:nvSpPr>
          <p:cNvPr id="394" name="Google Shape;394;p64"/>
          <p:cNvSpPr txBox="1">
            <a:spLocks noGrp="1"/>
          </p:cNvSpPr>
          <p:nvPr>
            <p:ph type="title"/>
          </p:nvPr>
        </p:nvSpPr>
        <p:spPr>
          <a:xfrm>
            <a:off x="23550" y="22800"/>
            <a:ext cx="9144000" cy="613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chemeClr val="lt1"/>
                </a:solidFill>
              </a:rPr>
              <a:t>Facilitating a TLT</a:t>
            </a:r>
            <a:endParaRPr/>
          </a:p>
        </p:txBody>
      </p:sp>
      <p:sp>
        <p:nvSpPr>
          <p:cNvPr id="395" name="Google Shape;395;p64"/>
          <p:cNvSpPr txBox="1">
            <a:spLocks noGrp="1"/>
          </p:cNvSpPr>
          <p:nvPr>
            <p:ph type="body" idx="2"/>
          </p:nvPr>
        </p:nvSpPr>
        <p:spPr>
          <a:xfrm>
            <a:off x="2874375" y="916725"/>
            <a:ext cx="2782800" cy="3497400"/>
          </a:xfrm>
          <a:prstGeom prst="rect">
            <a:avLst/>
          </a:prstGeom>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600"/>
              </a:spcBef>
              <a:spcAft>
                <a:spcPts val="0"/>
              </a:spcAft>
              <a:buNone/>
            </a:pPr>
            <a:r>
              <a:rPr lang="en" sz="2000" b="1">
                <a:solidFill>
                  <a:srgbClr val="00B050"/>
                </a:solidFill>
              </a:rPr>
              <a:t>DURING:</a:t>
            </a:r>
            <a:r>
              <a:rPr lang="en" sz="2000" b="1"/>
              <a:t> </a:t>
            </a:r>
            <a:endParaRPr sz="2000" b="1"/>
          </a:p>
          <a:p>
            <a:pPr marL="0" lvl="0" indent="0" algn="ctr" rtl="0">
              <a:spcBef>
                <a:spcPts val="600"/>
              </a:spcBef>
              <a:spcAft>
                <a:spcPts val="0"/>
              </a:spcAft>
              <a:buNone/>
            </a:pPr>
            <a:r>
              <a:rPr lang="en" sz="2000" b="1"/>
              <a:t>What are some facilitator “moves” that support your team during a TLT?</a:t>
            </a:r>
            <a:endParaRPr sz="2000" b="1"/>
          </a:p>
          <a:p>
            <a:pPr marL="0" lvl="0" indent="0" algn="l" rtl="0">
              <a:spcBef>
                <a:spcPts val="600"/>
              </a:spcBef>
              <a:spcAft>
                <a:spcPts val="0"/>
              </a:spcAft>
              <a:buNone/>
            </a:pPr>
            <a:endParaRPr sz="2000" b="1"/>
          </a:p>
        </p:txBody>
      </p:sp>
      <p:sp>
        <p:nvSpPr>
          <p:cNvPr id="396" name="Google Shape;396;p64"/>
          <p:cNvSpPr txBox="1">
            <a:spLocks noGrp="1"/>
          </p:cNvSpPr>
          <p:nvPr>
            <p:ph type="body" idx="2"/>
          </p:nvPr>
        </p:nvSpPr>
        <p:spPr>
          <a:xfrm>
            <a:off x="5975600" y="916725"/>
            <a:ext cx="2848500" cy="3497400"/>
          </a:xfrm>
          <a:prstGeom prst="rect">
            <a:avLst/>
          </a:prstGeom>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600"/>
              </a:spcBef>
              <a:spcAft>
                <a:spcPts val="0"/>
              </a:spcAft>
              <a:buNone/>
            </a:pPr>
            <a:r>
              <a:rPr lang="en" sz="2000" b="1">
                <a:solidFill>
                  <a:srgbClr val="FF0000"/>
                </a:solidFill>
              </a:rPr>
              <a:t>AFTER</a:t>
            </a:r>
            <a:r>
              <a:rPr lang="en" sz="2000" b="1"/>
              <a:t>: </a:t>
            </a:r>
            <a:endParaRPr sz="2000" b="1"/>
          </a:p>
          <a:p>
            <a:pPr marL="0" lvl="0" indent="0" algn="ctr" rtl="0">
              <a:spcBef>
                <a:spcPts val="600"/>
              </a:spcBef>
              <a:spcAft>
                <a:spcPts val="0"/>
              </a:spcAft>
              <a:buNone/>
            </a:pPr>
            <a:r>
              <a:rPr lang="en" sz="2000" b="1"/>
              <a:t>What  do you to wrap up or follow up after the TLT?</a:t>
            </a:r>
            <a:endParaRPr sz="2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7"/>
          <p:cNvSpPr txBox="1">
            <a:spLocks noGrp="1"/>
          </p:cNvSpPr>
          <p:nvPr>
            <p:ph type="title"/>
          </p:nvPr>
        </p:nvSpPr>
        <p:spPr>
          <a:xfrm>
            <a:off x="11" y="995374"/>
            <a:ext cx="9144000" cy="1769400"/>
          </a:xfrm>
          <a:prstGeom prst="rect">
            <a:avLst/>
          </a:prstGeom>
          <a:solidFill>
            <a:srgbClr val="1B4997"/>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000"/>
              <a:buFont typeface="Calibri"/>
              <a:buNone/>
            </a:pPr>
            <a:r>
              <a:rPr lang="en" sz="3400"/>
              <a:t>Welcome Back!  </a:t>
            </a:r>
            <a:endParaRPr sz="3400"/>
          </a:p>
        </p:txBody>
      </p:sp>
      <p:sp>
        <p:nvSpPr>
          <p:cNvPr id="252" name="Google Shape;252;p47"/>
          <p:cNvSpPr txBox="1">
            <a:spLocks noGrp="1"/>
          </p:cNvSpPr>
          <p:nvPr>
            <p:ph type="sldNum" idx="12"/>
          </p:nvPr>
        </p:nvSpPr>
        <p:spPr>
          <a:xfrm>
            <a:off x="8395275" y="4890600"/>
            <a:ext cx="548700" cy="209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pic>
        <p:nvPicPr>
          <p:cNvPr id="253" name="Google Shape;253;p47"/>
          <p:cNvPicPr preferRelativeResize="0"/>
          <p:nvPr/>
        </p:nvPicPr>
        <p:blipFill rotWithShape="1">
          <a:blip r:embed="rId3">
            <a:alphaModFix/>
          </a:blip>
          <a:srcRect/>
          <a:stretch/>
        </p:blipFill>
        <p:spPr>
          <a:xfrm>
            <a:off x="3051836" y="2764775"/>
            <a:ext cx="3040333" cy="202688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5"/>
          <p:cNvSpPr txBox="1">
            <a:spLocks noGrp="1"/>
          </p:cNvSpPr>
          <p:nvPr>
            <p:ph type="title"/>
          </p:nvPr>
        </p:nvSpPr>
        <p:spPr>
          <a:xfrm>
            <a:off x="-789" y="995324"/>
            <a:ext cx="9144000" cy="1769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sz="3400"/>
          </a:p>
          <a:p>
            <a:pPr marL="0" lvl="0" indent="0" algn="ctr" rtl="0">
              <a:spcBef>
                <a:spcPts val="0"/>
              </a:spcBef>
              <a:spcAft>
                <a:spcPts val="0"/>
              </a:spcAft>
              <a:buNone/>
            </a:pPr>
            <a:r>
              <a:rPr lang="en" sz="3400" b="1"/>
              <a:t>Part 3: Getting Ready for 2022-2023</a:t>
            </a:r>
            <a:endParaRPr sz="3400" i="1"/>
          </a:p>
          <a:p>
            <a:pPr marL="0" lvl="0" indent="0" algn="ctr" rtl="0">
              <a:spcBef>
                <a:spcPts val="0"/>
              </a:spcBef>
              <a:spcAft>
                <a:spcPts val="0"/>
              </a:spcAft>
              <a:buNone/>
            </a:pPr>
            <a:endParaRPr sz="3600"/>
          </a:p>
        </p:txBody>
      </p:sp>
      <p:sp>
        <p:nvSpPr>
          <p:cNvPr id="402" name="Google Shape;402;p65"/>
          <p:cNvSpPr txBox="1">
            <a:spLocks noGrp="1"/>
          </p:cNvSpPr>
          <p:nvPr>
            <p:ph type="sldNum" idx="12"/>
          </p:nvPr>
        </p:nvSpPr>
        <p:spPr>
          <a:xfrm>
            <a:off x="8481975" y="4905375"/>
            <a:ext cx="548700" cy="238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6"/>
          <p:cNvSpPr txBox="1">
            <a:spLocks noGrp="1"/>
          </p:cNvSpPr>
          <p:nvPr>
            <p:ph type="title"/>
          </p:nvPr>
        </p:nvSpPr>
        <p:spPr>
          <a:xfrm>
            <a:off x="0" y="0"/>
            <a:ext cx="91440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rgbClr val="FFFFFF"/>
                </a:solidFill>
              </a:rPr>
              <a:t>Consultancy Protocol for Anticipated Challenges</a:t>
            </a:r>
            <a:endParaRPr>
              <a:solidFill>
                <a:srgbClr val="FFFFFF"/>
              </a:solidFill>
            </a:endParaRPr>
          </a:p>
        </p:txBody>
      </p:sp>
      <p:pic>
        <p:nvPicPr>
          <p:cNvPr id="408" name="Google Shape;408;p66"/>
          <p:cNvPicPr preferRelativeResize="0"/>
          <p:nvPr/>
        </p:nvPicPr>
        <p:blipFill>
          <a:blip r:embed="rId3">
            <a:alphaModFix/>
          </a:blip>
          <a:stretch>
            <a:fillRect/>
          </a:stretch>
        </p:blipFill>
        <p:spPr>
          <a:xfrm>
            <a:off x="152400" y="1430700"/>
            <a:ext cx="4342000" cy="2892350"/>
          </a:xfrm>
          <a:prstGeom prst="rect">
            <a:avLst/>
          </a:prstGeom>
          <a:noFill/>
          <a:ln>
            <a:noFill/>
          </a:ln>
        </p:spPr>
      </p:pic>
      <p:sp>
        <p:nvSpPr>
          <p:cNvPr id="409" name="Google Shape;409;p66"/>
          <p:cNvSpPr txBox="1">
            <a:spLocks noGrp="1"/>
          </p:cNvSpPr>
          <p:nvPr>
            <p:ph type="body" idx="2"/>
          </p:nvPr>
        </p:nvSpPr>
        <p:spPr>
          <a:xfrm>
            <a:off x="4650550" y="1019676"/>
            <a:ext cx="3886200" cy="37737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Font typeface="Calibri"/>
              <a:buAutoNum type="arabicPeriod"/>
            </a:pPr>
            <a:r>
              <a:rPr lang="en"/>
              <a:t>One person shares thinking around a challenge they anticipate in implementing the PLI model this year. (</a:t>
            </a:r>
            <a:r>
              <a:rPr lang="en" i="1"/>
              <a:t>2 min</a:t>
            </a:r>
            <a:r>
              <a:rPr lang="en"/>
              <a:t>)</a:t>
            </a:r>
            <a:endParaRPr/>
          </a:p>
          <a:p>
            <a:pPr marL="457200" lvl="0" indent="-381000" algn="l" rtl="0">
              <a:spcBef>
                <a:spcPts val="0"/>
              </a:spcBef>
              <a:spcAft>
                <a:spcPts val="0"/>
              </a:spcAft>
              <a:buSzPts val="2400"/>
              <a:buFont typeface="Calibri"/>
              <a:buAutoNum type="arabicPeriod"/>
            </a:pPr>
            <a:r>
              <a:rPr lang="en"/>
              <a:t>Listeners ask clarifying questions. </a:t>
            </a:r>
            <a:br>
              <a:rPr lang="en"/>
            </a:br>
            <a:r>
              <a:rPr lang="en"/>
              <a:t>(</a:t>
            </a:r>
            <a:r>
              <a:rPr lang="en" i="1"/>
              <a:t>2 min</a:t>
            </a:r>
            <a:r>
              <a:rPr lang="en"/>
              <a:t>)</a:t>
            </a:r>
            <a:endParaRPr/>
          </a:p>
          <a:p>
            <a:pPr marL="457200" lvl="0" indent="-381000" algn="l" rtl="0">
              <a:spcBef>
                <a:spcPts val="0"/>
              </a:spcBef>
              <a:spcAft>
                <a:spcPts val="0"/>
              </a:spcAft>
              <a:buSzPts val="2400"/>
              <a:buFont typeface="Calibri"/>
              <a:buAutoNum type="arabicPeriod"/>
            </a:pPr>
            <a:r>
              <a:rPr lang="en"/>
              <a:t>Listeners then discuss possible strategies, solutions, and ideas to address the challenge. (</a:t>
            </a:r>
            <a:r>
              <a:rPr lang="en" i="1"/>
              <a:t>4 min</a:t>
            </a:r>
            <a:r>
              <a:rPr lang="en"/>
              <a:t>)</a:t>
            </a:r>
            <a:endParaRPr/>
          </a:p>
          <a:p>
            <a:pPr marL="457200" lvl="0" indent="-381000" algn="l" rtl="0">
              <a:spcBef>
                <a:spcPts val="0"/>
              </a:spcBef>
              <a:spcAft>
                <a:spcPts val="0"/>
              </a:spcAft>
              <a:buSzPts val="2400"/>
              <a:buFont typeface="Calibri"/>
              <a:buAutoNum type="arabicPeriod"/>
            </a:pPr>
            <a:r>
              <a:rPr lang="en"/>
              <a:t>Presenter rejoins the conversation to share new thinking generated by the discussion. (</a:t>
            </a:r>
            <a:r>
              <a:rPr lang="en" i="1"/>
              <a:t>2 min</a:t>
            </a:r>
            <a:r>
              <a:rPr lang="en"/>
              <a:t>)</a:t>
            </a:r>
            <a:endParaRPr/>
          </a:p>
        </p:txBody>
      </p:sp>
      <p:sp>
        <p:nvSpPr>
          <p:cNvPr id="410" name="Google Shape;410;p66"/>
          <p:cNvSpPr txBox="1">
            <a:spLocks noGrp="1"/>
          </p:cNvSpPr>
          <p:nvPr>
            <p:ph type="sldNum" idx="12"/>
          </p:nvPr>
        </p:nvSpPr>
        <p:spPr>
          <a:xfrm>
            <a:off x="8474169" y="4955640"/>
            <a:ext cx="469800" cy="1155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latin typeface="Arial"/>
                <a:ea typeface="Arial"/>
                <a:cs typeface="Arial"/>
                <a:sym typeface="Arial"/>
              </a:rPr>
              <a:t>21</a:t>
            </a:fld>
            <a:endParaRPr>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7"/>
          <p:cNvSpPr txBox="1">
            <a:spLocks noGrp="1"/>
          </p:cNvSpPr>
          <p:nvPr>
            <p:ph type="title"/>
          </p:nvPr>
        </p:nvSpPr>
        <p:spPr>
          <a:xfrm>
            <a:off x="0" y="0"/>
            <a:ext cx="91440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rgbClr val="FFFFFF"/>
                </a:solidFill>
              </a:rPr>
              <a:t>Anticipated Timeline for Coaching and TLTS</a:t>
            </a:r>
            <a:endParaRPr>
              <a:solidFill>
                <a:srgbClr val="FFFFFF"/>
              </a:solidFill>
            </a:endParaRPr>
          </a:p>
        </p:txBody>
      </p:sp>
      <p:pic>
        <p:nvPicPr>
          <p:cNvPr id="416" name="Google Shape;416;p67"/>
          <p:cNvPicPr preferRelativeResize="0"/>
          <p:nvPr/>
        </p:nvPicPr>
        <p:blipFill rotWithShape="1">
          <a:blip r:embed="rId3">
            <a:alphaModFix/>
          </a:blip>
          <a:srcRect/>
          <a:stretch/>
        </p:blipFill>
        <p:spPr>
          <a:xfrm>
            <a:off x="431477" y="995425"/>
            <a:ext cx="3989302" cy="3976852"/>
          </a:xfrm>
          <a:prstGeom prst="rect">
            <a:avLst/>
          </a:prstGeom>
          <a:noFill/>
          <a:ln>
            <a:noFill/>
          </a:ln>
        </p:spPr>
      </p:pic>
      <p:sp>
        <p:nvSpPr>
          <p:cNvPr id="417" name="Google Shape;417;p67"/>
          <p:cNvSpPr txBox="1">
            <a:spLocks noGrp="1"/>
          </p:cNvSpPr>
          <p:nvPr>
            <p:ph type="body" idx="2"/>
          </p:nvPr>
        </p:nvSpPr>
        <p:spPr>
          <a:xfrm>
            <a:off x="4668725" y="1536975"/>
            <a:ext cx="3989400" cy="25860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endParaRPr sz="2400"/>
          </a:p>
          <a:p>
            <a:pPr marL="0" lvl="0" indent="0" algn="ctr" rtl="0">
              <a:spcBef>
                <a:spcPts val="600"/>
              </a:spcBef>
              <a:spcAft>
                <a:spcPts val="0"/>
              </a:spcAft>
              <a:buNone/>
            </a:pPr>
            <a:r>
              <a:rPr lang="en" sz="2400"/>
              <a:t>What will your timeline for restablishing TLTs and starting the coaching cycles look like this year as compared to last year?</a:t>
            </a:r>
            <a:endParaRPr sz="2400"/>
          </a:p>
        </p:txBody>
      </p:sp>
      <p:sp>
        <p:nvSpPr>
          <p:cNvPr id="418" name="Google Shape;418;p67"/>
          <p:cNvSpPr txBox="1">
            <a:spLocks noGrp="1"/>
          </p:cNvSpPr>
          <p:nvPr>
            <p:ph type="sldNum" idx="12"/>
          </p:nvPr>
        </p:nvSpPr>
        <p:spPr>
          <a:xfrm>
            <a:off x="8474175" y="4972276"/>
            <a:ext cx="469800" cy="1155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latin typeface="Arial"/>
                <a:ea typeface="Arial"/>
                <a:cs typeface="Arial"/>
                <a:sym typeface="Arial"/>
              </a:rPr>
              <a:t>22</a:t>
            </a:fld>
            <a:endParaRPr>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8"/>
          <p:cNvSpPr txBox="1">
            <a:spLocks noGrp="1"/>
          </p:cNvSpPr>
          <p:nvPr>
            <p:ph type="title"/>
          </p:nvPr>
        </p:nvSpPr>
        <p:spPr>
          <a:xfrm>
            <a:off x="0" y="0"/>
            <a:ext cx="91440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rgbClr val="FFFFFF"/>
                </a:solidFill>
                <a:latin typeface="Calibri"/>
                <a:ea typeface="Calibri"/>
                <a:cs typeface="Calibri"/>
                <a:sym typeface="Calibri"/>
              </a:rPr>
              <a:t>PLI Coach Community  Connections</a:t>
            </a:r>
            <a:endParaRPr>
              <a:solidFill>
                <a:srgbClr val="FFFFFF"/>
              </a:solidFill>
              <a:latin typeface="Calibri"/>
              <a:ea typeface="Calibri"/>
              <a:cs typeface="Calibri"/>
              <a:sym typeface="Calibri"/>
            </a:endParaRPr>
          </a:p>
        </p:txBody>
      </p:sp>
      <p:sp>
        <p:nvSpPr>
          <p:cNvPr id="424" name="Google Shape;424;p68"/>
          <p:cNvSpPr/>
          <p:nvPr/>
        </p:nvSpPr>
        <p:spPr>
          <a:xfrm>
            <a:off x="5004400" y="1111850"/>
            <a:ext cx="3781500" cy="3101100"/>
          </a:xfrm>
          <a:prstGeom prst="wedgeRectCallout">
            <a:avLst>
              <a:gd name="adj1" fmla="val -20617"/>
              <a:gd name="adj2" fmla="val 61018"/>
            </a:avLst>
          </a:prstGeom>
          <a:solidFill>
            <a:schemeClr val="accent5"/>
          </a:solidFill>
          <a:ln>
            <a:noFill/>
          </a:ln>
        </p:spPr>
        <p:txBody>
          <a:bodyPr spcFirstLastPara="1" wrap="square" lIns="91425" tIns="0" rIns="91425" bIns="91425" anchor="ctr" anchorCtr="0">
            <a:noAutofit/>
          </a:bodyPr>
          <a:lstStyle/>
          <a:p>
            <a:pPr marL="457200" lvl="0" indent="-368300" algn="l" rtl="0">
              <a:spcBef>
                <a:spcPts val="1000"/>
              </a:spcBef>
              <a:spcAft>
                <a:spcPts val="0"/>
              </a:spcAft>
              <a:buClr>
                <a:schemeClr val="lt1"/>
              </a:buClr>
              <a:buSzPts val="2200"/>
              <a:buFont typeface="Calibri"/>
              <a:buChar char="★"/>
            </a:pPr>
            <a:r>
              <a:rPr lang="en" sz="2200">
                <a:solidFill>
                  <a:schemeClr val="lt1"/>
                </a:solidFill>
                <a:latin typeface="Calibri"/>
                <a:ea typeface="Calibri"/>
                <a:cs typeface="Calibri"/>
                <a:sym typeface="Calibri"/>
              </a:rPr>
              <a:t>What conversations, tools, or support might our  monthly community meetings offer coaches?</a:t>
            </a:r>
            <a:endParaRPr sz="2200">
              <a:solidFill>
                <a:schemeClr val="lt1"/>
              </a:solidFill>
              <a:latin typeface="Calibri"/>
              <a:ea typeface="Calibri"/>
              <a:cs typeface="Calibri"/>
              <a:sym typeface="Calibri"/>
            </a:endParaRPr>
          </a:p>
          <a:p>
            <a:pPr marL="457200" lvl="0" indent="-368300" algn="l" rtl="0">
              <a:spcBef>
                <a:spcPts val="1000"/>
              </a:spcBef>
              <a:spcAft>
                <a:spcPts val="0"/>
              </a:spcAft>
              <a:buClr>
                <a:schemeClr val="lt1"/>
              </a:buClr>
              <a:buSzPts val="2200"/>
              <a:buFont typeface="Calibri"/>
              <a:buChar char="★"/>
            </a:pPr>
            <a:r>
              <a:rPr lang="en" sz="2200">
                <a:solidFill>
                  <a:schemeClr val="lt1"/>
                </a:solidFill>
                <a:latin typeface="Calibri"/>
                <a:ea typeface="Calibri"/>
                <a:cs typeface="Calibri"/>
                <a:sym typeface="Calibri"/>
              </a:rPr>
              <a:t>Topics, ideas for how we spend our time</a:t>
            </a:r>
            <a:endParaRPr sz="2200">
              <a:solidFill>
                <a:schemeClr val="lt1"/>
              </a:solidFill>
              <a:latin typeface="Calibri"/>
              <a:ea typeface="Calibri"/>
              <a:cs typeface="Calibri"/>
              <a:sym typeface="Calibri"/>
            </a:endParaRPr>
          </a:p>
        </p:txBody>
      </p:sp>
      <p:sp>
        <p:nvSpPr>
          <p:cNvPr id="425" name="Google Shape;425;p68"/>
          <p:cNvSpPr txBox="1">
            <a:spLocks noGrp="1"/>
          </p:cNvSpPr>
          <p:nvPr>
            <p:ph type="sldNum" idx="12"/>
          </p:nvPr>
        </p:nvSpPr>
        <p:spPr>
          <a:xfrm>
            <a:off x="8376663" y="4980600"/>
            <a:ext cx="567300" cy="86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23</a:t>
            </a:fld>
            <a:endParaRPr/>
          </a:p>
        </p:txBody>
      </p:sp>
      <p:sp>
        <p:nvSpPr>
          <p:cNvPr id="426" name="Google Shape;426;p68"/>
          <p:cNvSpPr/>
          <p:nvPr/>
        </p:nvSpPr>
        <p:spPr>
          <a:xfrm>
            <a:off x="571575" y="1059325"/>
            <a:ext cx="3563400" cy="3153600"/>
          </a:xfrm>
          <a:prstGeom prst="rect">
            <a:avLst/>
          </a:prstGeom>
          <a:solidFill>
            <a:srgbClr val="0065CC">
              <a:alpha val="8078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lt1"/>
                </a:solidFill>
                <a:latin typeface="Calibri"/>
                <a:ea typeface="Calibri"/>
                <a:cs typeface="Calibri"/>
                <a:sym typeface="Calibri"/>
              </a:rPr>
              <a:t>PLI Coach Community Connections will happen monthly, starting in September</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9"/>
          <p:cNvSpPr txBox="1">
            <a:spLocks noGrp="1"/>
          </p:cNvSpPr>
          <p:nvPr>
            <p:ph type="title"/>
          </p:nvPr>
        </p:nvSpPr>
        <p:spPr>
          <a:xfrm>
            <a:off x="0" y="0"/>
            <a:ext cx="91440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rgbClr val="FFFFFF"/>
                </a:solidFill>
                <a:latin typeface="Calibri"/>
                <a:ea typeface="Calibri"/>
                <a:cs typeface="Calibri"/>
                <a:sym typeface="Calibri"/>
              </a:rPr>
              <a:t>Closure</a:t>
            </a:r>
            <a:endParaRPr>
              <a:solidFill>
                <a:srgbClr val="FFFFFF"/>
              </a:solidFill>
              <a:latin typeface="Calibri"/>
              <a:ea typeface="Calibri"/>
              <a:cs typeface="Calibri"/>
              <a:sym typeface="Calibri"/>
            </a:endParaRPr>
          </a:p>
        </p:txBody>
      </p:sp>
      <p:sp>
        <p:nvSpPr>
          <p:cNvPr id="432" name="Google Shape;432;p69"/>
          <p:cNvSpPr/>
          <p:nvPr/>
        </p:nvSpPr>
        <p:spPr>
          <a:xfrm>
            <a:off x="391773" y="1245200"/>
            <a:ext cx="4724892" cy="3064608"/>
          </a:xfrm>
          <a:prstGeom prst="cloud">
            <a:avLst/>
          </a:prstGeom>
          <a:solidFill>
            <a:srgbClr val="F6B26B"/>
          </a:solidFill>
          <a:ln w="19050" cap="flat" cmpd="sng">
            <a:solidFill>
              <a:schemeClr val="lt1"/>
            </a:solidFill>
            <a:prstDash val="solid"/>
            <a:round/>
            <a:headEnd type="none" w="sm" len="sm"/>
            <a:tailEnd type="none" w="sm" len="sm"/>
          </a:ln>
        </p:spPr>
        <p:txBody>
          <a:bodyPr spcFirstLastPara="1" wrap="square" lIns="91425" tIns="0" rIns="91425" bIns="91425" anchor="ctr" anchorCtr="0">
            <a:noAutofit/>
          </a:bodyPr>
          <a:lstStyle/>
          <a:p>
            <a:pPr marL="0" lvl="0" indent="0" algn="ctr" rtl="0">
              <a:spcBef>
                <a:spcPts val="0"/>
              </a:spcBef>
              <a:spcAft>
                <a:spcPts val="0"/>
              </a:spcAft>
              <a:buNone/>
            </a:pPr>
            <a:endParaRPr sz="2100">
              <a:latin typeface="Merriweather"/>
              <a:ea typeface="Merriweather"/>
              <a:cs typeface="Merriweather"/>
              <a:sym typeface="Merriweather"/>
            </a:endParaRPr>
          </a:p>
          <a:p>
            <a:pPr marL="0" lvl="0" indent="0" algn="ctr" rtl="0">
              <a:spcBef>
                <a:spcPts val="0"/>
              </a:spcBef>
              <a:spcAft>
                <a:spcPts val="0"/>
              </a:spcAft>
              <a:buNone/>
            </a:pPr>
            <a:r>
              <a:rPr lang="en" sz="1900" i="1">
                <a:latin typeface="Calibri"/>
                <a:ea typeface="Calibri"/>
                <a:cs typeface="Calibri"/>
                <a:sym typeface="Calibri"/>
              </a:rPr>
              <a:t>What is your greatest hope for the year ahead?</a:t>
            </a:r>
            <a:endParaRPr sz="2100" i="1">
              <a:latin typeface="Calibri"/>
              <a:ea typeface="Calibri"/>
              <a:cs typeface="Calibri"/>
              <a:sym typeface="Calibri"/>
            </a:endParaRPr>
          </a:p>
          <a:p>
            <a:pPr marL="0" lvl="0" indent="0" algn="ctr" rtl="0">
              <a:spcBef>
                <a:spcPts val="1000"/>
              </a:spcBef>
              <a:spcAft>
                <a:spcPts val="0"/>
              </a:spcAft>
              <a:buNone/>
            </a:pPr>
            <a:r>
              <a:rPr lang="en" sz="1900" i="1">
                <a:latin typeface="Calibri"/>
                <a:ea typeface="Calibri"/>
                <a:cs typeface="Calibri"/>
                <a:sym typeface="Calibri"/>
              </a:rPr>
              <a:t>How can you nurture that hope throughout the year?  </a:t>
            </a:r>
            <a:endParaRPr sz="1900" i="1">
              <a:latin typeface="Calibri"/>
              <a:ea typeface="Calibri"/>
              <a:cs typeface="Calibri"/>
              <a:sym typeface="Calibri"/>
            </a:endParaRPr>
          </a:p>
        </p:txBody>
      </p:sp>
      <p:pic>
        <p:nvPicPr>
          <p:cNvPr id="433" name="Google Shape;433;p69"/>
          <p:cNvPicPr preferRelativeResize="0"/>
          <p:nvPr/>
        </p:nvPicPr>
        <p:blipFill>
          <a:blip r:embed="rId3">
            <a:alphaModFix/>
          </a:blip>
          <a:stretch>
            <a:fillRect/>
          </a:stretch>
        </p:blipFill>
        <p:spPr>
          <a:xfrm>
            <a:off x="5277875" y="1543850"/>
            <a:ext cx="3510926" cy="2338750"/>
          </a:xfrm>
          <a:prstGeom prst="rect">
            <a:avLst/>
          </a:prstGeom>
          <a:noFill/>
          <a:ln>
            <a:noFill/>
          </a:ln>
          <a:effectLst>
            <a:outerShdw blurRad="128588" dist="38100" dir="3000000" algn="bl" rotWithShape="0">
              <a:srgbClr val="000000">
                <a:alpha val="50000"/>
              </a:srgbClr>
            </a:outerShdw>
          </a:effectLst>
        </p:spPr>
      </p:pic>
      <p:sp>
        <p:nvSpPr>
          <p:cNvPr id="434" name="Google Shape;434;p69"/>
          <p:cNvSpPr txBox="1">
            <a:spLocks noGrp="1"/>
          </p:cNvSpPr>
          <p:nvPr>
            <p:ph type="sldNum" idx="12"/>
          </p:nvPr>
        </p:nvSpPr>
        <p:spPr>
          <a:xfrm>
            <a:off x="8376663" y="4980600"/>
            <a:ext cx="567300" cy="86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24</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8"/>
          <p:cNvSpPr txBox="1">
            <a:spLocks noGrp="1"/>
          </p:cNvSpPr>
          <p:nvPr>
            <p:ph type="title"/>
          </p:nvPr>
        </p:nvSpPr>
        <p:spPr>
          <a:xfrm>
            <a:off x="0" y="0"/>
            <a:ext cx="9144000" cy="857400"/>
          </a:xfrm>
          <a:prstGeom prst="rect">
            <a:avLst/>
          </a:prstGeom>
          <a:solidFill>
            <a:srgbClr val="1B4997"/>
          </a:solid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lt1"/>
              </a:buClr>
              <a:buSzPts val="2300"/>
              <a:buFont typeface="Calibri"/>
              <a:buNone/>
            </a:pPr>
            <a:r>
              <a:rPr lang="en">
                <a:solidFill>
                  <a:srgbClr val="FFFFFF"/>
                </a:solidFill>
              </a:rPr>
              <a:t>Professional Learning With Impact (PLI) Program Overview</a:t>
            </a:r>
            <a:endParaRPr>
              <a:solidFill>
                <a:srgbClr val="FFFFFF"/>
              </a:solidFill>
            </a:endParaRPr>
          </a:p>
        </p:txBody>
      </p:sp>
      <p:sp>
        <p:nvSpPr>
          <p:cNvPr id="259" name="Google Shape;259;p48"/>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3</a:t>
            </a:fld>
            <a:endParaRPr/>
          </a:p>
        </p:txBody>
      </p:sp>
      <p:pic>
        <p:nvPicPr>
          <p:cNvPr id="260" name="Google Shape;260;p48"/>
          <p:cNvPicPr preferRelativeResize="0"/>
          <p:nvPr/>
        </p:nvPicPr>
        <p:blipFill rotWithShape="1">
          <a:blip r:embed="rId3">
            <a:alphaModFix/>
          </a:blip>
          <a:srcRect/>
          <a:stretch/>
        </p:blipFill>
        <p:spPr>
          <a:xfrm>
            <a:off x="2779200" y="1097925"/>
            <a:ext cx="3585606" cy="34284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9"/>
          <p:cNvSpPr/>
          <p:nvPr/>
        </p:nvSpPr>
        <p:spPr>
          <a:xfrm>
            <a:off x="3036100" y="1314450"/>
            <a:ext cx="5286300" cy="2557500"/>
          </a:xfrm>
          <a:prstGeom prst="wedgeRoundRectCallout">
            <a:avLst>
              <a:gd name="adj1" fmla="val -20833"/>
              <a:gd name="adj2" fmla="val 62500"/>
              <a:gd name="adj3" fmla="val 0"/>
            </a:avLst>
          </a:prstGeom>
          <a:solidFill>
            <a:srgbClr val="E6913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9"/>
          <p:cNvSpPr txBox="1">
            <a:spLocks noGrp="1"/>
          </p:cNvSpPr>
          <p:nvPr>
            <p:ph type="body" idx="1"/>
          </p:nvPr>
        </p:nvSpPr>
        <p:spPr>
          <a:xfrm>
            <a:off x="764375" y="1650200"/>
            <a:ext cx="1745400" cy="2177700"/>
          </a:xfrm>
          <a:prstGeom prst="rect">
            <a:avLst/>
          </a:prstGeom>
        </p:spPr>
        <p:txBody>
          <a:bodyPr spcFirstLastPara="1" wrap="square" lIns="0" tIns="0" rIns="0" bIns="0" anchor="t" anchorCtr="0">
            <a:noAutofit/>
          </a:bodyPr>
          <a:lstStyle/>
          <a:p>
            <a:pPr marL="457200" lvl="0" indent="-368300" algn="l" rtl="0">
              <a:spcBef>
                <a:spcPts val="0"/>
              </a:spcBef>
              <a:spcAft>
                <a:spcPts val="0"/>
              </a:spcAft>
              <a:buClr>
                <a:srgbClr val="666666"/>
              </a:buClr>
              <a:buSzPts val="2200"/>
              <a:buFont typeface="Calibri"/>
              <a:buChar char="•"/>
            </a:pPr>
            <a:r>
              <a:rPr lang="en" sz="2400">
                <a:solidFill>
                  <a:srgbClr val="666666"/>
                </a:solidFill>
              </a:rPr>
              <a:t>Name</a:t>
            </a:r>
            <a:endParaRPr sz="2400">
              <a:solidFill>
                <a:srgbClr val="666666"/>
              </a:solidFill>
            </a:endParaRPr>
          </a:p>
          <a:p>
            <a:pPr marL="457200" lvl="0" indent="0" algn="l" rtl="0">
              <a:spcBef>
                <a:spcPts val="0"/>
              </a:spcBef>
              <a:spcAft>
                <a:spcPts val="0"/>
              </a:spcAft>
              <a:buNone/>
            </a:pPr>
            <a:endParaRPr sz="2400">
              <a:solidFill>
                <a:srgbClr val="666666"/>
              </a:solidFill>
            </a:endParaRPr>
          </a:p>
          <a:p>
            <a:pPr marL="457200" lvl="0" indent="-368300" algn="l" rtl="0">
              <a:spcBef>
                <a:spcPts val="0"/>
              </a:spcBef>
              <a:spcAft>
                <a:spcPts val="0"/>
              </a:spcAft>
              <a:buClr>
                <a:srgbClr val="666666"/>
              </a:buClr>
              <a:buSzPts val="2200"/>
              <a:buFont typeface="Calibri"/>
              <a:buChar char="•"/>
            </a:pPr>
            <a:r>
              <a:rPr lang="en" sz="2400">
                <a:solidFill>
                  <a:srgbClr val="666666"/>
                </a:solidFill>
              </a:rPr>
              <a:t>Role</a:t>
            </a:r>
            <a:endParaRPr sz="2400">
              <a:solidFill>
                <a:srgbClr val="666666"/>
              </a:solidFill>
            </a:endParaRPr>
          </a:p>
          <a:p>
            <a:pPr marL="457200" lvl="0" indent="0" algn="l" rtl="0">
              <a:spcBef>
                <a:spcPts val="0"/>
              </a:spcBef>
              <a:spcAft>
                <a:spcPts val="0"/>
              </a:spcAft>
              <a:buNone/>
            </a:pPr>
            <a:endParaRPr sz="2400">
              <a:solidFill>
                <a:srgbClr val="666666"/>
              </a:solidFill>
            </a:endParaRPr>
          </a:p>
          <a:p>
            <a:pPr marL="457200" lvl="0" indent="-368300" algn="l" rtl="0">
              <a:spcBef>
                <a:spcPts val="0"/>
              </a:spcBef>
              <a:spcAft>
                <a:spcPts val="0"/>
              </a:spcAft>
              <a:buClr>
                <a:srgbClr val="666666"/>
              </a:buClr>
              <a:buSzPts val="2200"/>
              <a:buFont typeface="Calibri"/>
              <a:buChar char="•"/>
            </a:pPr>
            <a:r>
              <a:rPr lang="en" sz="2400">
                <a:solidFill>
                  <a:srgbClr val="666666"/>
                </a:solidFill>
              </a:rPr>
              <a:t>School</a:t>
            </a:r>
            <a:endParaRPr sz="2400">
              <a:solidFill>
                <a:srgbClr val="666666"/>
              </a:solidFill>
            </a:endParaRPr>
          </a:p>
        </p:txBody>
      </p:sp>
      <p:sp>
        <p:nvSpPr>
          <p:cNvPr id="268" name="Google Shape;268;p49"/>
          <p:cNvSpPr txBox="1">
            <a:spLocks noGrp="1"/>
          </p:cNvSpPr>
          <p:nvPr>
            <p:ph type="title"/>
          </p:nvPr>
        </p:nvSpPr>
        <p:spPr>
          <a:xfrm>
            <a:off x="0" y="0"/>
            <a:ext cx="91440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rgbClr val="FFFFFF"/>
                </a:solidFill>
              </a:rPr>
              <a:t>Welcome and Voices in the Room</a:t>
            </a:r>
            <a:endParaRPr>
              <a:solidFill>
                <a:srgbClr val="FFFFFF"/>
              </a:solidFill>
            </a:endParaRPr>
          </a:p>
        </p:txBody>
      </p:sp>
      <p:sp>
        <p:nvSpPr>
          <p:cNvPr id="269" name="Google Shape;269;p49"/>
          <p:cNvSpPr txBox="1">
            <a:spLocks noGrp="1"/>
          </p:cNvSpPr>
          <p:nvPr>
            <p:ph type="sldNum" idx="12"/>
          </p:nvPr>
        </p:nvSpPr>
        <p:spPr>
          <a:xfrm>
            <a:off x="8474169" y="4951790"/>
            <a:ext cx="469800" cy="1155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sz="1000">
                <a:latin typeface="Arial"/>
                <a:ea typeface="Arial"/>
                <a:cs typeface="Arial"/>
                <a:sym typeface="Arial"/>
              </a:rPr>
              <a:t>4</a:t>
            </a:fld>
            <a:endParaRPr sz="1000">
              <a:latin typeface="Arial"/>
              <a:ea typeface="Arial"/>
              <a:cs typeface="Arial"/>
              <a:sym typeface="Arial"/>
            </a:endParaRPr>
          </a:p>
        </p:txBody>
      </p:sp>
      <p:sp>
        <p:nvSpPr>
          <p:cNvPr id="270" name="Google Shape;270;p49"/>
          <p:cNvSpPr txBox="1">
            <a:spLocks noGrp="1"/>
          </p:cNvSpPr>
          <p:nvPr>
            <p:ph type="body" idx="2"/>
          </p:nvPr>
        </p:nvSpPr>
        <p:spPr>
          <a:xfrm>
            <a:off x="3588100" y="1429200"/>
            <a:ext cx="4182300" cy="21777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sz="3000">
                <a:solidFill>
                  <a:srgbClr val="FFFFFF"/>
                </a:solidFill>
              </a:rPr>
              <a:t>Since you’ve started this work, what is something you’ve discovered is a strength you bring?</a:t>
            </a:r>
            <a:endParaRPr sz="3500">
              <a:solidFill>
                <a:srgbClr val="FFFFFF"/>
              </a:solidFill>
            </a:endParaRPr>
          </a:p>
          <a:p>
            <a:pPr marL="0" lvl="0" indent="0" algn="ctr" rtl="0">
              <a:spcBef>
                <a:spcPts val="0"/>
              </a:spcBef>
              <a:spcAft>
                <a:spcPts val="0"/>
              </a:spcAft>
              <a:buNone/>
            </a:pPr>
            <a:endParaRPr>
              <a:solidFill>
                <a:schemeClr val="dk2"/>
              </a:solidFill>
              <a:latin typeface="Arial"/>
              <a:ea typeface="Arial"/>
              <a:cs typeface="Arial"/>
              <a:sym typeface="Arial"/>
            </a:endParaRPr>
          </a:p>
          <a:p>
            <a:pPr marL="0" lvl="0" indent="0" algn="ctr" rtl="0">
              <a:spcBef>
                <a:spcPts val="0"/>
              </a:spcBef>
              <a:spcAft>
                <a:spcPts val="0"/>
              </a:spcAft>
              <a:buClr>
                <a:schemeClr val="dk2"/>
              </a:buClr>
              <a:buSzPts val="1100"/>
              <a:buFont typeface="Arial"/>
              <a:buNone/>
            </a:pPr>
            <a:endParaRPr sz="2600">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0"/>
          <p:cNvSpPr/>
          <p:nvPr/>
        </p:nvSpPr>
        <p:spPr>
          <a:xfrm>
            <a:off x="894075" y="4043000"/>
            <a:ext cx="7939500" cy="6768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6" name="Google Shape;276;p50"/>
          <p:cNvSpPr txBox="1">
            <a:spLocks noGrp="1"/>
          </p:cNvSpPr>
          <p:nvPr>
            <p:ph type="body" idx="1"/>
          </p:nvPr>
        </p:nvSpPr>
        <p:spPr>
          <a:xfrm>
            <a:off x="1163925" y="4048981"/>
            <a:ext cx="7669500" cy="645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500"/>
              </a:spcBef>
              <a:spcAft>
                <a:spcPts val="0"/>
              </a:spcAft>
              <a:buSzPts val="1400"/>
              <a:buNone/>
            </a:pPr>
            <a:r>
              <a:rPr lang="en"/>
              <a:t>Use a problem-solution lens to think through each stage in the TLT cycle</a:t>
            </a:r>
            <a:endParaRPr/>
          </a:p>
          <a:p>
            <a:pPr marL="0" lvl="0" indent="0" algn="l" rtl="0">
              <a:lnSpc>
                <a:spcPct val="100000"/>
              </a:lnSpc>
              <a:spcBef>
                <a:spcPts val="500"/>
              </a:spcBef>
              <a:spcAft>
                <a:spcPts val="0"/>
              </a:spcAft>
              <a:buSzPts val="1400"/>
              <a:buNone/>
            </a:pPr>
            <a:r>
              <a:rPr lang="en"/>
              <a:t>Articulate facilitator skills and steps before, during, and after a TLT meeting</a:t>
            </a:r>
            <a:endParaRPr/>
          </a:p>
          <a:p>
            <a:pPr marL="0" lvl="0" indent="0" algn="l" rtl="0">
              <a:lnSpc>
                <a:spcPct val="100000"/>
              </a:lnSpc>
              <a:spcBef>
                <a:spcPts val="500"/>
              </a:spcBef>
              <a:spcAft>
                <a:spcPts val="0"/>
              </a:spcAft>
              <a:buSzPts val="1400"/>
              <a:buNone/>
            </a:pPr>
            <a:endParaRPr/>
          </a:p>
          <a:p>
            <a:pPr marL="0" lvl="0" indent="0" algn="l" rtl="0">
              <a:lnSpc>
                <a:spcPct val="100000"/>
              </a:lnSpc>
              <a:spcBef>
                <a:spcPts val="500"/>
              </a:spcBef>
              <a:spcAft>
                <a:spcPts val="0"/>
              </a:spcAft>
              <a:buSzPts val="1400"/>
              <a:buNone/>
            </a:pPr>
            <a:endParaRPr/>
          </a:p>
          <a:p>
            <a:pPr marL="0" lvl="0" indent="0" algn="l" rtl="0">
              <a:lnSpc>
                <a:spcPct val="100000"/>
              </a:lnSpc>
              <a:spcBef>
                <a:spcPts val="500"/>
              </a:spcBef>
              <a:spcAft>
                <a:spcPts val="0"/>
              </a:spcAft>
              <a:buSzPts val="1400"/>
              <a:buNone/>
            </a:pPr>
            <a:endParaRPr/>
          </a:p>
          <a:p>
            <a:pPr marL="0" lvl="0" indent="0" algn="l" rtl="0">
              <a:lnSpc>
                <a:spcPct val="100000"/>
              </a:lnSpc>
              <a:spcBef>
                <a:spcPts val="2700"/>
              </a:spcBef>
              <a:spcAft>
                <a:spcPts val="0"/>
              </a:spcAft>
              <a:buSzPts val="1400"/>
              <a:buNone/>
            </a:pPr>
            <a:endParaRPr/>
          </a:p>
          <a:p>
            <a:pPr marL="0" lvl="0" indent="0" algn="l" rtl="0">
              <a:lnSpc>
                <a:spcPct val="100000"/>
              </a:lnSpc>
              <a:spcBef>
                <a:spcPts val="900"/>
              </a:spcBef>
              <a:spcAft>
                <a:spcPts val="900"/>
              </a:spcAft>
              <a:buSzPts val="1400"/>
              <a:buNone/>
            </a:pPr>
            <a:endParaRPr/>
          </a:p>
        </p:txBody>
      </p:sp>
      <p:sp>
        <p:nvSpPr>
          <p:cNvPr id="277" name="Google Shape;277;p50"/>
          <p:cNvSpPr txBox="1">
            <a:spLocks noGrp="1"/>
          </p:cNvSpPr>
          <p:nvPr>
            <p:ph type="title"/>
          </p:nvPr>
        </p:nvSpPr>
        <p:spPr>
          <a:xfrm>
            <a:off x="0" y="0"/>
            <a:ext cx="9144000" cy="857400"/>
          </a:xfrm>
          <a:prstGeom prst="rect">
            <a:avLst/>
          </a:prstGeom>
          <a:solidFill>
            <a:srgbClr val="1B4997"/>
          </a:solid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2300"/>
              <a:buFont typeface="Calibri"/>
              <a:buNone/>
            </a:pPr>
            <a:r>
              <a:rPr lang="en">
                <a:solidFill>
                  <a:srgbClr val="FFFFFF"/>
                </a:solidFill>
              </a:rPr>
              <a:t>Workshop Outcomes</a:t>
            </a:r>
            <a:endParaRPr/>
          </a:p>
        </p:txBody>
      </p:sp>
      <p:sp>
        <p:nvSpPr>
          <p:cNvPr id="278" name="Google Shape;278;p50"/>
          <p:cNvSpPr/>
          <p:nvPr/>
        </p:nvSpPr>
        <p:spPr>
          <a:xfrm>
            <a:off x="352369" y="4033363"/>
            <a:ext cx="542700" cy="676800"/>
          </a:xfrm>
          <a:prstGeom prst="rect">
            <a:avLst/>
          </a:prstGeom>
          <a:solidFill>
            <a:srgbClr val="1B499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9" name="Google Shape;279;p50"/>
          <p:cNvSpPr/>
          <p:nvPr/>
        </p:nvSpPr>
        <p:spPr>
          <a:xfrm>
            <a:off x="298894" y="1473613"/>
            <a:ext cx="542700" cy="1474800"/>
          </a:xfrm>
          <a:prstGeom prst="rect">
            <a:avLst/>
          </a:prstGeom>
          <a:solidFill>
            <a:srgbClr val="00B05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0" name="Google Shape;280;p50"/>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5</a:t>
            </a:fld>
            <a:endParaRPr/>
          </a:p>
        </p:txBody>
      </p:sp>
      <p:sp>
        <p:nvSpPr>
          <p:cNvPr id="281" name="Google Shape;281;p50"/>
          <p:cNvSpPr txBox="1">
            <a:spLocks noGrp="1"/>
          </p:cNvSpPr>
          <p:nvPr>
            <p:ph type="body" idx="1"/>
          </p:nvPr>
        </p:nvSpPr>
        <p:spPr>
          <a:xfrm>
            <a:off x="841600" y="1492825"/>
            <a:ext cx="7669500" cy="1436400"/>
          </a:xfrm>
          <a:prstGeom prst="rect">
            <a:avLst/>
          </a:prstGeom>
          <a:solidFill>
            <a:srgbClr val="D9D9D9"/>
          </a:solidFill>
          <a:ln>
            <a:noFill/>
          </a:ln>
        </p:spPr>
        <p:txBody>
          <a:bodyPr spcFirstLastPara="1" wrap="square" lIns="0" tIns="0" rIns="0" bIns="0" anchor="ctr" anchorCtr="0">
            <a:noAutofit/>
          </a:bodyPr>
          <a:lstStyle/>
          <a:p>
            <a:pPr marL="0" lvl="0" indent="0" algn="l" rtl="0">
              <a:lnSpc>
                <a:spcPct val="100000"/>
              </a:lnSpc>
              <a:spcBef>
                <a:spcPts val="900"/>
              </a:spcBef>
              <a:spcAft>
                <a:spcPts val="0"/>
              </a:spcAft>
              <a:buSzPts val="1400"/>
              <a:buNone/>
            </a:pPr>
            <a:r>
              <a:rPr lang="en"/>
              <a:t>  Learn to automatize the coaching round process by gaining a deeper    </a:t>
            </a:r>
            <a:endParaRPr/>
          </a:p>
          <a:p>
            <a:pPr marL="0" lvl="0" indent="0" algn="l" rtl="0">
              <a:lnSpc>
                <a:spcPct val="100000"/>
              </a:lnSpc>
              <a:spcBef>
                <a:spcPts val="900"/>
              </a:spcBef>
              <a:spcAft>
                <a:spcPts val="0"/>
              </a:spcAft>
              <a:buSzPts val="1400"/>
              <a:buNone/>
            </a:pPr>
            <a:r>
              <a:rPr lang="en"/>
              <a:t>  understanding of FFT Cluster 4 and how to support teacher thinking and  </a:t>
            </a:r>
            <a:endParaRPr/>
          </a:p>
          <a:p>
            <a:pPr marL="0" lvl="0" indent="0" algn="l" rtl="0">
              <a:lnSpc>
                <a:spcPct val="100000"/>
              </a:lnSpc>
              <a:spcBef>
                <a:spcPts val="900"/>
              </a:spcBef>
              <a:spcAft>
                <a:spcPts val="900"/>
              </a:spcAft>
              <a:buSzPts val="1400"/>
              <a:buNone/>
            </a:pPr>
            <a:r>
              <a:rPr lang="en"/>
              <a:t>  propel their practice forward through the video and tagging.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1"/>
          <p:cNvSpPr txBox="1"/>
          <p:nvPr/>
        </p:nvSpPr>
        <p:spPr>
          <a:xfrm>
            <a:off x="618413" y="1112100"/>
            <a:ext cx="7361400" cy="2909100"/>
          </a:xfrm>
          <a:prstGeom prst="rect">
            <a:avLst/>
          </a:prstGeom>
          <a:noFill/>
          <a:ln>
            <a:noFill/>
          </a:ln>
        </p:spPr>
        <p:txBody>
          <a:bodyPr spcFirstLastPara="1" wrap="square" lIns="68575" tIns="68575" rIns="68575" bIns="68575" anchor="t" anchorCtr="0">
            <a:spAutoFit/>
          </a:bodyPr>
          <a:lstStyle/>
          <a:p>
            <a:pPr marL="342900" marR="0" lvl="0" indent="-292100" algn="l" rtl="0">
              <a:lnSpc>
                <a:spcPct val="200000"/>
              </a:lnSpc>
              <a:spcBef>
                <a:spcPts val="0"/>
              </a:spcBef>
              <a:spcAft>
                <a:spcPts val="0"/>
              </a:spcAft>
              <a:buClr>
                <a:schemeClr val="dk1"/>
              </a:buClr>
              <a:buSzPts val="2000"/>
              <a:buFont typeface="Calibri"/>
              <a:buChar char="●"/>
            </a:pPr>
            <a:r>
              <a:rPr lang="en" sz="2000" i="1" u="none" strike="noStrike" cap="none">
                <a:solidFill>
                  <a:schemeClr val="dk1"/>
                </a:solidFill>
                <a:latin typeface="Calibri"/>
                <a:ea typeface="Calibri"/>
                <a:cs typeface="Calibri"/>
                <a:sym typeface="Calibri"/>
              </a:rPr>
              <a:t>Professional L</a:t>
            </a:r>
            <a:r>
              <a:rPr lang="en" sz="2000" i="1">
                <a:solidFill>
                  <a:schemeClr val="dk1"/>
                </a:solidFill>
                <a:latin typeface="Calibri"/>
                <a:ea typeface="Calibri"/>
                <a:cs typeface="Calibri"/>
                <a:sym typeface="Calibri"/>
              </a:rPr>
              <a:t>earning with </a:t>
            </a:r>
            <a:r>
              <a:rPr lang="en" sz="2000" i="1" u="none" strike="noStrike" cap="none">
                <a:solidFill>
                  <a:schemeClr val="dk1"/>
                </a:solidFill>
                <a:latin typeface="Calibri"/>
                <a:ea typeface="Calibri"/>
                <a:cs typeface="Calibri"/>
                <a:sym typeface="Calibri"/>
              </a:rPr>
              <a:t>Impact </a:t>
            </a:r>
            <a:r>
              <a:rPr lang="en" sz="2000" i="1">
                <a:solidFill>
                  <a:schemeClr val="dk1"/>
                </a:solidFill>
                <a:latin typeface="Calibri"/>
                <a:ea typeface="Calibri"/>
                <a:cs typeface="Calibri"/>
                <a:sym typeface="Calibri"/>
              </a:rPr>
              <a:t>b</a:t>
            </a:r>
            <a:r>
              <a:rPr lang="en" sz="2000" i="1" u="none" strike="noStrike" cap="none">
                <a:solidFill>
                  <a:schemeClr val="dk1"/>
                </a:solidFill>
                <a:latin typeface="Calibri"/>
                <a:ea typeface="Calibri"/>
                <a:cs typeface="Calibri"/>
                <a:sym typeface="Calibri"/>
              </a:rPr>
              <a:t>inder</a:t>
            </a:r>
            <a:endParaRPr sz="2000" i="1" u="none" strike="noStrike" cap="none">
              <a:solidFill>
                <a:schemeClr val="dk1"/>
              </a:solidFill>
              <a:latin typeface="Calibri"/>
              <a:ea typeface="Calibri"/>
              <a:cs typeface="Calibri"/>
              <a:sym typeface="Calibri"/>
            </a:endParaRPr>
          </a:p>
          <a:p>
            <a:pPr marL="342900" marR="0" lvl="0" indent="-292100" algn="l" rtl="0">
              <a:lnSpc>
                <a:spcPct val="200000"/>
              </a:lnSpc>
              <a:spcBef>
                <a:spcPts val="0"/>
              </a:spcBef>
              <a:spcAft>
                <a:spcPts val="0"/>
              </a:spcAft>
              <a:buClr>
                <a:schemeClr val="dk1"/>
              </a:buClr>
              <a:buSzPts val="2000"/>
              <a:buFont typeface="Calibri"/>
              <a:buChar char="●"/>
            </a:pPr>
            <a:r>
              <a:rPr lang="en" sz="2000" i="1">
                <a:solidFill>
                  <a:schemeClr val="dk1"/>
                </a:solidFill>
                <a:latin typeface="Calibri"/>
                <a:ea typeface="Calibri"/>
                <a:cs typeface="Calibri"/>
                <a:sym typeface="Calibri"/>
              </a:rPr>
              <a:t>Collaborative Interactive Document</a:t>
            </a:r>
            <a:endParaRPr sz="2000" i="1">
              <a:solidFill>
                <a:schemeClr val="dk1"/>
              </a:solidFill>
              <a:latin typeface="Calibri"/>
              <a:ea typeface="Calibri"/>
              <a:cs typeface="Calibri"/>
              <a:sym typeface="Calibri"/>
            </a:endParaRPr>
          </a:p>
          <a:p>
            <a:pPr marL="342900" marR="0" lvl="0" indent="-292100" algn="l" rtl="0">
              <a:lnSpc>
                <a:spcPct val="20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Access to Whetstone account</a:t>
            </a:r>
            <a:endParaRPr sz="2000">
              <a:solidFill>
                <a:schemeClr val="dk1"/>
              </a:solidFill>
              <a:latin typeface="Calibri"/>
              <a:ea typeface="Calibri"/>
              <a:cs typeface="Calibri"/>
              <a:sym typeface="Calibri"/>
            </a:endParaRPr>
          </a:p>
          <a:p>
            <a:pPr marL="342900" marR="0" lvl="0" indent="-292100" algn="l" rtl="0">
              <a:lnSpc>
                <a:spcPct val="200000"/>
              </a:lnSpc>
              <a:spcBef>
                <a:spcPts val="0"/>
              </a:spcBef>
              <a:spcAft>
                <a:spcPts val="0"/>
              </a:spcAft>
              <a:buClr>
                <a:schemeClr val="dk1"/>
              </a:buClr>
              <a:buSzPts val="2000"/>
              <a:buFont typeface="Calibri"/>
              <a:buChar char="●"/>
            </a:pPr>
            <a:r>
              <a:rPr lang="en" sz="2000" i="0" u="none" strike="noStrike" cap="none">
                <a:solidFill>
                  <a:schemeClr val="dk1"/>
                </a:solidFill>
                <a:latin typeface="Calibri"/>
                <a:ea typeface="Calibri"/>
                <a:cs typeface="Calibri"/>
                <a:sym typeface="Calibri"/>
              </a:rPr>
              <a:t>Highlighter</a:t>
            </a:r>
            <a:endParaRPr sz="2000">
              <a:solidFill>
                <a:schemeClr val="dk1"/>
              </a:solidFill>
              <a:latin typeface="Calibri"/>
              <a:ea typeface="Calibri"/>
              <a:cs typeface="Calibri"/>
              <a:sym typeface="Calibri"/>
            </a:endParaRPr>
          </a:p>
          <a:p>
            <a:pPr marL="342900" marR="0" lvl="0" indent="-292100" algn="l" rtl="0">
              <a:lnSpc>
                <a:spcPct val="200000"/>
              </a:lnSpc>
              <a:spcBef>
                <a:spcPts val="0"/>
              </a:spcBef>
              <a:spcAft>
                <a:spcPts val="0"/>
              </a:spcAft>
              <a:buClr>
                <a:schemeClr val="dk1"/>
              </a:buClr>
              <a:buSzPts val="2000"/>
              <a:buFont typeface="Calibri"/>
              <a:buChar char="●"/>
            </a:pPr>
            <a:r>
              <a:rPr lang="en" sz="2000" i="0" u="none" strike="noStrike" cap="none">
                <a:solidFill>
                  <a:schemeClr val="dk1"/>
                </a:solidFill>
                <a:latin typeface="Calibri"/>
                <a:ea typeface="Calibri"/>
                <a:cs typeface="Calibri"/>
                <a:sym typeface="Calibri"/>
              </a:rPr>
              <a:t>Paper and pencil/pen</a:t>
            </a:r>
            <a:endParaRPr sz="1700" i="0" u="none" strike="noStrike" cap="none">
              <a:solidFill>
                <a:srgbClr val="000000"/>
              </a:solidFill>
              <a:latin typeface="Calibri"/>
              <a:ea typeface="Calibri"/>
              <a:cs typeface="Calibri"/>
              <a:sym typeface="Calibri"/>
            </a:endParaRPr>
          </a:p>
        </p:txBody>
      </p:sp>
      <p:sp>
        <p:nvSpPr>
          <p:cNvPr id="288" name="Google Shape;288;p51"/>
          <p:cNvSpPr txBox="1">
            <a:spLocks noGrp="1"/>
          </p:cNvSpPr>
          <p:nvPr>
            <p:ph type="title"/>
          </p:nvPr>
        </p:nvSpPr>
        <p:spPr>
          <a:xfrm>
            <a:off x="0" y="0"/>
            <a:ext cx="9144000" cy="925800"/>
          </a:xfrm>
          <a:prstGeom prst="rect">
            <a:avLst/>
          </a:prstGeom>
          <a:solidFill>
            <a:srgbClr val="1B4997"/>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2300"/>
              <a:buFont typeface="Calibri"/>
              <a:buNone/>
            </a:pPr>
            <a:r>
              <a:rPr lang="en">
                <a:solidFill>
                  <a:srgbClr val="FFFFFF"/>
                </a:solidFill>
              </a:rPr>
              <a:t>Materials by Your Side</a:t>
            </a:r>
            <a:endParaRPr>
              <a:solidFill>
                <a:srgbClr val="FFFFFF"/>
              </a:solidFill>
            </a:endParaRPr>
          </a:p>
        </p:txBody>
      </p:sp>
      <p:pic>
        <p:nvPicPr>
          <p:cNvPr id="289" name="Google Shape;289;p51"/>
          <p:cNvPicPr preferRelativeResize="0"/>
          <p:nvPr/>
        </p:nvPicPr>
        <p:blipFill>
          <a:blip r:embed="rId3">
            <a:alphaModFix/>
          </a:blip>
          <a:stretch>
            <a:fillRect/>
          </a:stretch>
        </p:blipFill>
        <p:spPr>
          <a:xfrm rot="140413">
            <a:off x="6667593" y="967011"/>
            <a:ext cx="2241877" cy="2661997"/>
          </a:xfrm>
          <a:prstGeom prst="rect">
            <a:avLst/>
          </a:prstGeom>
          <a:noFill/>
          <a:ln w="28575" cap="flat" cmpd="sng">
            <a:solidFill>
              <a:schemeClr val="dk2"/>
            </a:solidFill>
            <a:prstDash val="solid"/>
            <a:round/>
            <a:headEnd type="none" w="sm" len="sm"/>
            <a:tailEnd type="none" w="sm" len="sm"/>
          </a:ln>
        </p:spPr>
      </p:pic>
      <p:pic>
        <p:nvPicPr>
          <p:cNvPr id="290" name="Google Shape;290;p51"/>
          <p:cNvPicPr preferRelativeResize="0"/>
          <p:nvPr/>
        </p:nvPicPr>
        <p:blipFill>
          <a:blip r:embed="rId4">
            <a:alphaModFix/>
          </a:blip>
          <a:stretch>
            <a:fillRect/>
          </a:stretch>
        </p:blipFill>
        <p:spPr>
          <a:xfrm rot="202270">
            <a:off x="6049614" y="1714156"/>
            <a:ext cx="2034819" cy="2667290"/>
          </a:xfrm>
          <a:prstGeom prst="rect">
            <a:avLst/>
          </a:prstGeom>
          <a:noFill/>
          <a:ln w="28575" cap="flat" cmpd="sng">
            <a:solidFill>
              <a:schemeClr val="dk2"/>
            </a:solidFill>
            <a:prstDash val="solid"/>
            <a:round/>
            <a:headEnd type="none" w="sm" len="sm"/>
            <a:tailEnd type="none" w="sm" len="sm"/>
          </a:ln>
        </p:spPr>
      </p:pic>
      <p:sp>
        <p:nvSpPr>
          <p:cNvPr id="291" name="Google Shape;291;p51"/>
          <p:cNvSpPr txBox="1">
            <a:spLocks noGrp="1"/>
          </p:cNvSpPr>
          <p:nvPr>
            <p:ph type="sldNum" idx="12"/>
          </p:nvPr>
        </p:nvSpPr>
        <p:spPr>
          <a:xfrm>
            <a:off x="8757500" y="4948212"/>
            <a:ext cx="150900" cy="1155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2"/>
          <p:cNvSpPr txBox="1">
            <a:spLocks noGrp="1"/>
          </p:cNvSpPr>
          <p:nvPr>
            <p:ph type="title"/>
          </p:nvPr>
        </p:nvSpPr>
        <p:spPr>
          <a:xfrm>
            <a:off x="-789" y="995324"/>
            <a:ext cx="9144000" cy="1769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endParaRPr sz="1800"/>
          </a:p>
          <a:p>
            <a:pPr marL="0" lvl="0" indent="0" algn="ctr" rtl="0">
              <a:spcBef>
                <a:spcPts val="0"/>
              </a:spcBef>
              <a:spcAft>
                <a:spcPts val="0"/>
              </a:spcAft>
              <a:buNone/>
            </a:pPr>
            <a:r>
              <a:rPr lang="en" sz="3500" b="1"/>
              <a:t>Part 1: FFT Cluster 4 Review and </a:t>
            </a:r>
            <a:endParaRPr sz="3500" b="1"/>
          </a:p>
          <a:p>
            <a:pPr marL="0" lvl="0" indent="0" algn="ctr" rtl="0">
              <a:spcBef>
                <a:spcPts val="0"/>
              </a:spcBef>
              <a:spcAft>
                <a:spcPts val="0"/>
              </a:spcAft>
              <a:buNone/>
            </a:pPr>
            <a:r>
              <a:rPr lang="en" sz="3500" b="1"/>
              <a:t>One-on-One Coaching Rounds</a:t>
            </a:r>
            <a:endParaRPr sz="3500" b="1"/>
          </a:p>
          <a:p>
            <a:pPr marL="0" lvl="0" indent="0" algn="ctr" rtl="0">
              <a:spcBef>
                <a:spcPts val="0"/>
              </a:spcBef>
              <a:spcAft>
                <a:spcPts val="0"/>
              </a:spcAft>
              <a:buNone/>
            </a:pPr>
            <a:endParaRPr sz="3200" i="1"/>
          </a:p>
          <a:p>
            <a:pPr marL="0" lvl="0" indent="0" algn="ctr" rtl="0">
              <a:spcBef>
                <a:spcPts val="0"/>
              </a:spcBef>
              <a:spcAft>
                <a:spcPts val="0"/>
              </a:spcAft>
              <a:buNone/>
            </a:pP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53"/>
          <p:cNvPicPr preferRelativeResize="0"/>
          <p:nvPr/>
        </p:nvPicPr>
        <p:blipFill>
          <a:blip r:embed="rId3">
            <a:alphaModFix/>
          </a:blip>
          <a:stretch>
            <a:fillRect/>
          </a:stretch>
        </p:blipFill>
        <p:spPr>
          <a:xfrm>
            <a:off x="0" y="1018325"/>
            <a:ext cx="3448124" cy="3106924"/>
          </a:xfrm>
          <a:prstGeom prst="rect">
            <a:avLst/>
          </a:prstGeom>
          <a:noFill/>
          <a:ln>
            <a:noFill/>
          </a:ln>
        </p:spPr>
      </p:pic>
      <p:pic>
        <p:nvPicPr>
          <p:cNvPr id="302" name="Google Shape;302;p53"/>
          <p:cNvPicPr preferRelativeResize="0"/>
          <p:nvPr/>
        </p:nvPicPr>
        <p:blipFill rotWithShape="1">
          <a:blip r:embed="rId4">
            <a:alphaModFix/>
          </a:blip>
          <a:srcRect/>
          <a:stretch/>
        </p:blipFill>
        <p:spPr>
          <a:xfrm>
            <a:off x="8453399" y="4450660"/>
            <a:ext cx="538200" cy="540439"/>
          </a:xfrm>
          <a:prstGeom prst="rect">
            <a:avLst/>
          </a:prstGeom>
          <a:noFill/>
          <a:ln>
            <a:noFill/>
          </a:ln>
        </p:spPr>
      </p:pic>
      <p:graphicFrame>
        <p:nvGraphicFramePr>
          <p:cNvPr id="303" name="Google Shape;303;p53"/>
          <p:cNvGraphicFramePr/>
          <p:nvPr/>
        </p:nvGraphicFramePr>
        <p:xfrm>
          <a:off x="3038101" y="25"/>
          <a:ext cx="6128400" cy="4978425"/>
        </p:xfrm>
        <a:graphic>
          <a:graphicData uri="http://schemas.openxmlformats.org/drawingml/2006/table">
            <a:tbl>
              <a:tblPr>
                <a:noFill/>
                <a:tableStyleId>{9BF9563D-DE7B-4AB0-8AC7-42AE9A22BB75}</a:tableStyleId>
              </a:tblPr>
              <a:tblGrid>
                <a:gridCol w="1886475">
                  <a:extLst>
                    <a:ext uri="{9D8B030D-6E8A-4147-A177-3AD203B41FA5}">
                      <a16:colId xmlns:a16="http://schemas.microsoft.com/office/drawing/2014/main" val="20000"/>
                    </a:ext>
                  </a:extLst>
                </a:gridCol>
                <a:gridCol w="2386725">
                  <a:extLst>
                    <a:ext uri="{9D8B030D-6E8A-4147-A177-3AD203B41FA5}">
                      <a16:colId xmlns:a16="http://schemas.microsoft.com/office/drawing/2014/main" val="20001"/>
                    </a:ext>
                  </a:extLst>
                </a:gridCol>
                <a:gridCol w="1855200">
                  <a:extLst>
                    <a:ext uri="{9D8B030D-6E8A-4147-A177-3AD203B41FA5}">
                      <a16:colId xmlns:a16="http://schemas.microsoft.com/office/drawing/2014/main" val="20002"/>
                    </a:ext>
                  </a:extLst>
                </a:gridCol>
              </a:tblGrid>
              <a:tr h="2135325">
                <a:tc>
                  <a:txBody>
                    <a:bodyPr/>
                    <a:lstStyle/>
                    <a:p>
                      <a:pPr marL="0" lvl="0" indent="0" algn="ctr" rtl="0">
                        <a:spcBef>
                          <a:spcPts val="0"/>
                        </a:spcBef>
                        <a:spcAft>
                          <a:spcPts val="0"/>
                        </a:spcAft>
                        <a:buNone/>
                      </a:pPr>
                      <a:r>
                        <a:rPr lang="en" sz="2000" b="1">
                          <a:solidFill>
                            <a:srgbClr val="C996C6"/>
                          </a:solidFill>
                          <a:latin typeface="Calibri"/>
                          <a:ea typeface="Calibri"/>
                          <a:cs typeface="Calibri"/>
                          <a:sym typeface="Calibri"/>
                        </a:rPr>
                        <a:t>Clarity of Instructional Purpose and Accuracy of Content</a:t>
                      </a:r>
                      <a:endParaRPr sz="2000" b="1">
                        <a:solidFill>
                          <a:srgbClr val="C996C6"/>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rgbClr val="ED9C54"/>
                          </a:solidFill>
                          <a:latin typeface="Calibri"/>
                          <a:ea typeface="Calibri"/>
                          <a:cs typeface="Calibri"/>
                          <a:sym typeface="Calibri"/>
                        </a:rPr>
                        <a:t>Safe, Respectful, Supportive, and Challenging Learning Environment</a:t>
                      </a:r>
                      <a:endParaRPr sz="2000" b="1">
                        <a:solidFill>
                          <a:srgbClr val="ED9C54"/>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rgbClr val="F1C232"/>
                          </a:solidFill>
                          <a:latin typeface="Calibri"/>
                          <a:ea typeface="Calibri"/>
                          <a:cs typeface="Calibri"/>
                          <a:sym typeface="Calibri"/>
                        </a:rPr>
                        <a:t>Classroom Management</a:t>
                      </a:r>
                      <a:endParaRPr sz="2000" b="1">
                        <a:solidFill>
                          <a:srgbClr val="F1C23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1077500">
                <a:tc gridSpan="3">
                  <a:txBody>
                    <a:bodyPr/>
                    <a:lstStyle/>
                    <a:p>
                      <a:pPr marL="0" lvl="0" indent="0" algn="ctr" rtl="0">
                        <a:spcBef>
                          <a:spcPts val="0"/>
                        </a:spcBef>
                        <a:spcAft>
                          <a:spcPts val="0"/>
                        </a:spcAft>
                        <a:buNone/>
                      </a:pPr>
                      <a:endParaRPr sz="2000">
                        <a:latin typeface="Calibri"/>
                        <a:ea typeface="Calibri"/>
                        <a:cs typeface="Calibri"/>
                        <a:sym typeface="Calibri"/>
                      </a:endParaRPr>
                    </a:p>
                    <a:p>
                      <a:pPr marL="0" lvl="0" indent="0" algn="ctr" rtl="0">
                        <a:spcBef>
                          <a:spcPts val="0"/>
                        </a:spcBef>
                        <a:spcAft>
                          <a:spcPts val="0"/>
                        </a:spcAft>
                        <a:buNone/>
                      </a:pPr>
                      <a:r>
                        <a:rPr lang="en" sz="2000" b="1">
                          <a:solidFill>
                            <a:srgbClr val="72AE86"/>
                          </a:solidFill>
                          <a:latin typeface="Calibri"/>
                          <a:ea typeface="Calibri"/>
                          <a:cs typeface="Calibri"/>
                          <a:sym typeface="Calibri"/>
                        </a:rPr>
                        <a:t>Student Intellectual Engagement</a:t>
                      </a:r>
                      <a:endParaRPr sz="2000" b="1">
                        <a:solidFill>
                          <a:srgbClr val="72AE86"/>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12400">
                <a:tc gridSpan="3">
                  <a:txBody>
                    <a:bodyPr/>
                    <a:lstStyle/>
                    <a:p>
                      <a:pPr marL="0" lvl="0" indent="0" algn="ctr" rtl="0">
                        <a:spcBef>
                          <a:spcPts val="0"/>
                        </a:spcBef>
                        <a:spcAft>
                          <a:spcPts val="0"/>
                        </a:spcAft>
                        <a:buNone/>
                      </a:pPr>
                      <a:r>
                        <a:rPr lang="en" sz="2000" b="1">
                          <a:solidFill>
                            <a:srgbClr val="9FC4DD"/>
                          </a:solidFill>
                          <a:latin typeface="Calibri"/>
                          <a:ea typeface="Calibri"/>
                          <a:cs typeface="Calibri"/>
                          <a:sym typeface="Calibri"/>
                        </a:rPr>
                        <a:t>Successful Learning </a:t>
                      </a:r>
                      <a:endParaRPr sz="2000" b="1">
                        <a:solidFill>
                          <a:srgbClr val="9FC4DD"/>
                        </a:solidFill>
                        <a:latin typeface="Calibri"/>
                        <a:ea typeface="Calibri"/>
                        <a:cs typeface="Calibri"/>
                        <a:sym typeface="Calibri"/>
                      </a:endParaRPr>
                    </a:p>
                    <a:p>
                      <a:pPr marL="0" lvl="0" indent="0" algn="ctr" rtl="0">
                        <a:spcBef>
                          <a:spcPts val="0"/>
                        </a:spcBef>
                        <a:spcAft>
                          <a:spcPts val="0"/>
                        </a:spcAft>
                        <a:buNone/>
                      </a:pPr>
                      <a:r>
                        <a:rPr lang="en" sz="2000" b="1">
                          <a:solidFill>
                            <a:srgbClr val="9FC4DD"/>
                          </a:solidFill>
                          <a:latin typeface="Calibri"/>
                          <a:ea typeface="Calibri"/>
                          <a:cs typeface="Calibri"/>
                          <a:sym typeface="Calibri"/>
                        </a:rPr>
                        <a:t>by All Students</a:t>
                      </a:r>
                      <a:endParaRPr sz="2000" b="1">
                        <a:solidFill>
                          <a:srgbClr val="9FC4DD"/>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853200">
                <a:tc gridSpan="3">
                  <a:txBody>
                    <a:bodyPr/>
                    <a:lstStyle/>
                    <a:p>
                      <a:pPr marL="0" lvl="0" indent="0" algn="l" rtl="0">
                        <a:spcBef>
                          <a:spcPts val="0"/>
                        </a:spcBef>
                        <a:spcAft>
                          <a:spcPts val="0"/>
                        </a:spcAft>
                        <a:buNone/>
                      </a:pPr>
                      <a:endParaRPr sz="2000" b="1">
                        <a:solidFill>
                          <a:srgbClr val="70659A"/>
                        </a:solidFill>
                        <a:latin typeface="Calibri"/>
                        <a:ea typeface="Calibri"/>
                        <a:cs typeface="Calibri"/>
                        <a:sym typeface="Calibri"/>
                      </a:endParaRPr>
                    </a:p>
                    <a:p>
                      <a:pPr marL="0" lvl="0" indent="0" algn="ctr" rtl="0">
                        <a:spcBef>
                          <a:spcPts val="0"/>
                        </a:spcBef>
                        <a:spcAft>
                          <a:spcPts val="0"/>
                        </a:spcAft>
                        <a:buNone/>
                      </a:pPr>
                      <a:r>
                        <a:rPr lang="en" sz="2000" b="1">
                          <a:solidFill>
                            <a:srgbClr val="70659A"/>
                          </a:solidFill>
                          <a:latin typeface="Calibri"/>
                          <a:ea typeface="Calibri"/>
                          <a:cs typeface="Calibri"/>
                          <a:sym typeface="Calibri"/>
                        </a:rPr>
                        <a:t>Professionalism</a:t>
                      </a:r>
                      <a:endParaRPr sz="2000" b="1">
                        <a:solidFill>
                          <a:srgbClr val="70659A"/>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cxnSp>
        <p:nvCxnSpPr>
          <p:cNvPr id="304" name="Google Shape;304;p53"/>
          <p:cNvCxnSpPr/>
          <p:nvPr/>
        </p:nvCxnSpPr>
        <p:spPr>
          <a:xfrm>
            <a:off x="4624925" y="1906000"/>
            <a:ext cx="569100" cy="603000"/>
          </a:xfrm>
          <a:prstGeom prst="straightConnector1">
            <a:avLst/>
          </a:prstGeom>
          <a:noFill/>
          <a:ln w="9525" cap="flat" cmpd="sng">
            <a:solidFill>
              <a:schemeClr val="dk2"/>
            </a:solidFill>
            <a:prstDash val="solid"/>
            <a:round/>
            <a:headEnd type="none" w="med" len="med"/>
            <a:tailEnd type="triangle" w="med" len="med"/>
          </a:ln>
        </p:spPr>
      </p:cxnSp>
      <p:cxnSp>
        <p:nvCxnSpPr>
          <p:cNvPr id="305" name="Google Shape;305;p53"/>
          <p:cNvCxnSpPr/>
          <p:nvPr/>
        </p:nvCxnSpPr>
        <p:spPr>
          <a:xfrm flipH="1">
            <a:off x="6905525" y="1888900"/>
            <a:ext cx="603300" cy="637200"/>
          </a:xfrm>
          <a:prstGeom prst="straightConnector1">
            <a:avLst/>
          </a:prstGeom>
          <a:noFill/>
          <a:ln w="9525" cap="flat" cmpd="sng">
            <a:solidFill>
              <a:schemeClr val="dk2"/>
            </a:solidFill>
            <a:prstDash val="solid"/>
            <a:round/>
            <a:headEnd type="none" w="med" len="med"/>
            <a:tailEnd type="triangle" w="med" len="med"/>
          </a:ln>
        </p:spPr>
      </p:cxnSp>
      <p:cxnSp>
        <p:nvCxnSpPr>
          <p:cNvPr id="306" name="Google Shape;306;p53"/>
          <p:cNvCxnSpPr/>
          <p:nvPr/>
        </p:nvCxnSpPr>
        <p:spPr>
          <a:xfrm>
            <a:off x="6107900" y="2864650"/>
            <a:ext cx="6000" cy="377700"/>
          </a:xfrm>
          <a:prstGeom prst="straightConnector1">
            <a:avLst/>
          </a:prstGeom>
          <a:noFill/>
          <a:ln w="9525" cap="flat" cmpd="sng">
            <a:solidFill>
              <a:schemeClr val="dk2"/>
            </a:solidFill>
            <a:prstDash val="solid"/>
            <a:round/>
            <a:headEnd type="none" w="med" len="med"/>
            <a:tailEnd type="triangle" w="med" len="med"/>
          </a:ln>
        </p:spPr>
      </p:cxnSp>
      <p:cxnSp>
        <p:nvCxnSpPr>
          <p:cNvPr id="307" name="Google Shape;307;p53"/>
          <p:cNvCxnSpPr/>
          <p:nvPr/>
        </p:nvCxnSpPr>
        <p:spPr>
          <a:xfrm rot="10800000">
            <a:off x="6102300" y="4061550"/>
            <a:ext cx="0" cy="389100"/>
          </a:xfrm>
          <a:prstGeom prst="straightConnector1">
            <a:avLst/>
          </a:prstGeom>
          <a:noFill/>
          <a:ln w="9525" cap="flat" cmpd="sng">
            <a:solidFill>
              <a:schemeClr val="dk2"/>
            </a:solidFill>
            <a:prstDash val="solid"/>
            <a:round/>
            <a:headEnd type="none" w="med" len="med"/>
            <a:tailEnd type="triangle" w="med" len="med"/>
          </a:ln>
        </p:spPr>
      </p:cxnSp>
      <p:pic>
        <p:nvPicPr>
          <p:cNvPr id="308" name="Google Shape;308;p53"/>
          <p:cNvPicPr preferRelativeResize="0"/>
          <p:nvPr/>
        </p:nvPicPr>
        <p:blipFill>
          <a:blip r:embed="rId5">
            <a:alphaModFix/>
          </a:blip>
          <a:stretch>
            <a:fillRect/>
          </a:stretch>
        </p:blipFill>
        <p:spPr>
          <a:xfrm>
            <a:off x="8453399" y="4450660"/>
            <a:ext cx="538200" cy="540439"/>
          </a:xfrm>
          <a:prstGeom prst="rect">
            <a:avLst/>
          </a:prstGeom>
          <a:noFill/>
          <a:ln>
            <a:noFill/>
          </a:ln>
        </p:spPr>
      </p:pic>
      <p:cxnSp>
        <p:nvCxnSpPr>
          <p:cNvPr id="309" name="Google Shape;309;p53"/>
          <p:cNvCxnSpPr/>
          <p:nvPr/>
        </p:nvCxnSpPr>
        <p:spPr>
          <a:xfrm>
            <a:off x="6099300" y="1893100"/>
            <a:ext cx="15900" cy="628800"/>
          </a:xfrm>
          <a:prstGeom prst="straightConnector1">
            <a:avLst/>
          </a:prstGeom>
          <a:noFill/>
          <a:ln w="9525" cap="flat" cmpd="sng">
            <a:solidFill>
              <a:schemeClr val="dk2"/>
            </a:solidFill>
            <a:prstDash val="solid"/>
            <a:round/>
            <a:headEnd type="none" w="med" len="med"/>
            <a:tailEnd type="triangle" w="med" len="med"/>
          </a:ln>
        </p:spPr>
      </p:cxnSp>
      <p:sp>
        <p:nvSpPr>
          <p:cNvPr id="310" name="Google Shape;310;p53"/>
          <p:cNvSpPr txBox="1">
            <a:spLocks noGrp="1"/>
          </p:cNvSpPr>
          <p:nvPr>
            <p:ph type="sldNum" idx="12"/>
          </p:nvPr>
        </p:nvSpPr>
        <p:spPr>
          <a:xfrm>
            <a:off x="8481975" y="4906197"/>
            <a:ext cx="548700" cy="237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4"/>
          <p:cNvSpPr txBox="1">
            <a:spLocks noGrp="1"/>
          </p:cNvSpPr>
          <p:nvPr>
            <p:ph type="title"/>
          </p:nvPr>
        </p:nvSpPr>
        <p:spPr>
          <a:xfrm>
            <a:off x="0" y="0"/>
            <a:ext cx="91440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2200">
                <a:solidFill>
                  <a:schemeClr val="lt1"/>
                </a:solidFill>
                <a:latin typeface="Calibri"/>
                <a:ea typeface="Calibri"/>
                <a:cs typeface="Calibri"/>
                <a:sym typeface="Calibri"/>
              </a:rPr>
              <a:t>FFT Clusters document: </a:t>
            </a:r>
            <a:endParaRPr sz="2200">
              <a:solidFill>
                <a:schemeClr val="lt1"/>
              </a:solidFill>
              <a:latin typeface="Calibri"/>
              <a:ea typeface="Calibri"/>
              <a:cs typeface="Calibri"/>
              <a:sym typeface="Calibri"/>
            </a:endParaRPr>
          </a:p>
          <a:p>
            <a:pPr marL="0" lvl="0" indent="0" algn="ctr" rtl="0">
              <a:spcBef>
                <a:spcPts val="0"/>
              </a:spcBef>
              <a:spcAft>
                <a:spcPts val="0"/>
              </a:spcAft>
              <a:buNone/>
            </a:pPr>
            <a:r>
              <a:rPr lang="en" sz="2200">
                <a:solidFill>
                  <a:schemeClr val="lt1"/>
                </a:solidFill>
                <a:latin typeface="Calibri"/>
                <a:ea typeface="Calibri"/>
                <a:cs typeface="Calibri"/>
                <a:sym typeface="Calibri"/>
              </a:rPr>
              <a:t>Six Clusters to Support Teacher Growth and Student Learning </a:t>
            </a:r>
            <a:endParaRPr sz="2200">
              <a:solidFill>
                <a:schemeClr val="lt1"/>
              </a:solidFill>
              <a:latin typeface="Calibri"/>
              <a:ea typeface="Calibri"/>
              <a:cs typeface="Calibri"/>
              <a:sym typeface="Calibri"/>
            </a:endParaRPr>
          </a:p>
        </p:txBody>
      </p:sp>
      <p:sp>
        <p:nvSpPr>
          <p:cNvPr id="316" name="Google Shape;316;p54"/>
          <p:cNvSpPr txBox="1">
            <a:spLocks noGrp="1"/>
          </p:cNvSpPr>
          <p:nvPr>
            <p:ph type="body" idx="1"/>
          </p:nvPr>
        </p:nvSpPr>
        <p:spPr>
          <a:xfrm>
            <a:off x="457200" y="1028700"/>
            <a:ext cx="8229600" cy="3497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a:latin typeface="Calibri"/>
                <a:ea typeface="Calibri"/>
                <a:cs typeface="Calibri"/>
                <a:sym typeface="Calibri"/>
              </a:rPr>
              <a:t>E</a:t>
            </a:r>
            <a:r>
              <a:rPr lang="en">
                <a:latin typeface="Calibri"/>
                <a:ea typeface="Calibri"/>
                <a:cs typeface="Calibri"/>
                <a:sym typeface="Calibri"/>
              </a:rPr>
              <a:t>ach FFT Cluster contains key features, which are unpacked in various and purposeful ways to engage in analysis of practice:</a:t>
            </a:r>
            <a:endParaRPr>
              <a:latin typeface="Calibri"/>
              <a:ea typeface="Calibri"/>
              <a:cs typeface="Calibri"/>
              <a:sym typeface="Calibri"/>
            </a:endParaRPr>
          </a:p>
          <a:p>
            <a:pPr marL="228600" marR="0" lvl="0" indent="-228600" algn="l" rtl="0">
              <a:lnSpc>
                <a:spcPct val="100000"/>
              </a:lnSpc>
              <a:spcBef>
                <a:spcPts val="1600"/>
              </a:spcBef>
              <a:spcAft>
                <a:spcPts val="0"/>
              </a:spcAft>
              <a:buSzPts val="1800"/>
              <a:buFont typeface="Calibri"/>
              <a:buChar char="•"/>
            </a:pPr>
            <a:r>
              <a:rPr lang="en">
                <a:latin typeface="Calibri"/>
                <a:ea typeface="Calibri"/>
                <a:cs typeface="Calibri"/>
                <a:sym typeface="Calibri"/>
              </a:rPr>
              <a:t>a </a:t>
            </a:r>
            <a:r>
              <a:rPr lang="en" b="1">
                <a:latin typeface="Calibri"/>
                <a:ea typeface="Calibri"/>
                <a:cs typeface="Calibri"/>
                <a:sym typeface="Calibri"/>
              </a:rPr>
              <a:t>NARRATIVE</a:t>
            </a:r>
            <a:r>
              <a:rPr lang="en">
                <a:latin typeface="Calibri"/>
                <a:ea typeface="Calibri"/>
                <a:cs typeface="Calibri"/>
                <a:sym typeface="Calibri"/>
              </a:rPr>
              <a:t> description of the content of each cluster and the assumptions that  underlie each;</a:t>
            </a:r>
            <a:endParaRPr>
              <a:latin typeface="Calibri"/>
              <a:ea typeface="Calibri"/>
              <a:cs typeface="Calibri"/>
              <a:sym typeface="Calibri"/>
            </a:endParaRPr>
          </a:p>
          <a:p>
            <a:pPr marL="228600" marR="0" lvl="0" indent="-228600" algn="l" rtl="0">
              <a:lnSpc>
                <a:spcPct val="100000"/>
              </a:lnSpc>
              <a:spcBef>
                <a:spcPts val="600"/>
              </a:spcBef>
              <a:spcAft>
                <a:spcPts val="0"/>
              </a:spcAft>
              <a:buSzPts val="1800"/>
              <a:buFont typeface="Calibri"/>
              <a:buChar char="•"/>
            </a:pPr>
            <a:r>
              <a:rPr lang="en">
                <a:latin typeface="Calibri"/>
                <a:ea typeface="Calibri"/>
                <a:cs typeface="Calibri"/>
                <a:sym typeface="Calibri"/>
              </a:rPr>
              <a:t>three </a:t>
            </a:r>
            <a:r>
              <a:rPr lang="en" b="1">
                <a:latin typeface="Calibri"/>
                <a:ea typeface="Calibri"/>
                <a:cs typeface="Calibri"/>
                <a:sym typeface="Calibri"/>
              </a:rPr>
              <a:t>FOCUS AREAS</a:t>
            </a:r>
            <a:r>
              <a:rPr lang="en">
                <a:latin typeface="Calibri"/>
                <a:ea typeface="Calibri"/>
                <a:cs typeface="Calibri"/>
                <a:sym typeface="Calibri"/>
              </a:rPr>
              <a:t> for each cluster to help guide professional conversations;</a:t>
            </a:r>
            <a:endParaRPr>
              <a:latin typeface="Calibri"/>
              <a:ea typeface="Calibri"/>
              <a:cs typeface="Calibri"/>
              <a:sym typeface="Calibri"/>
            </a:endParaRPr>
          </a:p>
          <a:p>
            <a:pPr marL="228600" marR="0" lvl="0" indent="-228600" algn="l" rtl="0">
              <a:lnSpc>
                <a:spcPct val="100000"/>
              </a:lnSpc>
              <a:spcBef>
                <a:spcPts val="600"/>
              </a:spcBef>
              <a:spcAft>
                <a:spcPts val="0"/>
              </a:spcAft>
              <a:buSzPts val="1800"/>
              <a:buFont typeface="Calibri"/>
              <a:buChar char="•"/>
            </a:pPr>
            <a:r>
              <a:rPr lang="en">
                <a:latin typeface="Calibri"/>
                <a:ea typeface="Calibri"/>
                <a:cs typeface="Calibri"/>
                <a:sym typeface="Calibri"/>
              </a:rPr>
              <a:t>a set of </a:t>
            </a:r>
            <a:r>
              <a:rPr lang="en" b="1">
                <a:latin typeface="Calibri"/>
                <a:ea typeface="Calibri"/>
                <a:cs typeface="Calibri"/>
                <a:sym typeface="Calibri"/>
              </a:rPr>
              <a:t>CONSIDERATIONS</a:t>
            </a:r>
            <a:r>
              <a:rPr lang="en">
                <a:latin typeface="Calibri"/>
                <a:ea typeface="Calibri"/>
                <a:cs typeface="Calibri"/>
                <a:sym typeface="Calibri"/>
              </a:rPr>
              <a:t> to prompt inquiry, reflection, and goal setting for each cluster;</a:t>
            </a:r>
            <a:endParaRPr>
              <a:latin typeface="Calibri"/>
              <a:ea typeface="Calibri"/>
              <a:cs typeface="Calibri"/>
              <a:sym typeface="Calibri"/>
            </a:endParaRPr>
          </a:p>
          <a:p>
            <a:pPr marL="228600" marR="0" lvl="0" indent="-228600" algn="l" rtl="0">
              <a:lnSpc>
                <a:spcPct val="100000"/>
              </a:lnSpc>
              <a:spcBef>
                <a:spcPts val="600"/>
              </a:spcBef>
              <a:spcAft>
                <a:spcPts val="0"/>
              </a:spcAft>
              <a:buSzPts val="1800"/>
              <a:buFont typeface="Calibri"/>
              <a:buChar char="•"/>
            </a:pPr>
            <a:r>
              <a:rPr lang="en">
                <a:latin typeface="Calibri"/>
                <a:ea typeface="Calibri"/>
                <a:cs typeface="Calibri"/>
                <a:sym typeface="Calibri"/>
              </a:rPr>
              <a:t>a set of </a:t>
            </a:r>
            <a:r>
              <a:rPr lang="en" b="1">
                <a:latin typeface="Calibri"/>
                <a:ea typeface="Calibri"/>
                <a:cs typeface="Calibri"/>
                <a:sym typeface="Calibri"/>
              </a:rPr>
              <a:t>INDICATORS</a:t>
            </a:r>
            <a:r>
              <a:rPr lang="en">
                <a:latin typeface="Calibri"/>
                <a:ea typeface="Calibri"/>
                <a:cs typeface="Calibri"/>
                <a:sym typeface="Calibri"/>
              </a:rPr>
              <a:t> that deepen the understanding for analysis of each cluster; and</a:t>
            </a:r>
            <a:endParaRPr>
              <a:latin typeface="Calibri"/>
              <a:ea typeface="Calibri"/>
              <a:cs typeface="Calibri"/>
              <a:sym typeface="Calibri"/>
            </a:endParaRPr>
          </a:p>
          <a:p>
            <a:pPr marL="228600" marR="0" lvl="0" indent="-228600" algn="l" rtl="0">
              <a:lnSpc>
                <a:spcPct val="100000"/>
              </a:lnSpc>
              <a:spcBef>
                <a:spcPts val="600"/>
              </a:spcBef>
              <a:spcAft>
                <a:spcPts val="0"/>
              </a:spcAft>
              <a:buSzPts val="1800"/>
              <a:buFont typeface="Calibri"/>
              <a:buChar char="•"/>
            </a:pPr>
            <a:r>
              <a:rPr lang="en">
                <a:latin typeface="Calibri"/>
                <a:ea typeface="Calibri"/>
                <a:cs typeface="Calibri"/>
                <a:sym typeface="Calibri"/>
              </a:rPr>
              <a:t>a </a:t>
            </a:r>
            <a:r>
              <a:rPr lang="en" b="1">
                <a:latin typeface="Calibri"/>
                <a:ea typeface="Calibri"/>
                <a:cs typeface="Calibri"/>
                <a:sym typeface="Calibri"/>
              </a:rPr>
              <a:t>CONTINUUM OF PRACTICE</a:t>
            </a:r>
            <a:r>
              <a:rPr lang="en">
                <a:latin typeface="Calibri"/>
                <a:ea typeface="Calibri"/>
                <a:cs typeface="Calibri"/>
                <a:sym typeface="Calibri"/>
              </a:rPr>
              <a:t> for each cluster that contains descriptors to guide professional conversations and teaching advancements.</a:t>
            </a:r>
            <a:endParaRPr>
              <a:latin typeface="Calibri"/>
              <a:ea typeface="Calibri"/>
              <a:cs typeface="Calibri"/>
              <a:sym typeface="Calibri"/>
            </a:endParaRPr>
          </a:p>
          <a:p>
            <a:pPr marL="0" lvl="0" indent="0" algn="l" rtl="0">
              <a:spcBef>
                <a:spcPts val="600"/>
              </a:spcBef>
              <a:spcAft>
                <a:spcPts val="1600"/>
              </a:spcAft>
              <a:buNone/>
            </a:pPr>
            <a:endParaRPr>
              <a:latin typeface="Calibri"/>
              <a:ea typeface="Calibri"/>
              <a:cs typeface="Calibri"/>
              <a:sym typeface="Calibri"/>
            </a:endParaRPr>
          </a:p>
        </p:txBody>
      </p:sp>
      <p:sp>
        <p:nvSpPr>
          <p:cNvPr id="317" name="Google Shape;317;p54"/>
          <p:cNvSpPr txBox="1">
            <a:spLocks noGrp="1"/>
          </p:cNvSpPr>
          <p:nvPr>
            <p:ph type="sldNum" idx="12"/>
          </p:nvPr>
        </p:nvSpPr>
        <p:spPr>
          <a:xfrm>
            <a:off x="8376663" y="4980600"/>
            <a:ext cx="567300" cy="867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I widescreen template">
  <a:themeElements>
    <a:clrScheme name="PLI-Professional Learning">
      <a:dk1>
        <a:srgbClr val="595959"/>
      </a:dk1>
      <a:lt1>
        <a:srgbClr val="FFFFFF"/>
      </a:lt1>
      <a:dk2>
        <a:srgbClr val="000000"/>
      </a:dk2>
      <a:lt2>
        <a:srgbClr val="D6ECFF"/>
      </a:lt2>
      <a:accent1>
        <a:srgbClr val="003462"/>
      </a:accent1>
      <a:accent2>
        <a:srgbClr val="0083C8"/>
      </a:accent2>
      <a:accent3>
        <a:srgbClr val="52B948"/>
      </a:accent3>
      <a:accent4>
        <a:srgbClr val="F9981D"/>
      </a:accent4>
      <a:accent5>
        <a:srgbClr val="E5114F"/>
      </a:accent5>
      <a:accent6>
        <a:srgbClr val="7E3F98"/>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3CB94FDBD2034C96A702FB0DF396D2" ma:contentTypeVersion="17" ma:contentTypeDescription="Create a new document." ma:contentTypeScope="" ma:versionID="76cc484a9733098d3acb620752cf7e54">
  <xsd:schema xmlns:xsd="http://www.w3.org/2001/XMLSchema" xmlns:xs="http://www.w3.org/2001/XMLSchema" xmlns:p="http://schemas.microsoft.com/office/2006/metadata/properties" xmlns:ns2="8d587a50-9407-4fe0-bb3b-f127d44cfded" xmlns:ns3="a62648ab-4ab3-488a-b30e-80ca8914296c" targetNamespace="http://schemas.microsoft.com/office/2006/metadata/properties" ma:root="true" ma:fieldsID="9fb32493361ae1cbc104bca9c311f18c" ns2:_="" ns3:_="">
    <xsd:import namespace="8d587a50-9407-4fe0-bb3b-f127d44cfded"/>
    <xsd:import namespace="a62648ab-4ab3-488a-b30e-80ca8914296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87a50-9407-4fe0-bb3b-f127d44cfd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2648ab-4ab3-488a-b30e-80ca8914296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e8a7b91-3e4d-4a21-be15-7e98c1940a27}" ma:internalName="TaxCatchAll" ma:showField="CatchAllData" ma:web="a62648ab-4ab3-488a-b30e-80ca891429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587a50-9407-4fe0-bb3b-f127d44cfded">
      <Terms xmlns="http://schemas.microsoft.com/office/infopath/2007/PartnerControls"/>
    </lcf76f155ced4ddcb4097134ff3c332f>
    <TaxCatchAll xmlns="a62648ab-4ab3-488a-b30e-80ca8914296c" xsi:nil="true"/>
  </documentManagement>
</p:properties>
</file>

<file path=customXml/itemProps1.xml><?xml version="1.0" encoding="utf-8"?>
<ds:datastoreItem xmlns:ds="http://schemas.openxmlformats.org/officeDocument/2006/customXml" ds:itemID="{9E922775-329A-4585-979A-33096BE3C05D}">
  <ds:schemaRefs>
    <ds:schemaRef ds:uri="http://schemas.microsoft.com/sharepoint/v3/contenttype/forms"/>
  </ds:schemaRefs>
</ds:datastoreItem>
</file>

<file path=customXml/itemProps2.xml><?xml version="1.0" encoding="utf-8"?>
<ds:datastoreItem xmlns:ds="http://schemas.openxmlformats.org/officeDocument/2006/customXml" ds:itemID="{6DAC11A5-D1E1-443A-AC2A-F75E5FC3FC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87a50-9407-4fe0-bb3b-f127d44cfded"/>
    <ds:schemaRef ds:uri="a62648ab-4ab3-488a-b30e-80ca891429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12DFA7-64FA-42B1-97F4-5148672705BF}">
  <ds:schemaRefs>
    <ds:schemaRef ds:uri="http://purl.org/dc/elements/1.1/"/>
    <ds:schemaRef ds:uri="http://purl.org/dc/terms/"/>
    <ds:schemaRef ds:uri="http://www.w3.org/XML/1998/namespace"/>
    <ds:schemaRef ds:uri="http://schemas.microsoft.com/office/2006/metadata/properties"/>
    <ds:schemaRef ds:uri="http://schemas.microsoft.com/office/2006/documentManagement/types"/>
    <ds:schemaRef ds:uri="http://purl.org/dc/dcmitype/"/>
    <ds:schemaRef ds:uri="8d587a50-9407-4fe0-bb3b-f127d44cfded"/>
    <ds:schemaRef ds:uri="http://schemas.microsoft.com/office/infopath/2007/PartnerControls"/>
    <ds:schemaRef ds:uri="http://schemas.openxmlformats.org/package/2006/metadata/core-properties"/>
    <ds:schemaRef ds:uri="a62648ab-4ab3-488a-b30e-80ca8914296c"/>
  </ds:schemaRefs>
</ds:datastoreItem>
</file>

<file path=docProps/app.xml><?xml version="1.0" encoding="utf-8"?>
<Properties xmlns="http://schemas.openxmlformats.org/officeDocument/2006/extended-properties" xmlns:vt="http://schemas.openxmlformats.org/officeDocument/2006/docPropsVTypes">
  <TotalTime>0</TotalTime>
  <Words>1559</Words>
  <Application>Microsoft Office PowerPoint</Application>
  <PresentationFormat>On-screen Show (16:9)</PresentationFormat>
  <Paragraphs>180</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Merriweather</vt:lpstr>
      <vt:lpstr>Arial Narrow</vt:lpstr>
      <vt:lpstr>Times New Roman</vt:lpstr>
      <vt:lpstr>Arial</vt:lpstr>
      <vt:lpstr>Karla</vt:lpstr>
      <vt:lpstr>Calibri</vt:lpstr>
      <vt:lpstr>Simple Light</vt:lpstr>
      <vt:lpstr>PLI widescreen template</vt:lpstr>
      <vt:lpstr>Professional Learning With Impact  Coach Refresher Training</vt:lpstr>
      <vt:lpstr>Welcome Back!  </vt:lpstr>
      <vt:lpstr>Professional Learning With Impact (PLI) Program Overview</vt:lpstr>
      <vt:lpstr>Welcome and Voices in the Room</vt:lpstr>
      <vt:lpstr>Workshop Outcomes</vt:lpstr>
      <vt:lpstr>Materials by Your Side</vt:lpstr>
      <vt:lpstr> Part 1: FFT Cluster 4 Review and  One-on-One Coaching Rounds  </vt:lpstr>
      <vt:lpstr>PowerPoint Presentation</vt:lpstr>
      <vt:lpstr>FFT Clusters document:  Six Clusters to Support Teacher Growth and Student Learning </vt:lpstr>
      <vt:lpstr>Unpacking FFT Cluster 4: Intellectual Engagement</vt:lpstr>
      <vt:lpstr>Putting the FFT Cluster in Action</vt:lpstr>
      <vt:lpstr>Individual Teacher Learning Goal in Action</vt:lpstr>
      <vt:lpstr>PLI Guidebook: One-on-One Coaching Round</vt:lpstr>
      <vt:lpstr>Reflecting</vt:lpstr>
      <vt:lpstr>Possible Challenges and Solutions</vt:lpstr>
      <vt:lpstr>Possible Places to Consolidate to Maximize Time</vt:lpstr>
      <vt:lpstr> Part 2: TLT Review and Revisit </vt:lpstr>
      <vt:lpstr> Reviewing and Troubleshooting the Stages </vt:lpstr>
      <vt:lpstr>Facilitating a TLT</vt:lpstr>
      <vt:lpstr> Part 3: Getting Ready for 2022-2023 </vt:lpstr>
      <vt:lpstr>Consultancy Protocol for Anticipated Challenges</vt:lpstr>
      <vt:lpstr>Anticipated Timeline for Coaching and TLTS</vt:lpstr>
      <vt:lpstr>PLI Coach Community  Connections</vt:lpstr>
      <vt:lpstr>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Fipaza, Jenni</dc:creator>
  <cp:lastModifiedBy>Fipaza, Jenni</cp:lastModifiedBy>
  <cp:revision>1</cp:revision>
  <dcterms:modified xsi:type="dcterms:W3CDTF">2024-09-29T11:06:34Z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0x010100783CB94FDBD2034C96A702FB0DF396D2</vt:lpwstr>
  </property>
</Properties>
</file>