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21" r:id="rId4"/>
    <p:sldMasterId id="2147484222" r:id="rId5"/>
  </p:sldMasterIdLst>
  <p:notesMasterIdLst>
    <p:notesMasterId r:id="rId61"/>
  </p:notesMasterIdLst>
  <p:handoutMasterIdLst>
    <p:handoutMasterId r:id="rId62"/>
  </p:handoutMasterIdLst>
  <p:sldIdLst>
    <p:sldId id="475" r:id="rId6"/>
    <p:sldId id="485" r:id="rId7"/>
    <p:sldId id="509" r:id="rId8"/>
    <p:sldId id="635" r:id="rId9"/>
    <p:sldId id="410" r:id="rId10"/>
    <p:sldId id="411" r:id="rId11"/>
    <p:sldId id="636" r:id="rId12"/>
    <p:sldId id="736" r:id="rId13"/>
    <p:sldId id="489" r:id="rId14"/>
    <p:sldId id="637" r:id="rId15"/>
    <p:sldId id="638" r:id="rId16"/>
    <p:sldId id="606" r:id="rId17"/>
    <p:sldId id="639" r:id="rId18"/>
    <p:sldId id="718" r:id="rId19"/>
    <p:sldId id="719" r:id="rId20"/>
    <p:sldId id="720" r:id="rId21"/>
    <p:sldId id="721" r:id="rId22"/>
    <p:sldId id="722" r:id="rId23"/>
    <p:sldId id="650" r:id="rId24"/>
    <p:sldId id="703" r:id="rId25"/>
    <p:sldId id="715" r:id="rId26"/>
    <p:sldId id="651" r:id="rId27"/>
    <p:sldId id="723" r:id="rId28"/>
    <p:sldId id="727" r:id="rId29"/>
    <p:sldId id="640" r:id="rId30"/>
    <p:sldId id="646" r:id="rId31"/>
    <p:sldId id="641" r:id="rId32"/>
    <p:sldId id="642" r:id="rId33"/>
    <p:sldId id="643" r:id="rId34"/>
    <p:sldId id="644" r:id="rId35"/>
    <p:sldId id="729" r:id="rId36"/>
    <p:sldId id="735" r:id="rId37"/>
    <p:sldId id="731" r:id="rId38"/>
    <p:sldId id="657" r:id="rId39"/>
    <p:sldId id="737" r:id="rId40"/>
    <p:sldId id="739" r:id="rId41"/>
    <p:sldId id="498" r:id="rId42"/>
    <p:sldId id="724" r:id="rId43"/>
    <p:sldId id="659" r:id="rId44"/>
    <p:sldId id="660" r:id="rId45"/>
    <p:sldId id="661" r:id="rId46"/>
    <p:sldId id="662" r:id="rId47"/>
    <p:sldId id="663" r:id="rId48"/>
    <p:sldId id="653" r:id="rId49"/>
    <p:sldId id="733" r:id="rId50"/>
    <p:sldId id="732" r:id="rId51"/>
    <p:sldId id="725" r:id="rId52"/>
    <p:sldId id="704" r:id="rId53"/>
    <p:sldId id="726" r:id="rId54"/>
    <p:sldId id="687" r:id="rId55"/>
    <p:sldId id="747" r:id="rId56"/>
    <p:sldId id="734" r:id="rId57"/>
    <p:sldId id="741" r:id="rId58"/>
    <p:sldId id="740" r:id="rId59"/>
    <p:sldId id="746" r:id="rId6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288" userDrawn="1">
          <p15:clr>
            <a:srgbClr val="A4A3A4"/>
          </p15:clr>
        </p15:guide>
        <p15:guide id="3" orient="horz" pos="9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8CEB47-E3E8-69A1-6A09-2285AADF33D5}" name="Iacocca, Megan" initials="MI" userId="S::miacocca@air.org::d1bd5431-09c4-4b05-9993-dbc59939cec2" providerId="AD"/>
  <p188:author id="{BB56C648-2F1B-7E41-871D-E8E8ADB13CD3}" name="Miller, David" initials="MD" userId="S::dimiller@air.org::696a11ef-d823-47e9-ab8a-7b857c51b2e3" providerId="AD"/>
  <p188:author id="{2FE86D76-15BD-7BC4-A052-992CE4B5C3CE}" name="Michaelson, Laura" initials="ML" userId="S::lmichaelson@air.org::690c3076-dd5a-46b8-a456-d0ad3cd6fb43" providerId="AD"/>
  <p188:author id="{E4EB2A91-0CE7-DFC8-730C-7C49EBCF6F3B}" name="Lam, Tiffany" initials="LT" userId="S::tlam@air.org::a58bfa13-2323-442c-bacf-0e01c8d9f8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139" clrIdx="1">
    <p:extLst>
      <p:ext uri="{19B8F6BF-5375-455C-9EA6-DF929625EA0E}">
        <p15:presenceInfo xmlns:p15="http://schemas.microsoft.com/office/powerpoint/2012/main" userId="Linda K. Reed" providerId="None"/>
      </p:ext>
    </p:extLst>
  </p:cmAuthor>
  <p:cmAuthor id="9" name="Neuben, Stephanie" initials="SN" lastIdx="4" clrIdx="8">
    <p:extLst>
      <p:ext uri="{19B8F6BF-5375-455C-9EA6-DF929625EA0E}">
        <p15:presenceInfo xmlns:p15="http://schemas.microsoft.com/office/powerpoint/2012/main" userId="Neuben, Stephanie"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41" clrIdx="3">
    <p:extLst>
      <p:ext uri="{19B8F6BF-5375-455C-9EA6-DF929625EA0E}">
        <p15:presenceInfo xmlns:p15="http://schemas.microsoft.com/office/powerpoint/2012/main" userId="Note" providerId="None"/>
      </p:ext>
    </p:extLst>
  </p:cmAuthor>
  <p:cmAuthor id="5" name="Jehle, Angela" initials="JA [2]" lastIdx="71"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00"/>
    <a:srgbClr val="E2E6E8"/>
    <a:srgbClr val="BABDC0"/>
    <a:srgbClr val="FFFFFF"/>
    <a:srgbClr val="BFBFBF"/>
    <a:srgbClr val="F3FBFE"/>
    <a:srgbClr val="D1EEFC"/>
    <a:srgbClr val="4485AA"/>
    <a:srgbClr val="B9BBBE"/>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27CE3-24BE-1E47-A672-332471158DCF}" v="1856" dt="2026-02-27T15:45:59.098"/>
    <p1510:client id="{7FF34CD9-BD57-0F42-0308-404020130E2D}" v="5" dt="2026-02-27T16:15:15.912"/>
    <p1510:client id="{C7F4DA74-E56E-F0A6-E2AE-CE6B22B7ECF2}" v="2" dt="2026-02-27T19:40:55.721"/>
    <p1510:client id="{E7EDCF93-DDF2-4943-A791-ADB75088EA35}" v="317" dt="2026-02-26T21:39:51.786"/>
  </p1510:revLst>
</p1510:revInfo>
</file>

<file path=ppt/tableStyles.xml><?xml version="1.0" encoding="utf-8"?>
<a:tblStyleLst xmlns:a="http://schemas.openxmlformats.org/drawingml/2006/main" def="{577794B7-0F68-450A-8CF4-2D9CDB5CE098}">
  <a:tblStyle styleId="{577794B7-0F68-450A-8CF4-2D9CDB5CE098}" styleName="_AIR 2021">
    <a:wholeTbl>
      <a:tcTxStyle>
        <a:fontRef idx="minor">
          <a:schemeClr val="tx2"/>
        </a:fontRef>
        <a:schemeClr val="tx2"/>
      </a:tcTxStyle>
      <a:tcStyle>
        <a:tcBdr>
          <a:left>
            <a:ln>
              <a:noFill/>
            </a:ln>
          </a:left>
          <a:right>
            <a:ln>
              <a:noFill/>
            </a:ln>
          </a:right>
          <a:top>
            <a:ln>
              <a:noFill/>
            </a:ln>
          </a:top>
          <a:bottom>
            <a:ln w="9585" cmpd="sng">
              <a:solidFill>
                <a:schemeClr val="accent3"/>
              </a:solidFill>
            </a:ln>
          </a:bottom>
          <a:insideH>
            <a:ln w="9585" cmpd="sng">
              <a:solidFill>
                <a:schemeClr val="accent6"/>
              </a:solidFill>
            </a:ln>
          </a:insideH>
          <a:insideV>
            <a:ln w="9585" cmpd="sng">
              <a:solidFill>
                <a:schemeClr val="accent6"/>
              </a:solidFill>
            </a:ln>
          </a:insideV>
        </a:tcBdr>
        <a:fill>
          <a:noFill/>
        </a:fill>
      </a:tcStyle>
    </a:wholeTbl>
    <a:band1H>
      <a:tcStyle>
        <a:tcBdr/>
      </a:tcStyle>
    </a:band1H>
    <a:band2H>
      <a:tcStyle>
        <a:tcBdr/>
        <a:fill>
          <a:solidFill>
            <a:schemeClr val="bg2">
              <a:alpha val="25000"/>
            </a:schemeClr>
          </a:solidFill>
        </a:fill>
      </a:tcStyle>
    </a:band2H>
    <a:firstRow>
      <a:tcTxStyle b="on">
        <a:fontRef idx="minor">
          <a:prstClr val="white"/>
        </a:fontRef>
        <a:prstClr val="white"/>
      </a:tcTxStyle>
      <a:tcStyle>
        <a:tcBdr>
          <a:bottom>
            <a:ln w="58000" cmpd="sng">
              <a:solidFill>
                <a:schemeClr val="accent2"/>
              </a:solidFill>
            </a:ln>
          </a:bottom>
          <a:insideH>
            <a:ln>
              <a:noFill/>
            </a:ln>
          </a:insideH>
          <a:insideV>
            <a:ln w="9525" cmpd="sng">
              <a:solidFill>
                <a:prstClr val="white"/>
              </a:solid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guide orient="horz" pos="816"/>
        <p:guide pos="288"/>
        <p:guide orient="horz" pos="9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110C3-E4E6-442E-BB02-B12FD37F19BE}"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7905CFA2-A149-47EB-A198-33A96A8DDA2E}">
      <dgm:prSet/>
      <dgm:spPr/>
      <dgm:t>
        <a:bodyPr/>
        <a:lstStyle/>
        <a:p>
          <a:pPr>
            <a:lnSpc>
              <a:spcPct val="100000"/>
            </a:lnSpc>
          </a:pPr>
          <a:r>
            <a:rPr lang="en-US" baseline="0"/>
            <a:t>Let’s </a:t>
          </a:r>
          <a:r>
            <a:rPr lang="en-US" b="1" baseline="0"/>
            <a:t>focus</a:t>
          </a:r>
          <a:r>
            <a:rPr lang="en-US" baseline="0"/>
            <a:t> on the speakers! Please remain </a:t>
          </a:r>
          <a:r>
            <a:rPr lang="en-US" b="1" baseline="0"/>
            <a:t>muted </a:t>
          </a:r>
          <a:r>
            <a:rPr lang="en-US" baseline="0"/>
            <a:t>until the live Q&amp;A session. </a:t>
          </a:r>
          <a:endParaRPr lang="en-US"/>
        </a:p>
      </dgm:t>
    </dgm:pt>
    <dgm:pt modelId="{7719E44F-6F6F-4E65-ACF3-6A6AF0043D39}" type="parTrans" cxnId="{617D4960-EE2A-40E0-9162-D5D1D20BE79A}">
      <dgm:prSet/>
      <dgm:spPr/>
      <dgm:t>
        <a:bodyPr/>
        <a:lstStyle/>
        <a:p>
          <a:endParaRPr lang="en-US"/>
        </a:p>
      </dgm:t>
    </dgm:pt>
    <dgm:pt modelId="{6645AF5C-7B31-41A5-86CF-BEECB668C8A0}" type="sibTrans" cxnId="{617D4960-EE2A-40E0-9162-D5D1D20BE79A}">
      <dgm:prSet/>
      <dgm:spPr/>
      <dgm:t>
        <a:bodyPr/>
        <a:lstStyle/>
        <a:p>
          <a:endParaRPr lang="en-US"/>
        </a:p>
      </dgm:t>
    </dgm:pt>
    <dgm:pt modelId="{6024B645-B14E-4D2F-BEA6-BF1644A70AB4}">
      <dgm:prSet/>
      <dgm:spPr/>
      <dgm:t>
        <a:bodyPr/>
        <a:lstStyle/>
        <a:p>
          <a:pPr>
            <a:lnSpc>
              <a:spcPct val="100000"/>
            </a:lnSpc>
          </a:pPr>
          <a:r>
            <a:rPr lang="en-US" b="1" baseline="0"/>
            <a:t>Ask</a:t>
          </a:r>
          <a:r>
            <a:rPr lang="en-US" baseline="0"/>
            <a:t> </a:t>
          </a:r>
          <a:r>
            <a:rPr lang="en-US" b="1" baseline="0"/>
            <a:t>away</a:t>
          </a:r>
          <a:r>
            <a:rPr lang="en-US" baseline="0"/>
            <a:t>! Please submit questions electronically through the </a:t>
          </a:r>
          <a:r>
            <a:rPr lang="en-US" baseline="0">
              <a:latin typeface="Calibri"/>
              <a:ea typeface="Calibri"/>
              <a:cs typeface="Calibri"/>
            </a:rPr>
            <a:t>Q&amp;A chat feature;</a:t>
          </a:r>
          <a:r>
            <a:rPr lang="en-US" baseline="0"/>
            <a:t> </a:t>
          </a:r>
          <a:r>
            <a:rPr lang="en-US" baseline="0" err="1"/>
            <a:t>QuEST</a:t>
          </a:r>
          <a:r>
            <a:rPr lang="en-US" baseline="0"/>
            <a:t> team members will be answering throughout the session. </a:t>
          </a:r>
          <a:endParaRPr lang="en-US"/>
        </a:p>
      </dgm:t>
    </dgm:pt>
    <dgm:pt modelId="{3D94376D-8811-4D98-94E7-D6CD5E17FD83}" type="parTrans" cxnId="{940D7110-9037-4AAC-8733-CB90E4297A35}">
      <dgm:prSet/>
      <dgm:spPr/>
      <dgm:t>
        <a:bodyPr/>
        <a:lstStyle/>
        <a:p>
          <a:endParaRPr lang="en-US"/>
        </a:p>
      </dgm:t>
    </dgm:pt>
    <dgm:pt modelId="{CE7E17BB-28FE-4860-8A5E-B6DAE03B1817}" type="sibTrans" cxnId="{940D7110-9037-4AAC-8733-CB90E4297A35}">
      <dgm:prSet/>
      <dgm:spPr/>
      <dgm:t>
        <a:bodyPr/>
        <a:lstStyle/>
        <a:p>
          <a:endParaRPr lang="en-US"/>
        </a:p>
      </dgm:t>
    </dgm:pt>
    <dgm:pt modelId="{14F7F16E-EEE5-4484-9DD8-7CC9AC138A05}">
      <dgm:prSet/>
      <dgm:spPr/>
      <dgm:t>
        <a:bodyPr/>
        <a:lstStyle/>
        <a:p>
          <a:pPr>
            <a:lnSpc>
              <a:spcPct val="100000"/>
            </a:lnSpc>
          </a:pPr>
          <a:r>
            <a:rPr lang="en-US" b="1" baseline="0"/>
            <a:t>Tell us </a:t>
          </a:r>
          <a:r>
            <a:rPr lang="en-US" baseline="0"/>
            <a:t>what you think! Please complete the </a:t>
          </a:r>
          <a:r>
            <a:rPr lang="en-US" b="1" baseline="0"/>
            <a:t>feedback survey </a:t>
          </a:r>
          <a:r>
            <a:rPr lang="en-US" baseline="0"/>
            <a:t>to let us know your thoughts on today’s event. </a:t>
          </a:r>
          <a:endParaRPr lang="en-US"/>
        </a:p>
      </dgm:t>
    </dgm:pt>
    <dgm:pt modelId="{E81C849B-87EC-4185-B2D2-45B9B9612149}" type="parTrans" cxnId="{B7079E7C-7B1C-4B01-AF44-6933A44C5693}">
      <dgm:prSet/>
      <dgm:spPr/>
      <dgm:t>
        <a:bodyPr/>
        <a:lstStyle/>
        <a:p>
          <a:endParaRPr lang="en-US"/>
        </a:p>
      </dgm:t>
    </dgm:pt>
    <dgm:pt modelId="{B6F18094-7710-4894-AB4B-E3DF1F102613}" type="sibTrans" cxnId="{B7079E7C-7B1C-4B01-AF44-6933A44C5693}">
      <dgm:prSet/>
      <dgm:spPr/>
      <dgm:t>
        <a:bodyPr/>
        <a:lstStyle/>
        <a:p>
          <a:endParaRPr lang="en-US"/>
        </a:p>
      </dgm:t>
    </dgm:pt>
    <dgm:pt modelId="{F394C4CF-C2B7-4B1E-8920-38FD3DB04D40}" type="pres">
      <dgm:prSet presAssocID="{22F110C3-E4E6-442E-BB02-B12FD37F19BE}" presName="root" presStyleCnt="0">
        <dgm:presLayoutVars>
          <dgm:dir/>
          <dgm:resizeHandles val="exact"/>
        </dgm:presLayoutVars>
      </dgm:prSet>
      <dgm:spPr/>
    </dgm:pt>
    <dgm:pt modelId="{D58BBF44-9FF3-4A47-AE54-C6C66215DB0E}" type="pres">
      <dgm:prSet presAssocID="{7905CFA2-A149-47EB-A198-33A96A8DDA2E}" presName="compNode" presStyleCnt="0"/>
      <dgm:spPr/>
    </dgm:pt>
    <dgm:pt modelId="{455A82A5-E644-4413-8D88-2B6E5EE30D84}" type="pres">
      <dgm:prSet presAssocID="{7905CFA2-A149-47EB-A198-33A96A8DDA2E}" presName="bgRect" presStyleLbl="bgShp" presStyleIdx="0" presStyleCnt="3"/>
      <dgm:spPr/>
    </dgm:pt>
    <dgm:pt modelId="{7752C22B-E2ED-4795-A05E-8E7E2FD6DC44}" type="pres">
      <dgm:prSet presAssocID="{7905CFA2-A149-47EB-A198-33A96A8DDA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phone"/>
        </a:ext>
      </dgm:extLst>
    </dgm:pt>
    <dgm:pt modelId="{DDC115FD-AB78-421B-9616-C6D31B2F66F0}" type="pres">
      <dgm:prSet presAssocID="{7905CFA2-A149-47EB-A198-33A96A8DDA2E}" presName="spaceRect" presStyleCnt="0"/>
      <dgm:spPr/>
    </dgm:pt>
    <dgm:pt modelId="{255A397D-40E7-4E54-8E29-E1F8611ABB21}" type="pres">
      <dgm:prSet presAssocID="{7905CFA2-A149-47EB-A198-33A96A8DDA2E}" presName="parTx" presStyleLbl="revTx" presStyleIdx="0" presStyleCnt="3">
        <dgm:presLayoutVars>
          <dgm:chMax val="0"/>
          <dgm:chPref val="0"/>
        </dgm:presLayoutVars>
      </dgm:prSet>
      <dgm:spPr/>
    </dgm:pt>
    <dgm:pt modelId="{D569E093-51C0-4325-B99B-88E131405B83}" type="pres">
      <dgm:prSet presAssocID="{6645AF5C-7B31-41A5-86CF-BEECB668C8A0}" presName="sibTrans" presStyleCnt="0"/>
      <dgm:spPr/>
    </dgm:pt>
    <dgm:pt modelId="{59094AE2-7D0A-40C8-936A-6E1F7CC4C207}" type="pres">
      <dgm:prSet presAssocID="{6024B645-B14E-4D2F-BEA6-BF1644A70AB4}" presName="compNode" presStyleCnt="0"/>
      <dgm:spPr/>
    </dgm:pt>
    <dgm:pt modelId="{5C8B2433-10E5-4486-9A82-5C03CF861F8A}" type="pres">
      <dgm:prSet presAssocID="{6024B645-B14E-4D2F-BEA6-BF1644A70AB4}" presName="bgRect" presStyleLbl="bgShp" presStyleIdx="1" presStyleCnt="3"/>
      <dgm:spPr/>
    </dgm:pt>
    <dgm:pt modelId="{F5720742-721E-483D-B157-867ED07872B8}" type="pres">
      <dgm:prSet presAssocID="{6024B645-B14E-4D2F-BEA6-BF1644A70AB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A134C0BB-C58D-4D83-9399-D672D12846F8}" type="pres">
      <dgm:prSet presAssocID="{6024B645-B14E-4D2F-BEA6-BF1644A70AB4}" presName="spaceRect" presStyleCnt="0"/>
      <dgm:spPr/>
    </dgm:pt>
    <dgm:pt modelId="{729A5A2B-F61D-44BE-AABC-8DC5B433A7D5}" type="pres">
      <dgm:prSet presAssocID="{6024B645-B14E-4D2F-BEA6-BF1644A70AB4}" presName="parTx" presStyleLbl="revTx" presStyleIdx="1" presStyleCnt="3">
        <dgm:presLayoutVars>
          <dgm:chMax val="0"/>
          <dgm:chPref val="0"/>
        </dgm:presLayoutVars>
      </dgm:prSet>
      <dgm:spPr/>
    </dgm:pt>
    <dgm:pt modelId="{2409AB87-B7D4-455A-99A7-576513542BA4}" type="pres">
      <dgm:prSet presAssocID="{CE7E17BB-28FE-4860-8A5E-B6DAE03B1817}" presName="sibTrans" presStyleCnt="0"/>
      <dgm:spPr/>
    </dgm:pt>
    <dgm:pt modelId="{6FA41A80-E6EB-4E76-8A55-1FA535C90FC6}" type="pres">
      <dgm:prSet presAssocID="{14F7F16E-EEE5-4484-9DD8-7CC9AC138A05}" presName="compNode" presStyleCnt="0"/>
      <dgm:spPr/>
    </dgm:pt>
    <dgm:pt modelId="{F067C7C8-78A2-49D1-BDE8-25CF32E44772}" type="pres">
      <dgm:prSet presAssocID="{14F7F16E-EEE5-4484-9DD8-7CC9AC138A05}" presName="bgRect" presStyleLbl="bgShp" presStyleIdx="2" presStyleCnt="3"/>
      <dgm:spPr/>
    </dgm:pt>
    <dgm:pt modelId="{788DE030-4C73-4F19-8168-5D954CFEFA66}" type="pres">
      <dgm:prSet presAssocID="{14F7F16E-EEE5-4484-9DD8-7CC9AC138A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BA807AF9-4E80-49B5-AC92-FC83D24B7278}" type="pres">
      <dgm:prSet presAssocID="{14F7F16E-EEE5-4484-9DD8-7CC9AC138A05}" presName="spaceRect" presStyleCnt="0"/>
      <dgm:spPr/>
    </dgm:pt>
    <dgm:pt modelId="{95D29F06-691E-4BC9-BC0B-A83EA6A54612}" type="pres">
      <dgm:prSet presAssocID="{14F7F16E-EEE5-4484-9DD8-7CC9AC138A05}" presName="parTx" presStyleLbl="revTx" presStyleIdx="2" presStyleCnt="3">
        <dgm:presLayoutVars>
          <dgm:chMax val="0"/>
          <dgm:chPref val="0"/>
        </dgm:presLayoutVars>
      </dgm:prSet>
      <dgm:spPr/>
    </dgm:pt>
  </dgm:ptLst>
  <dgm:cxnLst>
    <dgm:cxn modelId="{C9028000-15B4-4DA1-9D57-BA6A26D2E340}" type="presOf" srcId="{6024B645-B14E-4D2F-BEA6-BF1644A70AB4}" destId="{729A5A2B-F61D-44BE-AABC-8DC5B433A7D5}" srcOrd="0" destOrd="0" presId="urn:microsoft.com/office/officeart/2018/2/layout/IconVerticalSolidList"/>
    <dgm:cxn modelId="{940D7110-9037-4AAC-8733-CB90E4297A35}" srcId="{22F110C3-E4E6-442E-BB02-B12FD37F19BE}" destId="{6024B645-B14E-4D2F-BEA6-BF1644A70AB4}" srcOrd="1" destOrd="0" parTransId="{3D94376D-8811-4D98-94E7-D6CD5E17FD83}" sibTransId="{CE7E17BB-28FE-4860-8A5E-B6DAE03B1817}"/>
    <dgm:cxn modelId="{BDF91A1E-92A6-459F-BA8B-22BE4B9E5662}" type="presOf" srcId="{7905CFA2-A149-47EB-A198-33A96A8DDA2E}" destId="{255A397D-40E7-4E54-8E29-E1F8611ABB21}" srcOrd="0" destOrd="0" presId="urn:microsoft.com/office/officeart/2018/2/layout/IconVerticalSolidList"/>
    <dgm:cxn modelId="{BE6BC626-A72D-4155-9228-7C6645C42D2A}" type="presOf" srcId="{22F110C3-E4E6-442E-BB02-B12FD37F19BE}" destId="{F394C4CF-C2B7-4B1E-8920-38FD3DB04D40}" srcOrd="0" destOrd="0" presId="urn:microsoft.com/office/officeart/2018/2/layout/IconVerticalSolidList"/>
    <dgm:cxn modelId="{617D4960-EE2A-40E0-9162-D5D1D20BE79A}" srcId="{22F110C3-E4E6-442E-BB02-B12FD37F19BE}" destId="{7905CFA2-A149-47EB-A198-33A96A8DDA2E}" srcOrd="0" destOrd="0" parTransId="{7719E44F-6F6F-4E65-ACF3-6A6AF0043D39}" sibTransId="{6645AF5C-7B31-41A5-86CF-BEECB668C8A0}"/>
    <dgm:cxn modelId="{B7079E7C-7B1C-4B01-AF44-6933A44C5693}" srcId="{22F110C3-E4E6-442E-BB02-B12FD37F19BE}" destId="{14F7F16E-EEE5-4484-9DD8-7CC9AC138A05}" srcOrd="2" destOrd="0" parTransId="{E81C849B-87EC-4185-B2D2-45B9B9612149}" sibTransId="{B6F18094-7710-4894-AB4B-E3DF1F102613}"/>
    <dgm:cxn modelId="{1CCB9A8D-E360-4069-BE03-2783AC1943ED}" type="presOf" srcId="{14F7F16E-EEE5-4484-9DD8-7CC9AC138A05}" destId="{95D29F06-691E-4BC9-BC0B-A83EA6A54612}" srcOrd="0" destOrd="0" presId="urn:microsoft.com/office/officeart/2018/2/layout/IconVerticalSolidList"/>
    <dgm:cxn modelId="{0CA0ED04-49F0-4380-86AE-2A8BF06D4EC3}" type="presParOf" srcId="{F394C4CF-C2B7-4B1E-8920-38FD3DB04D40}" destId="{D58BBF44-9FF3-4A47-AE54-C6C66215DB0E}" srcOrd="0" destOrd="0" presId="urn:microsoft.com/office/officeart/2018/2/layout/IconVerticalSolidList"/>
    <dgm:cxn modelId="{20278A91-D074-4368-BF10-DD169672ED67}" type="presParOf" srcId="{D58BBF44-9FF3-4A47-AE54-C6C66215DB0E}" destId="{455A82A5-E644-4413-8D88-2B6E5EE30D84}" srcOrd="0" destOrd="0" presId="urn:microsoft.com/office/officeart/2018/2/layout/IconVerticalSolidList"/>
    <dgm:cxn modelId="{D7569BFB-0DC4-4A2B-879E-F6DB5FF748CC}" type="presParOf" srcId="{D58BBF44-9FF3-4A47-AE54-C6C66215DB0E}" destId="{7752C22B-E2ED-4795-A05E-8E7E2FD6DC44}" srcOrd="1" destOrd="0" presId="urn:microsoft.com/office/officeart/2018/2/layout/IconVerticalSolidList"/>
    <dgm:cxn modelId="{60117AC0-3A74-4E71-9800-6F29226B38D4}" type="presParOf" srcId="{D58BBF44-9FF3-4A47-AE54-C6C66215DB0E}" destId="{DDC115FD-AB78-421B-9616-C6D31B2F66F0}" srcOrd="2" destOrd="0" presId="urn:microsoft.com/office/officeart/2018/2/layout/IconVerticalSolidList"/>
    <dgm:cxn modelId="{72F22547-1B9E-4B1C-A6E0-FFB3E42B18A3}" type="presParOf" srcId="{D58BBF44-9FF3-4A47-AE54-C6C66215DB0E}" destId="{255A397D-40E7-4E54-8E29-E1F8611ABB21}" srcOrd="3" destOrd="0" presId="urn:microsoft.com/office/officeart/2018/2/layout/IconVerticalSolidList"/>
    <dgm:cxn modelId="{5AFF9C84-44AB-4FFA-B0E8-76B0B148C09C}" type="presParOf" srcId="{F394C4CF-C2B7-4B1E-8920-38FD3DB04D40}" destId="{D569E093-51C0-4325-B99B-88E131405B83}" srcOrd="1" destOrd="0" presId="urn:microsoft.com/office/officeart/2018/2/layout/IconVerticalSolidList"/>
    <dgm:cxn modelId="{89DE2F77-1FAD-4E65-A73C-ABB0A7FE5073}" type="presParOf" srcId="{F394C4CF-C2B7-4B1E-8920-38FD3DB04D40}" destId="{59094AE2-7D0A-40C8-936A-6E1F7CC4C207}" srcOrd="2" destOrd="0" presId="urn:microsoft.com/office/officeart/2018/2/layout/IconVerticalSolidList"/>
    <dgm:cxn modelId="{2208C36E-9579-4F32-BAA8-4B5ECBD4E6F6}" type="presParOf" srcId="{59094AE2-7D0A-40C8-936A-6E1F7CC4C207}" destId="{5C8B2433-10E5-4486-9A82-5C03CF861F8A}" srcOrd="0" destOrd="0" presId="urn:microsoft.com/office/officeart/2018/2/layout/IconVerticalSolidList"/>
    <dgm:cxn modelId="{F5A86F4C-9CC5-4365-818E-2DE14B53313D}" type="presParOf" srcId="{59094AE2-7D0A-40C8-936A-6E1F7CC4C207}" destId="{F5720742-721E-483D-B157-867ED07872B8}" srcOrd="1" destOrd="0" presId="urn:microsoft.com/office/officeart/2018/2/layout/IconVerticalSolidList"/>
    <dgm:cxn modelId="{49692CC1-AA17-40A0-BACF-15E200536770}" type="presParOf" srcId="{59094AE2-7D0A-40C8-936A-6E1F7CC4C207}" destId="{A134C0BB-C58D-4D83-9399-D672D12846F8}" srcOrd="2" destOrd="0" presId="urn:microsoft.com/office/officeart/2018/2/layout/IconVerticalSolidList"/>
    <dgm:cxn modelId="{EC954C4A-9F55-4EBF-A307-8FEF596856F8}" type="presParOf" srcId="{59094AE2-7D0A-40C8-936A-6E1F7CC4C207}" destId="{729A5A2B-F61D-44BE-AABC-8DC5B433A7D5}" srcOrd="3" destOrd="0" presId="urn:microsoft.com/office/officeart/2018/2/layout/IconVerticalSolidList"/>
    <dgm:cxn modelId="{97B593D8-DF2E-48F0-BEB2-9B7BD7705021}" type="presParOf" srcId="{F394C4CF-C2B7-4B1E-8920-38FD3DB04D40}" destId="{2409AB87-B7D4-455A-99A7-576513542BA4}" srcOrd="3" destOrd="0" presId="urn:microsoft.com/office/officeart/2018/2/layout/IconVerticalSolidList"/>
    <dgm:cxn modelId="{2CAA9642-2550-4702-8C0E-64977CB32C91}" type="presParOf" srcId="{F394C4CF-C2B7-4B1E-8920-38FD3DB04D40}" destId="{6FA41A80-E6EB-4E76-8A55-1FA535C90FC6}" srcOrd="4" destOrd="0" presId="urn:microsoft.com/office/officeart/2018/2/layout/IconVerticalSolidList"/>
    <dgm:cxn modelId="{8B852198-7651-4C97-BFAB-76E6CA89E7D8}" type="presParOf" srcId="{6FA41A80-E6EB-4E76-8A55-1FA535C90FC6}" destId="{F067C7C8-78A2-49D1-BDE8-25CF32E44772}" srcOrd="0" destOrd="0" presId="urn:microsoft.com/office/officeart/2018/2/layout/IconVerticalSolidList"/>
    <dgm:cxn modelId="{650B49DF-B165-48DA-94DC-BF0935AAC55B}" type="presParOf" srcId="{6FA41A80-E6EB-4E76-8A55-1FA535C90FC6}" destId="{788DE030-4C73-4F19-8168-5D954CFEFA66}" srcOrd="1" destOrd="0" presId="urn:microsoft.com/office/officeart/2018/2/layout/IconVerticalSolidList"/>
    <dgm:cxn modelId="{562CC224-45F9-4E53-9101-13D1597DD8B2}" type="presParOf" srcId="{6FA41A80-E6EB-4E76-8A55-1FA535C90FC6}" destId="{BA807AF9-4E80-49B5-AC92-FC83D24B7278}" srcOrd="2" destOrd="0" presId="urn:microsoft.com/office/officeart/2018/2/layout/IconVerticalSolidList"/>
    <dgm:cxn modelId="{2AE8A40C-9A0F-481B-B8D9-8CA9817C0AF4}" type="presParOf" srcId="{6FA41A80-E6EB-4E76-8A55-1FA535C90FC6}" destId="{95D29F06-691E-4BC9-BC0B-A83EA6A5461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F0836D-A267-492A-BC2F-4860718313BB}" type="doc">
      <dgm:prSet loTypeId="urn:microsoft.com/office/officeart/2005/8/layout/default" loCatId="list" qsTypeId="urn:microsoft.com/office/officeart/2005/8/quickstyle/simple5" qsCatId="simple" csTypeId="urn:microsoft.com/office/officeart/2005/8/colors/accent5_1" csCatId="accent5" phldr="1"/>
      <dgm:spPr/>
      <dgm:t>
        <a:bodyPr/>
        <a:lstStyle/>
        <a:p>
          <a:endParaRPr lang="en-US"/>
        </a:p>
      </dgm:t>
    </dgm:pt>
    <dgm:pt modelId="{665ECD91-69D9-4B72-AF46-40B970C55793}">
      <dgm:prSet phldrT="[Text]"/>
      <dgm:spPr/>
      <dgm:t>
        <a:bodyPr/>
        <a:lstStyle/>
        <a:p>
          <a:r>
            <a:rPr lang="en-US">
              <a:solidFill>
                <a:schemeClr val="accent5"/>
              </a:solidFill>
            </a:rPr>
            <a:t>You need a comprehensive, unbiased synthesis</a:t>
          </a:r>
        </a:p>
      </dgm:t>
    </dgm:pt>
    <dgm:pt modelId="{3B5D02C7-9A95-4D34-9F2A-ABB4FCE9E399}" type="parTrans" cxnId="{FA87279B-5497-4143-839E-431D08D925A7}">
      <dgm:prSet/>
      <dgm:spPr/>
      <dgm:t>
        <a:bodyPr/>
        <a:lstStyle/>
        <a:p>
          <a:endParaRPr lang="en-US"/>
        </a:p>
      </dgm:t>
    </dgm:pt>
    <dgm:pt modelId="{DC7A9438-89F3-4B7F-A9A2-9856C154FCC2}" type="sibTrans" cxnId="{FA87279B-5497-4143-839E-431D08D925A7}">
      <dgm:prSet/>
      <dgm:spPr/>
      <dgm:t>
        <a:bodyPr/>
        <a:lstStyle/>
        <a:p>
          <a:endParaRPr lang="en-US"/>
        </a:p>
      </dgm:t>
    </dgm:pt>
    <dgm:pt modelId="{895BDD91-B5FF-4BD2-8EEC-EA00B64D1491}">
      <dgm:prSet phldrT="[Text]"/>
      <dgm:spPr/>
      <dgm:t>
        <a:bodyPr/>
        <a:lstStyle/>
        <a:p>
          <a:r>
            <a:rPr lang="en-US">
              <a:solidFill>
                <a:schemeClr val="accent5"/>
              </a:solidFill>
            </a:rPr>
            <a:t>Multiple studies address the same specific question</a:t>
          </a:r>
        </a:p>
      </dgm:t>
    </dgm:pt>
    <dgm:pt modelId="{929606CF-8BCE-4707-A166-D8ED46EA2EA3}" type="parTrans" cxnId="{1362CEE5-99B2-410A-80D0-CA8A28E6DE2F}">
      <dgm:prSet/>
      <dgm:spPr/>
      <dgm:t>
        <a:bodyPr/>
        <a:lstStyle/>
        <a:p>
          <a:endParaRPr lang="en-US"/>
        </a:p>
      </dgm:t>
    </dgm:pt>
    <dgm:pt modelId="{B0B1E733-DC46-49FB-A1F6-7E2848238A67}" type="sibTrans" cxnId="{1362CEE5-99B2-410A-80D0-CA8A28E6DE2F}">
      <dgm:prSet/>
      <dgm:spPr/>
      <dgm:t>
        <a:bodyPr/>
        <a:lstStyle/>
        <a:p>
          <a:endParaRPr lang="en-US"/>
        </a:p>
      </dgm:t>
    </dgm:pt>
    <dgm:pt modelId="{82A7E3BC-FCCD-40DE-AEF1-03C47F3E2A60}">
      <dgm:prSet phldrT="[Text]"/>
      <dgm:spPr/>
      <dgm:t>
        <a:bodyPr/>
        <a:lstStyle/>
        <a:p>
          <a:r>
            <a:rPr lang="en-US">
              <a:solidFill>
                <a:schemeClr val="accent5"/>
              </a:solidFill>
            </a:rPr>
            <a:t>The question is well‑defined </a:t>
          </a:r>
        </a:p>
      </dgm:t>
    </dgm:pt>
    <dgm:pt modelId="{AE78547D-98B5-463C-A25C-EC78FCC3C591}" type="parTrans" cxnId="{6F289AE7-1526-4AFB-BEED-A1E2D39CC722}">
      <dgm:prSet/>
      <dgm:spPr/>
      <dgm:t>
        <a:bodyPr/>
        <a:lstStyle/>
        <a:p>
          <a:endParaRPr lang="en-US"/>
        </a:p>
      </dgm:t>
    </dgm:pt>
    <dgm:pt modelId="{862AE6E8-623C-4397-83EE-D90AF37DE612}" type="sibTrans" cxnId="{6F289AE7-1526-4AFB-BEED-A1E2D39CC722}">
      <dgm:prSet/>
      <dgm:spPr/>
      <dgm:t>
        <a:bodyPr/>
        <a:lstStyle/>
        <a:p>
          <a:endParaRPr lang="en-US"/>
        </a:p>
      </dgm:t>
    </dgm:pt>
    <dgm:pt modelId="{F19C866D-86A4-463B-AE9F-D0E0CC64CB19}">
      <dgm:prSet phldrT="[Text]"/>
      <dgm:spPr/>
      <dgm:t>
        <a:bodyPr/>
        <a:lstStyle/>
        <a:p>
          <a:r>
            <a:rPr lang="en-US">
              <a:solidFill>
                <a:schemeClr val="accent5"/>
              </a:solidFill>
            </a:rPr>
            <a:t>Existing reviews are outdated or low quality</a:t>
          </a:r>
        </a:p>
      </dgm:t>
    </dgm:pt>
    <dgm:pt modelId="{4B422714-185E-4D83-9F9A-B8D5AA8C1258}" type="parTrans" cxnId="{20A5D7D0-8639-4EEF-B8A5-8AEEA6C3B322}">
      <dgm:prSet/>
      <dgm:spPr/>
      <dgm:t>
        <a:bodyPr/>
        <a:lstStyle/>
        <a:p>
          <a:endParaRPr lang="en-US"/>
        </a:p>
      </dgm:t>
    </dgm:pt>
    <dgm:pt modelId="{37DCEA2A-067D-433D-9FFD-1052870B2546}" type="sibTrans" cxnId="{20A5D7D0-8639-4EEF-B8A5-8AEEA6C3B322}">
      <dgm:prSet/>
      <dgm:spPr/>
      <dgm:t>
        <a:bodyPr/>
        <a:lstStyle/>
        <a:p>
          <a:endParaRPr lang="en-US"/>
        </a:p>
      </dgm:t>
    </dgm:pt>
    <dgm:pt modelId="{20E035E6-61CA-4686-B4CD-825995CEDC74}">
      <dgm:prSet phldrT="[Text]"/>
      <dgm:spPr/>
      <dgm:t>
        <a:bodyPr/>
        <a:lstStyle/>
        <a:p>
          <a:r>
            <a:rPr lang="en-US">
              <a:solidFill>
                <a:schemeClr val="accent5"/>
              </a:solidFill>
            </a:rPr>
            <a:t>Identifying evidence gaps for future research</a:t>
          </a:r>
        </a:p>
      </dgm:t>
    </dgm:pt>
    <dgm:pt modelId="{398AB3B8-979E-47A5-B24C-F3C285FE76F8}" type="parTrans" cxnId="{550C7B41-C801-4397-AF1D-213A430BABDE}">
      <dgm:prSet/>
      <dgm:spPr/>
      <dgm:t>
        <a:bodyPr/>
        <a:lstStyle/>
        <a:p>
          <a:endParaRPr lang="en-US"/>
        </a:p>
      </dgm:t>
    </dgm:pt>
    <dgm:pt modelId="{39897DF4-4F88-4AE2-8325-6FDA29736D66}" type="sibTrans" cxnId="{550C7B41-C801-4397-AF1D-213A430BABDE}">
      <dgm:prSet/>
      <dgm:spPr/>
      <dgm:t>
        <a:bodyPr/>
        <a:lstStyle/>
        <a:p>
          <a:endParaRPr lang="en-US"/>
        </a:p>
      </dgm:t>
    </dgm:pt>
    <dgm:pt modelId="{D1111C25-1EE6-44F6-A950-B3B5A4DEC8BE}" type="pres">
      <dgm:prSet presAssocID="{40F0836D-A267-492A-BC2F-4860718313BB}" presName="diagram" presStyleCnt="0">
        <dgm:presLayoutVars>
          <dgm:dir/>
          <dgm:resizeHandles val="exact"/>
        </dgm:presLayoutVars>
      </dgm:prSet>
      <dgm:spPr/>
    </dgm:pt>
    <dgm:pt modelId="{9C7718A1-5A43-4EAE-AA4E-F4CE00D02FF2}" type="pres">
      <dgm:prSet presAssocID="{665ECD91-69D9-4B72-AF46-40B970C55793}" presName="node" presStyleLbl="node1" presStyleIdx="0" presStyleCnt="5">
        <dgm:presLayoutVars>
          <dgm:bulletEnabled val="1"/>
        </dgm:presLayoutVars>
      </dgm:prSet>
      <dgm:spPr/>
    </dgm:pt>
    <dgm:pt modelId="{7990DF7B-92B1-4A26-9760-B0D44E525621}" type="pres">
      <dgm:prSet presAssocID="{DC7A9438-89F3-4B7F-A9A2-9856C154FCC2}" presName="sibTrans" presStyleCnt="0"/>
      <dgm:spPr/>
    </dgm:pt>
    <dgm:pt modelId="{E2111175-7582-472E-954A-20F6B846A289}" type="pres">
      <dgm:prSet presAssocID="{895BDD91-B5FF-4BD2-8EEC-EA00B64D1491}" presName="node" presStyleLbl="node1" presStyleIdx="1" presStyleCnt="5">
        <dgm:presLayoutVars>
          <dgm:bulletEnabled val="1"/>
        </dgm:presLayoutVars>
      </dgm:prSet>
      <dgm:spPr/>
    </dgm:pt>
    <dgm:pt modelId="{0FD5DE6D-9902-4626-8FD4-E3EDA355BD6A}" type="pres">
      <dgm:prSet presAssocID="{B0B1E733-DC46-49FB-A1F6-7E2848238A67}" presName="sibTrans" presStyleCnt="0"/>
      <dgm:spPr/>
    </dgm:pt>
    <dgm:pt modelId="{6E0D8321-1BEE-4B8D-B0D6-40987C561399}" type="pres">
      <dgm:prSet presAssocID="{82A7E3BC-FCCD-40DE-AEF1-03C47F3E2A60}" presName="node" presStyleLbl="node1" presStyleIdx="2" presStyleCnt="5">
        <dgm:presLayoutVars>
          <dgm:bulletEnabled val="1"/>
        </dgm:presLayoutVars>
      </dgm:prSet>
      <dgm:spPr/>
    </dgm:pt>
    <dgm:pt modelId="{AE9A466A-D9CA-4C43-B7FD-F171D7B686C1}" type="pres">
      <dgm:prSet presAssocID="{862AE6E8-623C-4397-83EE-D90AF37DE612}" presName="sibTrans" presStyleCnt="0"/>
      <dgm:spPr/>
    </dgm:pt>
    <dgm:pt modelId="{828788D1-3CC1-41D4-8E5F-492F23EAD064}" type="pres">
      <dgm:prSet presAssocID="{F19C866D-86A4-463B-AE9F-D0E0CC64CB19}" presName="node" presStyleLbl="node1" presStyleIdx="3" presStyleCnt="5">
        <dgm:presLayoutVars>
          <dgm:bulletEnabled val="1"/>
        </dgm:presLayoutVars>
      </dgm:prSet>
      <dgm:spPr/>
    </dgm:pt>
    <dgm:pt modelId="{EA9299FD-F8C3-4346-8CA8-DFFD77CC3438}" type="pres">
      <dgm:prSet presAssocID="{37DCEA2A-067D-433D-9FFD-1052870B2546}" presName="sibTrans" presStyleCnt="0"/>
      <dgm:spPr/>
    </dgm:pt>
    <dgm:pt modelId="{944E4788-BA36-44AD-B73B-C1CBA01EEE65}" type="pres">
      <dgm:prSet presAssocID="{20E035E6-61CA-4686-B4CD-825995CEDC74}" presName="node" presStyleLbl="node1" presStyleIdx="4" presStyleCnt="5">
        <dgm:presLayoutVars>
          <dgm:bulletEnabled val="1"/>
        </dgm:presLayoutVars>
      </dgm:prSet>
      <dgm:spPr/>
    </dgm:pt>
  </dgm:ptLst>
  <dgm:cxnLst>
    <dgm:cxn modelId="{7473D92D-6C0C-4398-BD82-D6B6D9180A54}" type="presOf" srcId="{40F0836D-A267-492A-BC2F-4860718313BB}" destId="{D1111C25-1EE6-44F6-A950-B3B5A4DEC8BE}" srcOrd="0" destOrd="0" presId="urn:microsoft.com/office/officeart/2005/8/layout/default"/>
    <dgm:cxn modelId="{BB6A1C60-F7B1-4F37-92BB-FB6DEBE6F3CE}" type="presOf" srcId="{F19C866D-86A4-463B-AE9F-D0E0CC64CB19}" destId="{828788D1-3CC1-41D4-8E5F-492F23EAD064}" srcOrd="0" destOrd="0" presId="urn:microsoft.com/office/officeart/2005/8/layout/default"/>
    <dgm:cxn modelId="{550C7B41-C801-4397-AF1D-213A430BABDE}" srcId="{40F0836D-A267-492A-BC2F-4860718313BB}" destId="{20E035E6-61CA-4686-B4CD-825995CEDC74}" srcOrd="4" destOrd="0" parTransId="{398AB3B8-979E-47A5-B24C-F3C285FE76F8}" sibTransId="{39897DF4-4F88-4AE2-8325-6FDA29736D66}"/>
    <dgm:cxn modelId="{C9D83B76-3F70-46CF-95B8-ED44A487E97E}" type="presOf" srcId="{895BDD91-B5FF-4BD2-8EEC-EA00B64D1491}" destId="{E2111175-7582-472E-954A-20F6B846A289}" srcOrd="0" destOrd="0" presId="urn:microsoft.com/office/officeart/2005/8/layout/default"/>
    <dgm:cxn modelId="{4876C580-C837-480D-807E-4FC186822E2C}" type="presOf" srcId="{20E035E6-61CA-4686-B4CD-825995CEDC74}" destId="{944E4788-BA36-44AD-B73B-C1CBA01EEE65}" srcOrd="0" destOrd="0" presId="urn:microsoft.com/office/officeart/2005/8/layout/default"/>
    <dgm:cxn modelId="{B401828A-97B9-4A08-805C-C0BC45EFBBD0}" type="presOf" srcId="{665ECD91-69D9-4B72-AF46-40B970C55793}" destId="{9C7718A1-5A43-4EAE-AA4E-F4CE00D02FF2}" srcOrd="0" destOrd="0" presId="urn:microsoft.com/office/officeart/2005/8/layout/default"/>
    <dgm:cxn modelId="{FA87279B-5497-4143-839E-431D08D925A7}" srcId="{40F0836D-A267-492A-BC2F-4860718313BB}" destId="{665ECD91-69D9-4B72-AF46-40B970C55793}" srcOrd="0" destOrd="0" parTransId="{3B5D02C7-9A95-4D34-9F2A-ABB4FCE9E399}" sibTransId="{DC7A9438-89F3-4B7F-A9A2-9856C154FCC2}"/>
    <dgm:cxn modelId="{20A5D7D0-8639-4EEF-B8A5-8AEEA6C3B322}" srcId="{40F0836D-A267-492A-BC2F-4860718313BB}" destId="{F19C866D-86A4-463B-AE9F-D0E0CC64CB19}" srcOrd="3" destOrd="0" parTransId="{4B422714-185E-4D83-9F9A-B8D5AA8C1258}" sibTransId="{37DCEA2A-067D-433D-9FFD-1052870B2546}"/>
    <dgm:cxn modelId="{775D25D7-2987-464D-9BA4-C7229A1A12AB}" type="presOf" srcId="{82A7E3BC-FCCD-40DE-AEF1-03C47F3E2A60}" destId="{6E0D8321-1BEE-4B8D-B0D6-40987C561399}" srcOrd="0" destOrd="0" presId="urn:microsoft.com/office/officeart/2005/8/layout/default"/>
    <dgm:cxn modelId="{1362CEE5-99B2-410A-80D0-CA8A28E6DE2F}" srcId="{40F0836D-A267-492A-BC2F-4860718313BB}" destId="{895BDD91-B5FF-4BD2-8EEC-EA00B64D1491}" srcOrd="1" destOrd="0" parTransId="{929606CF-8BCE-4707-A166-D8ED46EA2EA3}" sibTransId="{B0B1E733-DC46-49FB-A1F6-7E2848238A67}"/>
    <dgm:cxn modelId="{6F289AE7-1526-4AFB-BEED-A1E2D39CC722}" srcId="{40F0836D-A267-492A-BC2F-4860718313BB}" destId="{82A7E3BC-FCCD-40DE-AEF1-03C47F3E2A60}" srcOrd="2" destOrd="0" parTransId="{AE78547D-98B5-463C-A25C-EC78FCC3C591}" sibTransId="{862AE6E8-623C-4397-83EE-D90AF37DE612}"/>
    <dgm:cxn modelId="{05B7AC87-36E3-4901-B4BE-BF0D8E21BD2A}" type="presParOf" srcId="{D1111C25-1EE6-44F6-A950-B3B5A4DEC8BE}" destId="{9C7718A1-5A43-4EAE-AA4E-F4CE00D02FF2}" srcOrd="0" destOrd="0" presId="urn:microsoft.com/office/officeart/2005/8/layout/default"/>
    <dgm:cxn modelId="{3DAB1F09-9DBE-4F5D-A813-DD2D239E0584}" type="presParOf" srcId="{D1111C25-1EE6-44F6-A950-B3B5A4DEC8BE}" destId="{7990DF7B-92B1-4A26-9760-B0D44E525621}" srcOrd="1" destOrd="0" presId="urn:microsoft.com/office/officeart/2005/8/layout/default"/>
    <dgm:cxn modelId="{0B1D2D53-78F5-4391-BC91-77A02B0F804B}" type="presParOf" srcId="{D1111C25-1EE6-44F6-A950-B3B5A4DEC8BE}" destId="{E2111175-7582-472E-954A-20F6B846A289}" srcOrd="2" destOrd="0" presId="urn:microsoft.com/office/officeart/2005/8/layout/default"/>
    <dgm:cxn modelId="{482B143B-7F0C-4BF5-A441-E4C9D1CD8E9E}" type="presParOf" srcId="{D1111C25-1EE6-44F6-A950-B3B5A4DEC8BE}" destId="{0FD5DE6D-9902-4626-8FD4-E3EDA355BD6A}" srcOrd="3" destOrd="0" presId="urn:microsoft.com/office/officeart/2005/8/layout/default"/>
    <dgm:cxn modelId="{86E608FE-0C0E-4481-8A78-37ABBBDC3955}" type="presParOf" srcId="{D1111C25-1EE6-44F6-A950-B3B5A4DEC8BE}" destId="{6E0D8321-1BEE-4B8D-B0D6-40987C561399}" srcOrd="4" destOrd="0" presId="urn:microsoft.com/office/officeart/2005/8/layout/default"/>
    <dgm:cxn modelId="{D15A76EB-C493-4F9F-9560-DB68E441A8FD}" type="presParOf" srcId="{D1111C25-1EE6-44F6-A950-B3B5A4DEC8BE}" destId="{AE9A466A-D9CA-4C43-B7FD-F171D7B686C1}" srcOrd="5" destOrd="0" presId="urn:microsoft.com/office/officeart/2005/8/layout/default"/>
    <dgm:cxn modelId="{9D95D02E-DAE2-4642-BB3D-4670055FA0D9}" type="presParOf" srcId="{D1111C25-1EE6-44F6-A950-B3B5A4DEC8BE}" destId="{828788D1-3CC1-41D4-8E5F-492F23EAD064}" srcOrd="6" destOrd="0" presId="urn:microsoft.com/office/officeart/2005/8/layout/default"/>
    <dgm:cxn modelId="{98952C20-66BB-40AA-893E-3202FB4D89AD}" type="presParOf" srcId="{D1111C25-1EE6-44F6-A950-B3B5A4DEC8BE}" destId="{EA9299FD-F8C3-4346-8CA8-DFFD77CC3438}" srcOrd="7" destOrd="0" presId="urn:microsoft.com/office/officeart/2005/8/layout/default"/>
    <dgm:cxn modelId="{41D103B7-DDF9-4C37-A55E-D318B3129ECE}" type="presParOf" srcId="{D1111C25-1EE6-44F6-A950-B3B5A4DEC8BE}" destId="{944E4788-BA36-44AD-B73B-C1CBA01EEE6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0F0836D-A267-492A-BC2F-4860718313BB}" type="doc">
      <dgm:prSet loTypeId="urn:microsoft.com/office/officeart/2005/8/layout/default" loCatId="list" qsTypeId="urn:microsoft.com/office/officeart/2005/8/quickstyle/simple5" qsCatId="simple" csTypeId="urn:microsoft.com/office/officeart/2005/8/colors/accent0_2" csCatId="mainScheme" phldr="1"/>
      <dgm:spPr/>
      <dgm:t>
        <a:bodyPr/>
        <a:lstStyle/>
        <a:p>
          <a:endParaRPr lang="en-US"/>
        </a:p>
      </dgm:t>
    </dgm:pt>
    <dgm:pt modelId="{665ECD91-69D9-4B72-AF46-40B970C55793}">
      <dgm:prSet phldrT="[Text]"/>
      <dgm:spPr/>
      <dgm:t>
        <a:bodyPr/>
        <a:lstStyle/>
        <a:p>
          <a:r>
            <a:rPr lang="en-US">
              <a:solidFill>
                <a:srgbClr val="FF0000"/>
              </a:solidFill>
            </a:rPr>
            <a:t>The question is too broad or unclear</a:t>
          </a:r>
        </a:p>
      </dgm:t>
    </dgm:pt>
    <dgm:pt modelId="{3B5D02C7-9A95-4D34-9F2A-ABB4FCE9E399}" type="parTrans" cxnId="{FA87279B-5497-4143-839E-431D08D925A7}">
      <dgm:prSet/>
      <dgm:spPr/>
      <dgm:t>
        <a:bodyPr/>
        <a:lstStyle/>
        <a:p>
          <a:endParaRPr lang="en-US"/>
        </a:p>
      </dgm:t>
    </dgm:pt>
    <dgm:pt modelId="{DC7A9438-89F3-4B7F-A9A2-9856C154FCC2}" type="sibTrans" cxnId="{FA87279B-5497-4143-839E-431D08D925A7}">
      <dgm:prSet/>
      <dgm:spPr/>
      <dgm:t>
        <a:bodyPr/>
        <a:lstStyle/>
        <a:p>
          <a:endParaRPr lang="en-US"/>
        </a:p>
      </dgm:t>
    </dgm:pt>
    <dgm:pt modelId="{895BDD91-B5FF-4BD2-8EEC-EA00B64D1491}">
      <dgm:prSet phldrT="[Text]"/>
      <dgm:spPr/>
      <dgm:t>
        <a:bodyPr/>
        <a:lstStyle/>
        <a:p>
          <a:r>
            <a:rPr lang="en-US">
              <a:solidFill>
                <a:srgbClr val="FF0000"/>
              </a:solidFill>
            </a:rPr>
            <a:t>Little or no primary research exists</a:t>
          </a:r>
        </a:p>
      </dgm:t>
    </dgm:pt>
    <dgm:pt modelId="{929606CF-8BCE-4707-A166-D8ED46EA2EA3}" type="parTrans" cxnId="{1362CEE5-99B2-410A-80D0-CA8A28E6DE2F}">
      <dgm:prSet/>
      <dgm:spPr/>
      <dgm:t>
        <a:bodyPr/>
        <a:lstStyle/>
        <a:p>
          <a:endParaRPr lang="en-US"/>
        </a:p>
      </dgm:t>
    </dgm:pt>
    <dgm:pt modelId="{B0B1E733-DC46-49FB-A1F6-7E2848238A67}" type="sibTrans" cxnId="{1362CEE5-99B2-410A-80D0-CA8A28E6DE2F}">
      <dgm:prSet/>
      <dgm:spPr/>
      <dgm:t>
        <a:bodyPr/>
        <a:lstStyle/>
        <a:p>
          <a:endParaRPr lang="en-US"/>
        </a:p>
      </dgm:t>
    </dgm:pt>
    <dgm:pt modelId="{82A7E3BC-FCCD-40DE-AEF1-03C47F3E2A60}">
      <dgm:prSet phldrT="[Text]"/>
      <dgm:spPr/>
      <dgm:t>
        <a:bodyPr/>
        <a:lstStyle/>
        <a:p>
          <a:r>
            <a:rPr lang="en-US">
              <a:solidFill>
                <a:srgbClr val="FF0000"/>
              </a:solidFill>
            </a:rPr>
            <a:t>Only a rapid or high‑level summary is needed</a:t>
          </a:r>
        </a:p>
      </dgm:t>
    </dgm:pt>
    <dgm:pt modelId="{AE78547D-98B5-463C-A25C-EC78FCC3C591}" type="parTrans" cxnId="{6F289AE7-1526-4AFB-BEED-A1E2D39CC722}">
      <dgm:prSet/>
      <dgm:spPr/>
      <dgm:t>
        <a:bodyPr/>
        <a:lstStyle/>
        <a:p>
          <a:endParaRPr lang="en-US"/>
        </a:p>
      </dgm:t>
    </dgm:pt>
    <dgm:pt modelId="{862AE6E8-623C-4397-83EE-D90AF37DE612}" type="sibTrans" cxnId="{6F289AE7-1526-4AFB-BEED-A1E2D39CC722}">
      <dgm:prSet/>
      <dgm:spPr/>
      <dgm:t>
        <a:bodyPr/>
        <a:lstStyle/>
        <a:p>
          <a:endParaRPr lang="en-US"/>
        </a:p>
      </dgm:t>
    </dgm:pt>
    <dgm:pt modelId="{F19C866D-86A4-463B-AE9F-D0E0CC64CB19}">
      <dgm:prSet phldrT="[Text]"/>
      <dgm:spPr/>
      <dgm:t>
        <a:bodyPr/>
        <a:lstStyle/>
        <a:p>
          <a:r>
            <a:rPr lang="en-US">
              <a:solidFill>
                <a:srgbClr val="FF0000"/>
              </a:solidFill>
            </a:rPr>
            <a:t>Timelines/resources are too limited</a:t>
          </a:r>
        </a:p>
      </dgm:t>
    </dgm:pt>
    <dgm:pt modelId="{4B422714-185E-4D83-9F9A-B8D5AA8C1258}" type="parTrans" cxnId="{20A5D7D0-8639-4EEF-B8A5-8AEEA6C3B322}">
      <dgm:prSet/>
      <dgm:spPr/>
      <dgm:t>
        <a:bodyPr/>
        <a:lstStyle/>
        <a:p>
          <a:endParaRPr lang="en-US"/>
        </a:p>
      </dgm:t>
    </dgm:pt>
    <dgm:pt modelId="{37DCEA2A-067D-433D-9FFD-1052870B2546}" type="sibTrans" cxnId="{20A5D7D0-8639-4EEF-B8A5-8AEEA6C3B322}">
      <dgm:prSet/>
      <dgm:spPr/>
      <dgm:t>
        <a:bodyPr/>
        <a:lstStyle/>
        <a:p>
          <a:endParaRPr lang="en-US"/>
        </a:p>
      </dgm:t>
    </dgm:pt>
    <dgm:pt modelId="{20E035E6-61CA-4686-B4CD-825995CEDC74}">
      <dgm:prSet phldrT="[Text]"/>
      <dgm:spPr/>
      <dgm:t>
        <a:bodyPr/>
        <a:lstStyle/>
        <a:p>
          <a:r>
            <a:rPr lang="en-US">
              <a:solidFill>
                <a:srgbClr val="FF0000"/>
              </a:solidFill>
            </a:rPr>
            <a:t>A recent, high‑quality systematic review already exists</a:t>
          </a:r>
        </a:p>
      </dgm:t>
    </dgm:pt>
    <dgm:pt modelId="{398AB3B8-979E-47A5-B24C-F3C285FE76F8}" type="parTrans" cxnId="{550C7B41-C801-4397-AF1D-213A430BABDE}">
      <dgm:prSet/>
      <dgm:spPr/>
      <dgm:t>
        <a:bodyPr/>
        <a:lstStyle/>
        <a:p>
          <a:endParaRPr lang="en-US"/>
        </a:p>
      </dgm:t>
    </dgm:pt>
    <dgm:pt modelId="{39897DF4-4F88-4AE2-8325-6FDA29736D66}" type="sibTrans" cxnId="{550C7B41-C801-4397-AF1D-213A430BABDE}">
      <dgm:prSet/>
      <dgm:spPr/>
      <dgm:t>
        <a:bodyPr/>
        <a:lstStyle/>
        <a:p>
          <a:endParaRPr lang="en-US"/>
        </a:p>
      </dgm:t>
    </dgm:pt>
    <dgm:pt modelId="{D1111C25-1EE6-44F6-A950-B3B5A4DEC8BE}" type="pres">
      <dgm:prSet presAssocID="{40F0836D-A267-492A-BC2F-4860718313BB}" presName="diagram" presStyleCnt="0">
        <dgm:presLayoutVars>
          <dgm:dir/>
          <dgm:resizeHandles val="exact"/>
        </dgm:presLayoutVars>
      </dgm:prSet>
      <dgm:spPr/>
    </dgm:pt>
    <dgm:pt modelId="{9C7718A1-5A43-4EAE-AA4E-F4CE00D02FF2}" type="pres">
      <dgm:prSet presAssocID="{665ECD91-69D9-4B72-AF46-40B970C55793}" presName="node" presStyleLbl="node1" presStyleIdx="0" presStyleCnt="5">
        <dgm:presLayoutVars>
          <dgm:bulletEnabled val="1"/>
        </dgm:presLayoutVars>
      </dgm:prSet>
      <dgm:spPr/>
    </dgm:pt>
    <dgm:pt modelId="{7990DF7B-92B1-4A26-9760-B0D44E525621}" type="pres">
      <dgm:prSet presAssocID="{DC7A9438-89F3-4B7F-A9A2-9856C154FCC2}" presName="sibTrans" presStyleCnt="0"/>
      <dgm:spPr/>
    </dgm:pt>
    <dgm:pt modelId="{E2111175-7582-472E-954A-20F6B846A289}" type="pres">
      <dgm:prSet presAssocID="{895BDD91-B5FF-4BD2-8EEC-EA00B64D1491}" presName="node" presStyleLbl="node1" presStyleIdx="1" presStyleCnt="5">
        <dgm:presLayoutVars>
          <dgm:bulletEnabled val="1"/>
        </dgm:presLayoutVars>
      </dgm:prSet>
      <dgm:spPr/>
    </dgm:pt>
    <dgm:pt modelId="{0FD5DE6D-9902-4626-8FD4-E3EDA355BD6A}" type="pres">
      <dgm:prSet presAssocID="{B0B1E733-DC46-49FB-A1F6-7E2848238A67}" presName="sibTrans" presStyleCnt="0"/>
      <dgm:spPr/>
    </dgm:pt>
    <dgm:pt modelId="{6E0D8321-1BEE-4B8D-B0D6-40987C561399}" type="pres">
      <dgm:prSet presAssocID="{82A7E3BC-FCCD-40DE-AEF1-03C47F3E2A60}" presName="node" presStyleLbl="node1" presStyleIdx="2" presStyleCnt="5">
        <dgm:presLayoutVars>
          <dgm:bulletEnabled val="1"/>
        </dgm:presLayoutVars>
      </dgm:prSet>
      <dgm:spPr/>
    </dgm:pt>
    <dgm:pt modelId="{AE9A466A-D9CA-4C43-B7FD-F171D7B686C1}" type="pres">
      <dgm:prSet presAssocID="{862AE6E8-623C-4397-83EE-D90AF37DE612}" presName="sibTrans" presStyleCnt="0"/>
      <dgm:spPr/>
    </dgm:pt>
    <dgm:pt modelId="{828788D1-3CC1-41D4-8E5F-492F23EAD064}" type="pres">
      <dgm:prSet presAssocID="{F19C866D-86A4-463B-AE9F-D0E0CC64CB19}" presName="node" presStyleLbl="node1" presStyleIdx="3" presStyleCnt="5">
        <dgm:presLayoutVars>
          <dgm:bulletEnabled val="1"/>
        </dgm:presLayoutVars>
      </dgm:prSet>
      <dgm:spPr/>
    </dgm:pt>
    <dgm:pt modelId="{EA9299FD-F8C3-4346-8CA8-DFFD77CC3438}" type="pres">
      <dgm:prSet presAssocID="{37DCEA2A-067D-433D-9FFD-1052870B2546}" presName="sibTrans" presStyleCnt="0"/>
      <dgm:spPr/>
    </dgm:pt>
    <dgm:pt modelId="{944E4788-BA36-44AD-B73B-C1CBA01EEE65}" type="pres">
      <dgm:prSet presAssocID="{20E035E6-61CA-4686-B4CD-825995CEDC74}" presName="node" presStyleLbl="node1" presStyleIdx="4" presStyleCnt="5">
        <dgm:presLayoutVars>
          <dgm:bulletEnabled val="1"/>
        </dgm:presLayoutVars>
      </dgm:prSet>
      <dgm:spPr/>
    </dgm:pt>
  </dgm:ptLst>
  <dgm:cxnLst>
    <dgm:cxn modelId="{7473D92D-6C0C-4398-BD82-D6B6D9180A54}" type="presOf" srcId="{40F0836D-A267-492A-BC2F-4860718313BB}" destId="{D1111C25-1EE6-44F6-A950-B3B5A4DEC8BE}" srcOrd="0" destOrd="0" presId="urn:microsoft.com/office/officeart/2005/8/layout/default"/>
    <dgm:cxn modelId="{BB6A1C60-F7B1-4F37-92BB-FB6DEBE6F3CE}" type="presOf" srcId="{F19C866D-86A4-463B-AE9F-D0E0CC64CB19}" destId="{828788D1-3CC1-41D4-8E5F-492F23EAD064}" srcOrd="0" destOrd="0" presId="urn:microsoft.com/office/officeart/2005/8/layout/default"/>
    <dgm:cxn modelId="{550C7B41-C801-4397-AF1D-213A430BABDE}" srcId="{40F0836D-A267-492A-BC2F-4860718313BB}" destId="{20E035E6-61CA-4686-B4CD-825995CEDC74}" srcOrd="4" destOrd="0" parTransId="{398AB3B8-979E-47A5-B24C-F3C285FE76F8}" sibTransId="{39897DF4-4F88-4AE2-8325-6FDA29736D66}"/>
    <dgm:cxn modelId="{C9D83B76-3F70-46CF-95B8-ED44A487E97E}" type="presOf" srcId="{895BDD91-B5FF-4BD2-8EEC-EA00B64D1491}" destId="{E2111175-7582-472E-954A-20F6B846A289}" srcOrd="0" destOrd="0" presId="urn:microsoft.com/office/officeart/2005/8/layout/default"/>
    <dgm:cxn modelId="{4876C580-C837-480D-807E-4FC186822E2C}" type="presOf" srcId="{20E035E6-61CA-4686-B4CD-825995CEDC74}" destId="{944E4788-BA36-44AD-B73B-C1CBA01EEE65}" srcOrd="0" destOrd="0" presId="urn:microsoft.com/office/officeart/2005/8/layout/default"/>
    <dgm:cxn modelId="{B401828A-97B9-4A08-805C-C0BC45EFBBD0}" type="presOf" srcId="{665ECD91-69D9-4B72-AF46-40B970C55793}" destId="{9C7718A1-5A43-4EAE-AA4E-F4CE00D02FF2}" srcOrd="0" destOrd="0" presId="urn:microsoft.com/office/officeart/2005/8/layout/default"/>
    <dgm:cxn modelId="{FA87279B-5497-4143-839E-431D08D925A7}" srcId="{40F0836D-A267-492A-BC2F-4860718313BB}" destId="{665ECD91-69D9-4B72-AF46-40B970C55793}" srcOrd="0" destOrd="0" parTransId="{3B5D02C7-9A95-4D34-9F2A-ABB4FCE9E399}" sibTransId="{DC7A9438-89F3-4B7F-A9A2-9856C154FCC2}"/>
    <dgm:cxn modelId="{20A5D7D0-8639-4EEF-B8A5-8AEEA6C3B322}" srcId="{40F0836D-A267-492A-BC2F-4860718313BB}" destId="{F19C866D-86A4-463B-AE9F-D0E0CC64CB19}" srcOrd="3" destOrd="0" parTransId="{4B422714-185E-4D83-9F9A-B8D5AA8C1258}" sibTransId="{37DCEA2A-067D-433D-9FFD-1052870B2546}"/>
    <dgm:cxn modelId="{775D25D7-2987-464D-9BA4-C7229A1A12AB}" type="presOf" srcId="{82A7E3BC-FCCD-40DE-AEF1-03C47F3E2A60}" destId="{6E0D8321-1BEE-4B8D-B0D6-40987C561399}" srcOrd="0" destOrd="0" presId="urn:microsoft.com/office/officeart/2005/8/layout/default"/>
    <dgm:cxn modelId="{1362CEE5-99B2-410A-80D0-CA8A28E6DE2F}" srcId="{40F0836D-A267-492A-BC2F-4860718313BB}" destId="{895BDD91-B5FF-4BD2-8EEC-EA00B64D1491}" srcOrd="1" destOrd="0" parTransId="{929606CF-8BCE-4707-A166-D8ED46EA2EA3}" sibTransId="{B0B1E733-DC46-49FB-A1F6-7E2848238A67}"/>
    <dgm:cxn modelId="{6F289AE7-1526-4AFB-BEED-A1E2D39CC722}" srcId="{40F0836D-A267-492A-BC2F-4860718313BB}" destId="{82A7E3BC-FCCD-40DE-AEF1-03C47F3E2A60}" srcOrd="2" destOrd="0" parTransId="{AE78547D-98B5-463C-A25C-EC78FCC3C591}" sibTransId="{862AE6E8-623C-4397-83EE-D90AF37DE612}"/>
    <dgm:cxn modelId="{05B7AC87-36E3-4901-B4BE-BF0D8E21BD2A}" type="presParOf" srcId="{D1111C25-1EE6-44F6-A950-B3B5A4DEC8BE}" destId="{9C7718A1-5A43-4EAE-AA4E-F4CE00D02FF2}" srcOrd="0" destOrd="0" presId="urn:microsoft.com/office/officeart/2005/8/layout/default"/>
    <dgm:cxn modelId="{3DAB1F09-9DBE-4F5D-A813-DD2D239E0584}" type="presParOf" srcId="{D1111C25-1EE6-44F6-A950-B3B5A4DEC8BE}" destId="{7990DF7B-92B1-4A26-9760-B0D44E525621}" srcOrd="1" destOrd="0" presId="urn:microsoft.com/office/officeart/2005/8/layout/default"/>
    <dgm:cxn modelId="{0B1D2D53-78F5-4391-BC91-77A02B0F804B}" type="presParOf" srcId="{D1111C25-1EE6-44F6-A950-B3B5A4DEC8BE}" destId="{E2111175-7582-472E-954A-20F6B846A289}" srcOrd="2" destOrd="0" presId="urn:microsoft.com/office/officeart/2005/8/layout/default"/>
    <dgm:cxn modelId="{482B143B-7F0C-4BF5-A441-E4C9D1CD8E9E}" type="presParOf" srcId="{D1111C25-1EE6-44F6-A950-B3B5A4DEC8BE}" destId="{0FD5DE6D-9902-4626-8FD4-E3EDA355BD6A}" srcOrd="3" destOrd="0" presId="urn:microsoft.com/office/officeart/2005/8/layout/default"/>
    <dgm:cxn modelId="{86E608FE-0C0E-4481-8A78-37ABBBDC3955}" type="presParOf" srcId="{D1111C25-1EE6-44F6-A950-B3B5A4DEC8BE}" destId="{6E0D8321-1BEE-4B8D-B0D6-40987C561399}" srcOrd="4" destOrd="0" presId="urn:microsoft.com/office/officeart/2005/8/layout/default"/>
    <dgm:cxn modelId="{D15A76EB-C493-4F9F-9560-DB68E441A8FD}" type="presParOf" srcId="{D1111C25-1EE6-44F6-A950-B3B5A4DEC8BE}" destId="{AE9A466A-D9CA-4C43-B7FD-F171D7B686C1}" srcOrd="5" destOrd="0" presId="urn:microsoft.com/office/officeart/2005/8/layout/default"/>
    <dgm:cxn modelId="{9D95D02E-DAE2-4642-BB3D-4670055FA0D9}" type="presParOf" srcId="{D1111C25-1EE6-44F6-A950-B3B5A4DEC8BE}" destId="{828788D1-3CC1-41D4-8E5F-492F23EAD064}" srcOrd="6" destOrd="0" presId="urn:microsoft.com/office/officeart/2005/8/layout/default"/>
    <dgm:cxn modelId="{98952C20-66BB-40AA-893E-3202FB4D89AD}" type="presParOf" srcId="{D1111C25-1EE6-44F6-A950-B3B5A4DEC8BE}" destId="{EA9299FD-F8C3-4346-8CA8-DFFD77CC3438}" srcOrd="7" destOrd="0" presId="urn:microsoft.com/office/officeart/2005/8/layout/default"/>
    <dgm:cxn modelId="{41D103B7-DDF9-4C37-A55E-D318B3129ECE}" type="presParOf" srcId="{D1111C25-1EE6-44F6-A950-B3B5A4DEC8BE}" destId="{944E4788-BA36-44AD-B73B-C1CBA01EEE65}"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BC5B55-154B-4D60-874C-AB48443B3C5D}" type="doc">
      <dgm:prSet loTypeId="urn:microsoft.com/office/officeart/2016/7/layout/HorizontalActionList" loCatId="List" qsTypeId="urn:microsoft.com/office/officeart/2005/8/quickstyle/simple4" qsCatId="simple" csTypeId="urn:microsoft.com/office/officeart/2005/8/colors/colorful2" csCatId="colorful" phldr="1"/>
      <dgm:spPr/>
      <dgm:t>
        <a:bodyPr/>
        <a:lstStyle/>
        <a:p>
          <a:endParaRPr lang="en-US"/>
        </a:p>
      </dgm:t>
    </dgm:pt>
    <dgm:pt modelId="{9B8BCEBF-A685-4740-95C1-80E8A22E47E8}">
      <dgm:prSet custT="1"/>
      <dgm:spPr>
        <a:xfrm>
          <a:off x="15407" y="501981"/>
          <a:ext cx="2664179" cy="799253"/>
        </a:xfrm>
      </dgm:spPr>
      <dgm:t>
        <a:bodyPr/>
        <a:lstStyle/>
        <a:p>
          <a:pPr algn="ctr">
            <a:buNone/>
          </a:pPr>
          <a:r>
            <a:rPr lang="en-US" sz="2800" b="0">
              <a:latin typeface="Calibri"/>
              <a:ea typeface="Calibri"/>
              <a:cs typeface="Calibri"/>
            </a:rPr>
            <a:t>Understand</a:t>
          </a:r>
          <a:endParaRPr lang="en-US" sz="2400" b="0">
            <a:latin typeface="Calibri"/>
            <a:ea typeface="Calibri"/>
            <a:cs typeface="Calibri"/>
          </a:endParaRPr>
        </a:p>
      </dgm:t>
    </dgm:pt>
    <dgm:pt modelId="{2A13F44A-EC73-4989-9848-C417C5EEB191}" type="parTrans" cxnId="{65D919E1-A1E2-442D-B880-13CD6B27BEA2}">
      <dgm:prSet/>
      <dgm:spPr/>
      <dgm:t>
        <a:bodyPr/>
        <a:lstStyle/>
        <a:p>
          <a:pPr algn="l"/>
          <a:endParaRPr lang="en-US">
            <a:latin typeface="+mn-lt"/>
          </a:endParaRPr>
        </a:p>
      </dgm:t>
    </dgm:pt>
    <dgm:pt modelId="{2D4BD033-4758-436C-9017-77BEB16E7248}" type="sibTrans" cxnId="{65D919E1-A1E2-442D-B880-13CD6B27BEA2}">
      <dgm:prSet/>
      <dgm:spPr/>
      <dgm:t>
        <a:bodyPr/>
        <a:lstStyle/>
        <a:p>
          <a:pPr algn="l"/>
          <a:endParaRPr lang="en-US">
            <a:latin typeface="+mn-lt"/>
          </a:endParaRPr>
        </a:p>
      </dgm:t>
    </dgm:pt>
    <dgm:pt modelId="{2E0D06AB-57CC-4C57-B8C5-91A9B274C58C}">
      <dgm:prSet custT="1"/>
      <dgm:spPr>
        <a:xfrm>
          <a:off x="15407" y="1301235"/>
          <a:ext cx="2664179" cy="2784023"/>
        </a:xfrm>
      </dgm:spPr>
      <dgm:t>
        <a:bodyPr/>
        <a:lstStyle/>
        <a:p>
          <a:pPr algn="l">
            <a:buNone/>
          </a:pPr>
          <a:r>
            <a:rPr lang="en-US" sz="2000" kern="1200">
              <a:latin typeface="Calibri"/>
              <a:ea typeface="Calibri"/>
              <a:cs typeface="Calibri"/>
            </a:rPr>
            <a:t>…what </a:t>
          </a:r>
          <a:r>
            <a:rPr lang="en-US" sz="2000" b="0" kern="1200">
              <a:latin typeface="Calibri"/>
              <a:ea typeface="Calibri"/>
              <a:cs typeface="Calibri"/>
            </a:rPr>
            <a:t>systematic reviews can and cannot address, when they are appropriate, basic process steps.</a:t>
          </a:r>
        </a:p>
      </dgm:t>
    </dgm:pt>
    <dgm:pt modelId="{1D1EEE66-9D3D-4655-9013-1A2FFAC84C95}" type="parTrans" cxnId="{4E2D32A0-853B-4D19-8F91-7683A574C9AE}">
      <dgm:prSet/>
      <dgm:spPr/>
      <dgm:t>
        <a:bodyPr/>
        <a:lstStyle/>
        <a:p>
          <a:pPr algn="l"/>
          <a:endParaRPr lang="en-US">
            <a:latin typeface="+mn-lt"/>
          </a:endParaRPr>
        </a:p>
      </dgm:t>
    </dgm:pt>
    <dgm:pt modelId="{2FDB5472-629A-4112-8CAC-C9B90E4D6137}" type="sibTrans" cxnId="{4E2D32A0-853B-4D19-8F91-7683A574C9AE}">
      <dgm:prSet/>
      <dgm:spPr/>
      <dgm:t>
        <a:bodyPr/>
        <a:lstStyle/>
        <a:p>
          <a:pPr algn="l"/>
          <a:endParaRPr lang="en-US">
            <a:latin typeface="+mn-lt"/>
          </a:endParaRPr>
        </a:p>
      </dgm:t>
    </dgm:pt>
    <dgm:pt modelId="{FC3D3703-8FF2-4E36-8FB1-0DA59E5BA4D5}">
      <dgm:prSet custT="1"/>
      <dgm:spPr>
        <a:xfrm>
          <a:off x="2787375" y="501981"/>
          <a:ext cx="2664179" cy="799253"/>
        </a:xfrm>
      </dgm:spPr>
      <dgm:t>
        <a:bodyPr/>
        <a:lstStyle/>
        <a:p>
          <a:pPr algn="ctr">
            <a:buNone/>
          </a:pPr>
          <a:r>
            <a:rPr lang="en-US" sz="2800" b="0">
              <a:latin typeface="Calibri"/>
              <a:ea typeface="Calibri"/>
              <a:cs typeface="Calibri"/>
            </a:rPr>
            <a:t>Identify</a:t>
          </a:r>
        </a:p>
      </dgm:t>
    </dgm:pt>
    <dgm:pt modelId="{809C4A6C-8C4D-4CA8-847A-18D1FD634C0F}" type="parTrans" cxnId="{08CB265C-65AC-47C9-84AC-6E9F2A06C30A}">
      <dgm:prSet/>
      <dgm:spPr/>
      <dgm:t>
        <a:bodyPr/>
        <a:lstStyle/>
        <a:p>
          <a:pPr algn="l"/>
          <a:endParaRPr lang="en-US">
            <a:latin typeface="+mn-lt"/>
          </a:endParaRPr>
        </a:p>
      </dgm:t>
    </dgm:pt>
    <dgm:pt modelId="{4AFCEF54-C414-4300-896F-14392702D9ED}" type="sibTrans" cxnId="{08CB265C-65AC-47C9-84AC-6E9F2A06C30A}">
      <dgm:prSet/>
      <dgm:spPr/>
      <dgm:t>
        <a:bodyPr/>
        <a:lstStyle/>
        <a:p>
          <a:pPr algn="l"/>
          <a:endParaRPr lang="en-US">
            <a:latin typeface="+mn-lt"/>
          </a:endParaRPr>
        </a:p>
      </dgm:t>
    </dgm:pt>
    <dgm:pt modelId="{34D34121-CC9A-4E46-A815-1D3D5D849346}">
      <dgm:prSet custT="1"/>
      <dgm:spPr>
        <a:xfrm>
          <a:off x="2787375" y="1301235"/>
          <a:ext cx="2664179" cy="2784023"/>
        </a:xfrm>
      </dgm:spPr>
      <dgm:t>
        <a:bodyPr/>
        <a:lstStyle/>
        <a:p>
          <a:pPr algn="l">
            <a:buNone/>
          </a:pPr>
          <a:r>
            <a:rPr lang="en-US" sz="2000" b="0">
              <a:latin typeface="Calibri"/>
              <a:ea typeface="Calibri"/>
              <a:cs typeface="Calibri"/>
            </a:rPr>
            <a:t>…the difference between </a:t>
          </a:r>
          <a:r>
            <a:rPr lang="en-US" sz="2000">
              <a:latin typeface="Calibri"/>
              <a:ea typeface="Calibri"/>
              <a:cs typeface="Calibri"/>
            </a:rPr>
            <a:t>traditional vs. systematic literature reviews.</a:t>
          </a:r>
        </a:p>
      </dgm:t>
    </dgm:pt>
    <dgm:pt modelId="{D90258AE-DE05-4552-82F8-FD116DD60FC5}" type="parTrans" cxnId="{034C28F0-B022-4214-92A8-0E330C411A26}">
      <dgm:prSet/>
      <dgm:spPr/>
      <dgm:t>
        <a:bodyPr/>
        <a:lstStyle/>
        <a:p>
          <a:pPr algn="l"/>
          <a:endParaRPr lang="en-US">
            <a:latin typeface="+mn-lt"/>
          </a:endParaRPr>
        </a:p>
      </dgm:t>
    </dgm:pt>
    <dgm:pt modelId="{B2DB7D31-DAC3-401F-B080-F232BDD01FE2}" type="sibTrans" cxnId="{034C28F0-B022-4214-92A8-0E330C411A26}">
      <dgm:prSet/>
      <dgm:spPr/>
      <dgm:t>
        <a:bodyPr/>
        <a:lstStyle/>
        <a:p>
          <a:pPr algn="l"/>
          <a:endParaRPr lang="en-US">
            <a:latin typeface="+mn-lt"/>
          </a:endParaRPr>
        </a:p>
      </dgm:t>
    </dgm:pt>
    <dgm:pt modelId="{73DCDB72-F80D-4047-A61E-5C21DB23EF45}">
      <dgm:prSet custT="1"/>
      <dgm:spPr>
        <a:xfrm>
          <a:off x="5559344" y="501981"/>
          <a:ext cx="2664179" cy="799253"/>
        </a:xfrm>
      </dgm:spPr>
      <dgm:t>
        <a:bodyPr/>
        <a:lstStyle/>
        <a:p>
          <a:pPr algn="ctr">
            <a:buNone/>
          </a:pPr>
          <a:r>
            <a:rPr lang="en-US" sz="2800" b="0">
              <a:latin typeface="Calibri"/>
              <a:ea typeface="Calibri"/>
              <a:cs typeface="Calibri"/>
            </a:rPr>
            <a:t>Develop</a:t>
          </a:r>
        </a:p>
      </dgm:t>
    </dgm:pt>
    <dgm:pt modelId="{DB5AFC66-AB4C-4E8F-A15E-0AC8221E7976}" type="parTrans" cxnId="{FD918DFB-D87B-4083-9DDE-BB677EF53C1B}">
      <dgm:prSet/>
      <dgm:spPr/>
      <dgm:t>
        <a:bodyPr/>
        <a:lstStyle/>
        <a:p>
          <a:pPr algn="l"/>
          <a:endParaRPr lang="en-US">
            <a:latin typeface="+mn-lt"/>
          </a:endParaRPr>
        </a:p>
      </dgm:t>
    </dgm:pt>
    <dgm:pt modelId="{C7FB658B-F7B0-4891-8F41-091288C491FA}" type="sibTrans" cxnId="{FD918DFB-D87B-4083-9DDE-BB677EF53C1B}">
      <dgm:prSet/>
      <dgm:spPr/>
      <dgm:t>
        <a:bodyPr/>
        <a:lstStyle/>
        <a:p>
          <a:pPr algn="l"/>
          <a:endParaRPr lang="en-US">
            <a:latin typeface="+mn-lt"/>
          </a:endParaRPr>
        </a:p>
      </dgm:t>
    </dgm:pt>
    <dgm:pt modelId="{1B51BB77-3EA1-48E2-81E2-5FF60E118F3F}">
      <dgm:prSet custT="1"/>
      <dgm:spPr>
        <a:xfrm>
          <a:off x="5559344" y="1301235"/>
          <a:ext cx="2664179" cy="2784023"/>
        </a:xfrm>
      </dgm:spPr>
      <dgm:t>
        <a:bodyPr/>
        <a:lstStyle/>
        <a:p>
          <a:pPr algn="l">
            <a:buNone/>
          </a:pPr>
          <a:r>
            <a:rPr lang="en-US" sz="2000">
              <a:latin typeface="Calibri"/>
              <a:ea typeface="Calibri"/>
              <a:cs typeface="Calibri"/>
            </a:rPr>
            <a:t>…research questions that can be answered with systematic review methods. </a:t>
          </a:r>
          <a:endParaRPr lang="en-US" sz="2000" b="0">
            <a:latin typeface="Calibri"/>
            <a:ea typeface="Calibri"/>
            <a:cs typeface="Calibri"/>
          </a:endParaRPr>
        </a:p>
      </dgm:t>
    </dgm:pt>
    <dgm:pt modelId="{B26D1D63-6099-4771-A1C4-CD7D8B3EA996}" type="parTrans" cxnId="{66E63680-7814-43BD-83D9-3ED4B351C83E}">
      <dgm:prSet/>
      <dgm:spPr/>
      <dgm:t>
        <a:bodyPr/>
        <a:lstStyle/>
        <a:p>
          <a:pPr algn="l"/>
          <a:endParaRPr lang="en-US">
            <a:latin typeface="+mn-lt"/>
          </a:endParaRPr>
        </a:p>
      </dgm:t>
    </dgm:pt>
    <dgm:pt modelId="{9E388AF0-30FF-4B3F-928B-D7777EB8D1AF}" type="sibTrans" cxnId="{66E63680-7814-43BD-83D9-3ED4B351C83E}">
      <dgm:prSet/>
      <dgm:spPr/>
      <dgm:t>
        <a:bodyPr/>
        <a:lstStyle/>
        <a:p>
          <a:pPr algn="l"/>
          <a:endParaRPr lang="en-US">
            <a:latin typeface="+mn-lt"/>
          </a:endParaRPr>
        </a:p>
      </dgm:t>
    </dgm:pt>
    <dgm:pt modelId="{1D29A836-F7B4-437D-A4DC-5EA5AE30255F}">
      <dgm:prSet custT="1"/>
      <dgm:spPr/>
      <dgm:t>
        <a:bodyPr/>
        <a:lstStyle/>
        <a:p>
          <a:pPr algn="ctr"/>
          <a:r>
            <a:rPr lang="en-US" sz="2800" b="0">
              <a:latin typeface="Calibri"/>
              <a:ea typeface="Calibri"/>
              <a:cs typeface="Calibri"/>
            </a:rPr>
            <a:t>Scope</a:t>
          </a:r>
        </a:p>
      </dgm:t>
    </dgm:pt>
    <dgm:pt modelId="{0DD3492B-1CF4-43F8-B263-068CF453CC08}" type="parTrans" cxnId="{D60C1465-6A04-4003-950D-9089FE4A544F}">
      <dgm:prSet/>
      <dgm:spPr/>
      <dgm:t>
        <a:bodyPr/>
        <a:lstStyle/>
        <a:p>
          <a:pPr algn="l"/>
          <a:endParaRPr lang="en-US">
            <a:latin typeface="+mn-lt"/>
          </a:endParaRPr>
        </a:p>
      </dgm:t>
    </dgm:pt>
    <dgm:pt modelId="{C15892F6-7B7C-4D14-A8E2-A6CFF06BDBC1}" type="sibTrans" cxnId="{D60C1465-6A04-4003-950D-9089FE4A544F}">
      <dgm:prSet/>
      <dgm:spPr/>
      <dgm:t>
        <a:bodyPr/>
        <a:lstStyle/>
        <a:p>
          <a:pPr algn="l"/>
          <a:endParaRPr lang="en-US">
            <a:latin typeface="+mn-lt"/>
          </a:endParaRPr>
        </a:p>
      </dgm:t>
    </dgm:pt>
    <dgm:pt modelId="{A212E5A3-51A5-4C39-A005-10DF7A61B655}">
      <dgm:prSet custT="1"/>
      <dgm:spPr/>
      <dgm:t>
        <a:bodyPr/>
        <a:lstStyle/>
        <a:p>
          <a:pPr algn="l" rtl="0"/>
          <a:r>
            <a:rPr lang="en-US" sz="2000" b="0">
              <a:latin typeface="Calibri"/>
              <a:ea typeface="Calibri"/>
              <a:cs typeface="Calibri"/>
            </a:rPr>
            <a:t>…your own systematic review using tips covered today and recommended steps for afterwards.</a:t>
          </a:r>
        </a:p>
      </dgm:t>
    </dgm:pt>
    <dgm:pt modelId="{8C866ED5-CB89-492C-B619-0EBC80D7F83B}" type="parTrans" cxnId="{4B23F838-0B76-461F-88C9-FCF83FBA195A}">
      <dgm:prSet/>
      <dgm:spPr/>
      <dgm:t>
        <a:bodyPr/>
        <a:lstStyle/>
        <a:p>
          <a:pPr algn="l"/>
          <a:endParaRPr lang="en-US"/>
        </a:p>
      </dgm:t>
    </dgm:pt>
    <dgm:pt modelId="{36F82F09-8264-4367-A8A3-65D8F78926F8}" type="sibTrans" cxnId="{4B23F838-0B76-461F-88C9-FCF83FBA195A}">
      <dgm:prSet/>
      <dgm:spPr/>
      <dgm:t>
        <a:bodyPr/>
        <a:lstStyle/>
        <a:p>
          <a:pPr algn="l"/>
          <a:endParaRPr lang="en-US"/>
        </a:p>
      </dgm:t>
    </dgm:pt>
    <dgm:pt modelId="{31A7A184-3679-4EDD-A254-8BDE46472E7A}">
      <dgm:prSet/>
      <dgm:spPr/>
      <dgm:t>
        <a:bodyPr/>
        <a:lstStyle/>
        <a:p>
          <a:pPr algn="l">
            <a:buNone/>
          </a:pPr>
          <a:endParaRPr lang="en-US"/>
        </a:p>
      </dgm:t>
    </dgm:pt>
    <dgm:pt modelId="{8092B7DA-2719-4D09-80E3-D65714B9D62C}" type="parTrans" cxnId="{18DA3E9D-5307-4194-B2E5-0E7229EF9BCB}">
      <dgm:prSet/>
      <dgm:spPr/>
      <dgm:t>
        <a:bodyPr/>
        <a:lstStyle/>
        <a:p>
          <a:pPr algn="l"/>
          <a:endParaRPr lang="en-US"/>
        </a:p>
      </dgm:t>
    </dgm:pt>
    <dgm:pt modelId="{562F2C05-69F1-40F2-B80E-663161ED6AA9}" type="sibTrans" cxnId="{18DA3E9D-5307-4194-B2E5-0E7229EF9BCB}">
      <dgm:prSet/>
      <dgm:spPr/>
      <dgm:t>
        <a:bodyPr/>
        <a:lstStyle/>
        <a:p>
          <a:pPr algn="l"/>
          <a:endParaRPr lang="en-US"/>
        </a:p>
      </dgm:t>
    </dgm:pt>
    <dgm:pt modelId="{952C8125-9FE5-E64C-B2B8-2696763DA963}" type="pres">
      <dgm:prSet presAssocID="{8EBC5B55-154B-4D60-874C-AB48443B3C5D}" presName="Name0" presStyleCnt="0">
        <dgm:presLayoutVars>
          <dgm:dir/>
          <dgm:animLvl val="lvl"/>
          <dgm:resizeHandles val="exact"/>
        </dgm:presLayoutVars>
      </dgm:prSet>
      <dgm:spPr/>
    </dgm:pt>
    <dgm:pt modelId="{9FC296AD-7B3D-9947-8A3B-3DF18E2F0C92}" type="pres">
      <dgm:prSet presAssocID="{FC3D3703-8FF2-4E36-8FB1-0DA59E5BA4D5}" presName="composite" presStyleCnt="0"/>
      <dgm:spPr/>
    </dgm:pt>
    <dgm:pt modelId="{5877FABC-6443-EE45-9843-364BD6C65184}" type="pres">
      <dgm:prSet presAssocID="{FC3D3703-8FF2-4E36-8FB1-0DA59E5BA4D5}" presName="parTx" presStyleLbl="alignNode1" presStyleIdx="0" presStyleCnt="4">
        <dgm:presLayoutVars>
          <dgm:chMax val="0"/>
          <dgm:chPref val="0"/>
        </dgm:presLayoutVars>
      </dgm:prSet>
      <dgm:spPr>
        <a:prstGeom prst="rect">
          <a:avLst/>
        </a:prstGeom>
      </dgm:spPr>
    </dgm:pt>
    <dgm:pt modelId="{2C224714-E743-D44F-8DD0-F198ACCCD180}" type="pres">
      <dgm:prSet presAssocID="{FC3D3703-8FF2-4E36-8FB1-0DA59E5BA4D5}" presName="desTx" presStyleLbl="alignAccFollowNode1" presStyleIdx="0" presStyleCnt="4">
        <dgm:presLayoutVars/>
      </dgm:prSet>
      <dgm:spPr>
        <a:prstGeom prst="rect">
          <a:avLst/>
        </a:prstGeom>
      </dgm:spPr>
    </dgm:pt>
    <dgm:pt modelId="{1BB93633-14F9-2243-863A-C0D1D8CA2ED2}" type="pres">
      <dgm:prSet presAssocID="{4AFCEF54-C414-4300-896F-14392702D9ED}" presName="space" presStyleCnt="0"/>
      <dgm:spPr/>
    </dgm:pt>
    <dgm:pt modelId="{9BC7F118-30C5-AC4E-A72B-AC24FBDE81E8}" type="pres">
      <dgm:prSet presAssocID="{9B8BCEBF-A685-4740-95C1-80E8A22E47E8}" presName="composite" presStyleCnt="0"/>
      <dgm:spPr/>
    </dgm:pt>
    <dgm:pt modelId="{CCCC7515-F71F-CF4B-B2C2-8FF1091D1B27}" type="pres">
      <dgm:prSet presAssocID="{9B8BCEBF-A685-4740-95C1-80E8A22E47E8}" presName="parTx" presStyleLbl="alignNode1" presStyleIdx="1" presStyleCnt="4">
        <dgm:presLayoutVars>
          <dgm:chMax val="0"/>
          <dgm:chPref val="0"/>
        </dgm:presLayoutVars>
      </dgm:prSet>
      <dgm:spPr>
        <a:prstGeom prst="rect">
          <a:avLst/>
        </a:prstGeom>
      </dgm:spPr>
    </dgm:pt>
    <dgm:pt modelId="{8D6DA3D5-B3E1-0B42-8D9A-94AFF220AB16}" type="pres">
      <dgm:prSet presAssocID="{9B8BCEBF-A685-4740-95C1-80E8A22E47E8}" presName="desTx" presStyleLbl="alignAccFollowNode1" presStyleIdx="1" presStyleCnt="4">
        <dgm:presLayoutVars/>
      </dgm:prSet>
      <dgm:spPr>
        <a:prstGeom prst="rect">
          <a:avLst/>
        </a:prstGeom>
      </dgm:spPr>
    </dgm:pt>
    <dgm:pt modelId="{BD1A8C21-D9E8-094A-9FCA-4E30F0BF17EF}" type="pres">
      <dgm:prSet presAssocID="{2D4BD033-4758-436C-9017-77BEB16E7248}" presName="space" presStyleCnt="0"/>
      <dgm:spPr/>
    </dgm:pt>
    <dgm:pt modelId="{A0F94418-AE5F-CB44-8F0C-AF067DF7C8D7}" type="pres">
      <dgm:prSet presAssocID="{73DCDB72-F80D-4047-A61E-5C21DB23EF45}" presName="composite" presStyleCnt="0"/>
      <dgm:spPr/>
    </dgm:pt>
    <dgm:pt modelId="{07E26970-0DDF-DE41-B231-7F666DF9482F}" type="pres">
      <dgm:prSet presAssocID="{73DCDB72-F80D-4047-A61E-5C21DB23EF45}" presName="parTx" presStyleLbl="alignNode1" presStyleIdx="2" presStyleCnt="4">
        <dgm:presLayoutVars>
          <dgm:chMax val="0"/>
          <dgm:chPref val="0"/>
        </dgm:presLayoutVars>
      </dgm:prSet>
      <dgm:spPr>
        <a:prstGeom prst="rect">
          <a:avLst/>
        </a:prstGeom>
      </dgm:spPr>
    </dgm:pt>
    <dgm:pt modelId="{7B77C077-2AF5-F441-9E2F-211EE90CA4EF}" type="pres">
      <dgm:prSet presAssocID="{73DCDB72-F80D-4047-A61E-5C21DB23EF45}" presName="desTx" presStyleLbl="alignAccFollowNode1" presStyleIdx="2" presStyleCnt="4">
        <dgm:presLayoutVars/>
      </dgm:prSet>
      <dgm:spPr>
        <a:prstGeom prst="rect">
          <a:avLst/>
        </a:prstGeom>
      </dgm:spPr>
    </dgm:pt>
    <dgm:pt modelId="{84C811FE-9A36-5F49-9CAB-70F022D0EDE1}" type="pres">
      <dgm:prSet presAssocID="{C7FB658B-F7B0-4891-8F41-091288C491FA}" presName="space" presStyleCnt="0"/>
      <dgm:spPr/>
    </dgm:pt>
    <dgm:pt modelId="{CC914084-87C9-401A-AF87-B8D9B1F6A73D}" type="pres">
      <dgm:prSet presAssocID="{1D29A836-F7B4-437D-A4DC-5EA5AE30255F}" presName="composite" presStyleCnt="0"/>
      <dgm:spPr/>
    </dgm:pt>
    <dgm:pt modelId="{3954A00A-4CAE-4F6F-AED5-5E6E8E4C4EDC}" type="pres">
      <dgm:prSet presAssocID="{1D29A836-F7B4-437D-A4DC-5EA5AE30255F}" presName="parTx" presStyleLbl="alignNode1" presStyleIdx="3" presStyleCnt="4">
        <dgm:presLayoutVars>
          <dgm:chMax val="0"/>
          <dgm:chPref val="0"/>
        </dgm:presLayoutVars>
      </dgm:prSet>
      <dgm:spPr/>
    </dgm:pt>
    <dgm:pt modelId="{E58413AF-19D0-417F-9EC5-EEE53A0C7E1A}" type="pres">
      <dgm:prSet presAssocID="{1D29A836-F7B4-437D-A4DC-5EA5AE30255F}" presName="desTx" presStyleLbl="alignAccFollowNode1" presStyleIdx="3" presStyleCnt="4">
        <dgm:presLayoutVars/>
      </dgm:prSet>
      <dgm:spPr/>
    </dgm:pt>
  </dgm:ptLst>
  <dgm:cxnLst>
    <dgm:cxn modelId="{D2E26F08-6504-1143-83FB-3EF4F429AADB}" type="presOf" srcId="{FC3D3703-8FF2-4E36-8FB1-0DA59E5BA4D5}" destId="{5877FABC-6443-EE45-9843-364BD6C65184}" srcOrd="0" destOrd="0" presId="urn:microsoft.com/office/officeart/2016/7/layout/HorizontalActionList"/>
    <dgm:cxn modelId="{E13EE428-6A32-454A-9B8F-79F38E3B98F9}" type="presOf" srcId="{A212E5A3-51A5-4C39-A005-10DF7A61B655}" destId="{E58413AF-19D0-417F-9EC5-EEE53A0C7E1A}" srcOrd="0" destOrd="0" presId="urn:microsoft.com/office/officeart/2016/7/layout/HorizontalActionList"/>
    <dgm:cxn modelId="{785DAB32-05F4-4410-8B9E-ED61E4580C79}" type="presOf" srcId="{1D29A836-F7B4-437D-A4DC-5EA5AE30255F}" destId="{3954A00A-4CAE-4F6F-AED5-5E6E8E4C4EDC}" srcOrd="0" destOrd="0" presId="urn:microsoft.com/office/officeart/2016/7/layout/HorizontalActionList"/>
    <dgm:cxn modelId="{4B23F838-0B76-461F-88C9-FCF83FBA195A}" srcId="{1D29A836-F7B4-437D-A4DC-5EA5AE30255F}" destId="{A212E5A3-51A5-4C39-A005-10DF7A61B655}" srcOrd="0" destOrd="0" parTransId="{8C866ED5-CB89-492C-B619-0EBC80D7F83B}" sibTransId="{36F82F09-8264-4367-A8A3-65D8F78926F8}"/>
    <dgm:cxn modelId="{08CB265C-65AC-47C9-84AC-6E9F2A06C30A}" srcId="{8EBC5B55-154B-4D60-874C-AB48443B3C5D}" destId="{FC3D3703-8FF2-4E36-8FB1-0DA59E5BA4D5}" srcOrd="0" destOrd="0" parTransId="{809C4A6C-8C4D-4CA8-847A-18D1FD634C0F}" sibTransId="{4AFCEF54-C414-4300-896F-14392702D9ED}"/>
    <dgm:cxn modelId="{B1640E5F-BC36-F840-822E-018176684473}" type="presOf" srcId="{8EBC5B55-154B-4D60-874C-AB48443B3C5D}" destId="{952C8125-9FE5-E64C-B2B8-2696763DA963}" srcOrd="0" destOrd="0" presId="urn:microsoft.com/office/officeart/2016/7/layout/HorizontalActionList"/>
    <dgm:cxn modelId="{FB5C9262-BA0E-4E0F-A9F1-968EE003E9C1}" type="presOf" srcId="{31A7A184-3679-4EDD-A254-8BDE46472E7A}" destId="{E58413AF-19D0-417F-9EC5-EEE53A0C7E1A}" srcOrd="0" destOrd="1" presId="urn:microsoft.com/office/officeart/2016/7/layout/HorizontalActionList"/>
    <dgm:cxn modelId="{D60C1465-6A04-4003-950D-9089FE4A544F}" srcId="{8EBC5B55-154B-4D60-874C-AB48443B3C5D}" destId="{1D29A836-F7B4-437D-A4DC-5EA5AE30255F}" srcOrd="3" destOrd="0" parTransId="{0DD3492B-1CF4-43F8-B263-068CF453CC08}" sibTransId="{C15892F6-7B7C-4D14-A8E2-A6CFF06BDBC1}"/>
    <dgm:cxn modelId="{66E63680-7814-43BD-83D9-3ED4B351C83E}" srcId="{73DCDB72-F80D-4047-A61E-5C21DB23EF45}" destId="{1B51BB77-3EA1-48E2-81E2-5FF60E118F3F}" srcOrd="0" destOrd="0" parTransId="{B26D1D63-6099-4771-A1C4-CD7D8B3EA996}" sibTransId="{9E388AF0-30FF-4B3F-928B-D7777EB8D1AF}"/>
    <dgm:cxn modelId="{CB18E985-5370-2045-A125-28A9BB97BD5E}" type="presOf" srcId="{1B51BB77-3EA1-48E2-81E2-5FF60E118F3F}" destId="{7B77C077-2AF5-F441-9E2F-211EE90CA4EF}" srcOrd="0" destOrd="0" presId="urn:microsoft.com/office/officeart/2016/7/layout/HorizontalActionList"/>
    <dgm:cxn modelId="{18DA3E9D-5307-4194-B2E5-0E7229EF9BCB}" srcId="{1D29A836-F7B4-437D-A4DC-5EA5AE30255F}" destId="{31A7A184-3679-4EDD-A254-8BDE46472E7A}" srcOrd="1" destOrd="0" parTransId="{8092B7DA-2719-4D09-80E3-D65714B9D62C}" sibTransId="{562F2C05-69F1-40F2-B80E-663161ED6AA9}"/>
    <dgm:cxn modelId="{4E2D32A0-853B-4D19-8F91-7683A574C9AE}" srcId="{9B8BCEBF-A685-4740-95C1-80E8A22E47E8}" destId="{2E0D06AB-57CC-4C57-B8C5-91A9B274C58C}" srcOrd="0" destOrd="0" parTransId="{1D1EEE66-9D3D-4655-9013-1A2FFAC84C95}" sibTransId="{2FDB5472-629A-4112-8CAC-C9B90E4D6137}"/>
    <dgm:cxn modelId="{CBDA3CAC-28F0-4D45-8D59-6E1F5A92B6D5}" type="presOf" srcId="{9B8BCEBF-A685-4740-95C1-80E8A22E47E8}" destId="{CCCC7515-F71F-CF4B-B2C2-8FF1091D1B27}" srcOrd="0" destOrd="0" presId="urn:microsoft.com/office/officeart/2016/7/layout/HorizontalActionList"/>
    <dgm:cxn modelId="{369B96BA-06BE-3140-A38B-C541E0F7E672}" type="presOf" srcId="{2E0D06AB-57CC-4C57-B8C5-91A9B274C58C}" destId="{8D6DA3D5-B3E1-0B42-8D9A-94AFF220AB16}" srcOrd="0" destOrd="0" presId="urn:microsoft.com/office/officeart/2016/7/layout/HorizontalActionList"/>
    <dgm:cxn modelId="{1319EBC4-8BEA-5241-975E-7E7022B95813}" type="presOf" srcId="{34D34121-CC9A-4E46-A815-1D3D5D849346}" destId="{2C224714-E743-D44F-8DD0-F198ACCCD180}" srcOrd="0" destOrd="0" presId="urn:microsoft.com/office/officeart/2016/7/layout/HorizontalActionList"/>
    <dgm:cxn modelId="{38EB24DE-1C90-5144-914B-1188A6C0E026}" type="presOf" srcId="{73DCDB72-F80D-4047-A61E-5C21DB23EF45}" destId="{07E26970-0DDF-DE41-B231-7F666DF9482F}" srcOrd="0" destOrd="0" presId="urn:microsoft.com/office/officeart/2016/7/layout/HorizontalActionList"/>
    <dgm:cxn modelId="{65D919E1-A1E2-442D-B880-13CD6B27BEA2}" srcId="{8EBC5B55-154B-4D60-874C-AB48443B3C5D}" destId="{9B8BCEBF-A685-4740-95C1-80E8A22E47E8}" srcOrd="1" destOrd="0" parTransId="{2A13F44A-EC73-4989-9848-C417C5EEB191}" sibTransId="{2D4BD033-4758-436C-9017-77BEB16E7248}"/>
    <dgm:cxn modelId="{034C28F0-B022-4214-92A8-0E330C411A26}" srcId="{FC3D3703-8FF2-4E36-8FB1-0DA59E5BA4D5}" destId="{34D34121-CC9A-4E46-A815-1D3D5D849346}" srcOrd="0" destOrd="0" parTransId="{D90258AE-DE05-4552-82F8-FD116DD60FC5}" sibTransId="{B2DB7D31-DAC3-401F-B080-F232BDD01FE2}"/>
    <dgm:cxn modelId="{FD918DFB-D87B-4083-9DDE-BB677EF53C1B}" srcId="{8EBC5B55-154B-4D60-874C-AB48443B3C5D}" destId="{73DCDB72-F80D-4047-A61E-5C21DB23EF45}" srcOrd="2" destOrd="0" parTransId="{DB5AFC66-AB4C-4E8F-A15E-0AC8221E7976}" sibTransId="{C7FB658B-F7B0-4891-8F41-091288C491FA}"/>
    <dgm:cxn modelId="{A8B88FCD-5C5B-0548-8BE4-7120D17E5216}" type="presParOf" srcId="{952C8125-9FE5-E64C-B2B8-2696763DA963}" destId="{9FC296AD-7B3D-9947-8A3B-3DF18E2F0C92}" srcOrd="0" destOrd="0" presId="urn:microsoft.com/office/officeart/2016/7/layout/HorizontalActionList"/>
    <dgm:cxn modelId="{AE44DF27-861C-5444-A5F0-6FA19684D92C}" type="presParOf" srcId="{9FC296AD-7B3D-9947-8A3B-3DF18E2F0C92}" destId="{5877FABC-6443-EE45-9843-364BD6C65184}" srcOrd="0" destOrd="0" presId="urn:microsoft.com/office/officeart/2016/7/layout/HorizontalActionList"/>
    <dgm:cxn modelId="{8F0D0715-6C9B-8045-8C8D-808E88C0AFF6}" type="presParOf" srcId="{9FC296AD-7B3D-9947-8A3B-3DF18E2F0C92}" destId="{2C224714-E743-D44F-8DD0-F198ACCCD180}" srcOrd="1" destOrd="0" presId="urn:microsoft.com/office/officeart/2016/7/layout/HorizontalActionList"/>
    <dgm:cxn modelId="{57F57BDA-2AFB-7646-9985-4C2ADEC4E632}" type="presParOf" srcId="{952C8125-9FE5-E64C-B2B8-2696763DA963}" destId="{1BB93633-14F9-2243-863A-C0D1D8CA2ED2}" srcOrd="1" destOrd="0" presId="urn:microsoft.com/office/officeart/2016/7/layout/HorizontalActionList"/>
    <dgm:cxn modelId="{85DE1ED2-4259-FC4B-91DF-79F5C44B00FC}" type="presParOf" srcId="{952C8125-9FE5-E64C-B2B8-2696763DA963}" destId="{9BC7F118-30C5-AC4E-A72B-AC24FBDE81E8}" srcOrd="2" destOrd="0" presId="urn:microsoft.com/office/officeart/2016/7/layout/HorizontalActionList"/>
    <dgm:cxn modelId="{6AF11F0B-4954-E440-AB80-18519985C71D}" type="presParOf" srcId="{9BC7F118-30C5-AC4E-A72B-AC24FBDE81E8}" destId="{CCCC7515-F71F-CF4B-B2C2-8FF1091D1B27}" srcOrd="0" destOrd="0" presId="urn:microsoft.com/office/officeart/2016/7/layout/HorizontalActionList"/>
    <dgm:cxn modelId="{4367F439-A02B-CA43-A623-8E757BDC7E65}" type="presParOf" srcId="{9BC7F118-30C5-AC4E-A72B-AC24FBDE81E8}" destId="{8D6DA3D5-B3E1-0B42-8D9A-94AFF220AB16}" srcOrd="1" destOrd="0" presId="urn:microsoft.com/office/officeart/2016/7/layout/HorizontalActionList"/>
    <dgm:cxn modelId="{7FEDF4FC-4BBB-D941-802C-13248D644103}" type="presParOf" srcId="{952C8125-9FE5-E64C-B2B8-2696763DA963}" destId="{BD1A8C21-D9E8-094A-9FCA-4E30F0BF17EF}" srcOrd="3" destOrd="0" presId="urn:microsoft.com/office/officeart/2016/7/layout/HorizontalActionList"/>
    <dgm:cxn modelId="{0F3605BB-E16B-7942-A842-499A92E14A4E}" type="presParOf" srcId="{952C8125-9FE5-E64C-B2B8-2696763DA963}" destId="{A0F94418-AE5F-CB44-8F0C-AF067DF7C8D7}" srcOrd="4" destOrd="0" presId="urn:microsoft.com/office/officeart/2016/7/layout/HorizontalActionList"/>
    <dgm:cxn modelId="{488F01D2-7501-1C42-8B68-E54155F5E77C}" type="presParOf" srcId="{A0F94418-AE5F-CB44-8F0C-AF067DF7C8D7}" destId="{07E26970-0DDF-DE41-B231-7F666DF9482F}" srcOrd="0" destOrd="0" presId="urn:microsoft.com/office/officeart/2016/7/layout/HorizontalActionList"/>
    <dgm:cxn modelId="{DC615DD0-D858-7947-AD39-178911C7F64F}" type="presParOf" srcId="{A0F94418-AE5F-CB44-8F0C-AF067DF7C8D7}" destId="{7B77C077-2AF5-F441-9E2F-211EE90CA4EF}" srcOrd="1" destOrd="0" presId="urn:microsoft.com/office/officeart/2016/7/layout/HorizontalActionList"/>
    <dgm:cxn modelId="{FD674E3B-4677-6843-BD9D-7D0393EA5FEF}" type="presParOf" srcId="{952C8125-9FE5-E64C-B2B8-2696763DA963}" destId="{84C811FE-9A36-5F49-9CAB-70F022D0EDE1}" srcOrd="5" destOrd="0" presId="urn:microsoft.com/office/officeart/2016/7/layout/HorizontalActionList"/>
    <dgm:cxn modelId="{A1FB9686-6131-48D3-BFA3-F6FFFCDF095F}" type="presParOf" srcId="{952C8125-9FE5-E64C-B2B8-2696763DA963}" destId="{CC914084-87C9-401A-AF87-B8D9B1F6A73D}" srcOrd="6" destOrd="0" presId="urn:microsoft.com/office/officeart/2016/7/layout/HorizontalActionList"/>
    <dgm:cxn modelId="{682314E2-3B0E-4784-8270-AA9DE9D9174E}" type="presParOf" srcId="{CC914084-87C9-401A-AF87-B8D9B1F6A73D}" destId="{3954A00A-4CAE-4F6F-AED5-5E6E8E4C4EDC}" srcOrd="0" destOrd="0" presId="urn:microsoft.com/office/officeart/2016/7/layout/HorizontalActionList"/>
    <dgm:cxn modelId="{9449901A-B498-4DF5-A55C-B504B4760C1A}" type="presParOf" srcId="{CC914084-87C9-401A-AF87-B8D9B1F6A73D}" destId="{E58413AF-19D0-417F-9EC5-EEE53A0C7E1A}"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B47491-5139-4447-BF62-B6120D48E35A}"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en-US"/>
        </a:p>
      </dgm:t>
    </dgm:pt>
    <dgm:pt modelId="{0725538E-4F41-44D5-AFBF-E3BC60625BE8}">
      <dgm:prSet phldrT="[Text]" phldr="0"/>
      <dgm:spPr/>
      <dgm:t>
        <a:bodyPr/>
        <a:lstStyle/>
        <a:p>
          <a:pPr algn="ctr">
            <a:lnSpc>
              <a:spcPct val="90000"/>
            </a:lnSpc>
          </a:pPr>
          <a:r>
            <a:rPr lang="en-US" sz="2300">
              <a:solidFill>
                <a:srgbClr val="FFFFFF"/>
              </a:solidFill>
              <a:ea typeface="+mn-ea"/>
              <a:cs typeface="+mn-cs"/>
            </a:rPr>
            <a:t>Broad scope</a:t>
          </a:r>
        </a:p>
      </dgm:t>
    </dgm:pt>
    <dgm:pt modelId="{30243D3E-2866-48D3-9543-30014E98F6DB}" type="parTrans" cxnId="{490ACD3B-3C69-45FB-9044-E13E3E032B63}">
      <dgm:prSet/>
      <dgm:spPr/>
      <dgm:t>
        <a:bodyPr/>
        <a:lstStyle/>
        <a:p>
          <a:pPr algn="ctr"/>
          <a:endParaRPr lang="en-US"/>
        </a:p>
      </dgm:t>
    </dgm:pt>
    <dgm:pt modelId="{45946BB2-1F1B-466C-AAFD-D17278A1B926}" type="sibTrans" cxnId="{490ACD3B-3C69-45FB-9044-E13E3E032B63}">
      <dgm:prSet/>
      <dgm:spPr/>
      <dgm:t>
        <a:bodyPr/>
        <a:lstStyle/>
        <a:p>
          <a:pPr algn="ctr"/>
          <a:endParaRPr lang="en-US"/>
        </a:p>
      </dgm:t>
    </dgm:pt>
    <dgm:pt modelId="{F9FAE530-6A9E-4F53-84FB-E56CA9D60CE8}">
      <dgm:prSet phldrT="[Text]" phldr="0"/>
      <dgm:spPr/>
      <dgm:t>
        <a:bodyPr/>
        <a:lstStyle/>
        <a:p>
          <a:pPr algn="ctr">
            <a:lnSpc>
              <a:spcPct val="90000"/>
            </a:lnSpc>
          </a:pPr>
          <a:r>
            <a:rPr lang="en-US" sz="2300">
              <a:solidFill>
                <a:srgbClr val="FFFFFF"/>
              </a:solidFill>
              <a:ea typeface="+mn-ea"/>
              <a:cs typeface="+mn-cs"/>
            </a:rPr>
            <a:t>Provide general understanding</a:t>
          </a:r>
        </a:p>
      </dgm:t>
    </dgm:pt>
    <dgm:pt modelId="{1B1AC313-4899-4CF9-917A-A153BD78BE47}" type="parTrans" cxnId="{5CF6E30B-EFFF-4CA2-AB6F-192B78488B79}">
      <dgm:prSet/>
      <dgm:spPr/>
      <dgm:t>
        <a:bodyPr/>
        <a:lstStyle/>
        <a:p>
          <a:pPr algn="ctr"/>
          <a:endParaRPr lang="en-US"/>
        </a:p>
      </dgm:t>
    </dgm:pt>
    <dgm:pt modelId="{F9DACBC6-A816-4B1F-9D50-CB19E2591882}" type="sibTrans" cxnId="{5CF6E30B-EFFF-4CA2-AB6F-192B78488B79}">
      <dgm:prSet/>
      <dgm:spPr/>
      <dgm:t>
        <a:bodyPr/>
        <a:lstStyle/>
        <a:p>
          <a:pPr algn="ctr"/>
          <a:endParaRPr lang="en-US"/>
        </a:p>
      </dgm:t>
    </dgm:pt>
    <dgm:pt modelId="{985902A7-4655-4729-BEC0-BBEEB908D6C9}">
      <dgm:prSet phldrT="[Text]" phldr="0"/>
      <dgm:spPr/>
      <dgm:t>
        <a:bodyPr/>
        <a:lstStyle/>
        <a:p>
          <a:pPr algn="ctr">
            <a:lnSpc>
              <a:spcPct val="90000"/>
            </a:lnSpc>
          </a:pPr>
          <a:r>
            <a:rPr lang="en-US" sz="2300">
              <a:solidFill>
                <a:srgbClr val="FFFFFF"/>
              </a:solidFill>
              <a:ea typeface="+mn-ea"/>
              <a:cs typeface="+mn-cs"/>
            </a:rPr>
            <a:t>Identify major themes/trends</a:t>
          </a:r>
        </a:p>
      </dgm:t>
    </dgm:pt>
    <dgm:pt modelId="{8D271347-86F9-4A84-90A4-AD7DE2ACC4B1}" type="parTrans" cxnId="{15CF598C-BE07-46D9-B22D-D55A2BF76556}">
      <dgm:prSet/>
      <dgm:spPr/>
      <dgm:t>
        <a:bodyPr/>
        <a:lstStyle/>
        <a:p>
          <a:pPr algn="ctr"/>
          <a:endParaRPr lang="en-US"/>
        </a:p>
      </dgm:t>
    </dgm:pt>
    <dgm:pt modelId="{78AE930E-F215-4D1F-B940-F99A45979FD3}" type="sibTrans" cxnId="{15CF598C-BE07-46D9-B22D-D55A2BF76556}">
      <dgm:prSet/>
      <dgm:spPr/>
      <dgm:t>
        <a:bodyPr/>
        <a:lstStyle/>
        <a:p>
          <a:pPr algn="ctr"/>
          <a:endParaRPr lang="en-US"/>
        </a:p>
      </dgm:t>
    </dgm:pt>
    <dgm:pt modelId="{B44D30A0-DF85-4BEA-B3F3-9B558E1F2BEA}">
      <dgm:prSet phldrT="[Text]" phldr="0"/>
      <dgm:spPr/>
      <dgm:t>
        <a:bodyPr/>
        <a:lstStyle/>
        <a:p>
          <a:pPr algn="ctr">
            <a:lnSpc>
              <a:spcPct val="90000"/>
            </a:lnSpc>
          </a:pPr>
          <a:r>
            <a:rPr lang="en-US" sz="2300">
              <a:solidFill>
                <a:srgbClr val="FFFFFF"/>
              </a:solidFill>
              <a:ea typeface="+mn-ea"/>
              <a:cs typeface="+mn-cs"/>
            </a:rPr>
            <a:t>May be subjective in nature</a:t>
          </a:r>
        </a:p>
      </dgm:t>
    </dgm:pt>
    <dgm:pt modelId="{CEAE8A35-F3A4-444C-A6F7-A01CFEDA745C}" type="parTrans" cxnId="{1B2A1D97-A305-424C-BD10-3320410ED4CC}">
      <dgm:prSet/>
      <dgm:spPr/>
      <dgm:t>
        <a:bodyPr/>
        <a:lstStyle/>
        <a:p>
          <a:pPr algn="ctr"/>
          <a:endParaRPr lang="en-US"/>
        </a:p>
      </dgm:t>
    </dgm:pt>
    <dgm:pt modelId="{732C2B44-2E2D-41C3-9D2B-966EE85FB113}" type="sibTrans" cxnId="{1B2A1D97-A305-424C-BD10-3320410ED4CC}">
      <dgm:prSet/>
      <dgm:spPr/>
      <dgm:t>
        <a:bodyPr/>
        <a:lstStyle/>
        <a:p>
          <a:pPr algn="ctr"/>
          <a:endParaRPr lang="en-US"/>
        </a:p>
      </dgm:t>
    </dgm:pt>
    <dgm:pt modelId="{31D42EA1-09BF-432C-B066-E0AB54BC5EE3}">
      <dgm:prSet/>
      <dgm:spPr/>
      <dgm:t>
        <a:bodyPr/>
        <a:lstStyle/>
        <a:p>
          <a:pPr algn="ctr">
            <a:lnSpc>
              <a:spcPct val="90000"/>
            </a:lnSpc>
          </a:pPr>
          <a:r>
            <a:rPr lang="en-US" sz="2300">
              <a:solidFill>
                <a:srgbClr val="FFFFFF"/>
              </a:solidFill>
              <a:ea typeface="+mn-ea"/>
              <a:cs typeface="+mn-cs"/>
            </a:rPr>
            <a:t>May not synthesize findings</a:t>
          </a:r>
        </a:p>
      </dgm:t>
    </dgm:pt>
    <dgm:pt modelId="{5EBF42E8-D316-483E-B53A-CFC80C6C6F74}" type="parTrans" cxnId="{4632D751-4981-4285-B656-DC7FC470F42E}">
      <dgm:prSet/>
      <dgm:spPr/>
      <dgm:t>
        <a:bodyPr/>
        <a:lstStyle/>
        <a:p>
          <a:pPr algn="ctr"/>
          <a:endParaRPr lang="en-US"/>
        </a:p>
      </dgm:t>
    </dgm:pt>
    <dgm:pt modelId="{72D38104-D097-48C5-ACC6-4D8501FD83BB}" type="sibTrans" cxnId="{4632D751-4981-4285-B656-DC7FC470F42E}">
      <dgm:prSet/>
      <dgm:spPr/>
      <dgm:t>
        <a:bodyPr/>
        <a:lstStyle/>
        <a:p>
          <a:pPr algn="ctr"/>
          <a:endParaRPr lang="en-US"/>
        </a:p>
      </dgm:t>
    </dgm:pt>
    <dgm:pt modelId="{32728183-C032-4761-A204-8AD0274B12C5}" type="pres">
      <dgm:prSet presAssocID="{4EB47491-5139-4447-BF62-B6120D48E35A}" presName="linear" presStyleCnt="0">
        <dgm:presLayoutVars>
          <dgm:animLvl val="lvl"/>
          <dgm:resizeHandles val="exact"/>
        </dgm:presLayoutVars>
      </dgm:prSet>
      <dgm:spPr/>
    </dgm:pt>
    <dgm:pt modelId="{893E73D2-46C6-4069-A554-AC5CC399F998}" type="pres">
      <dgm:prSet presAssocID="{0725538E-4F41-44D5-AFBF-E3BC60625BE8}" presName="parentText" presStyleLbl="node1" presStyleIdx="0" presStyleCnt="5">
        <dgm:presLayoutVars>
          <dgm:chMax val="0"/>
          <dgm:bulletEnabled val="1"/>
        </dgm:presLayoutVars>
      </dgm:prSet>
      <dgm:spPr/>
    </dgm:pt>
    <dgm:pt modelId="{F225889F-94AD-41BB-A412-AA2511EA9248}" type="pres">
      <dgm:prSet presAssocID="{45946BB2-1F1B-466C-AAFD-D17278A1B926}" presName="spacer" presStyleCnt="0"/>
      <dgm:spPr/>
    </dgm:pt>
    <dgm:pt modelId="{24670A83-D088-4BDF-B62B-293044D7C9C3}" type="pres">
      <dgm:prSet presAssocID="{F9FAE530-6A9E-4F53-84FB-E56CA9D60CE8}" presName="parentText" presStyleLbl="node1" presStyleIdx="1" presStyleCnt="5">
        <dgm:presLayoutVars>
          <dgm:chMax val="0"/>
          <dgm:bulletEnabled val="1"/>
        </dgm:presLayoutVars>
      </dgm:prSet>
      <dgm:spPr/>
    </dgm:pt>
    <dgm:pt modelId="{7E5042F8-BBA8-4CF8-B5F3-E754BC989FE7}" type="pres">
      <dgm:prSet presAssocID="{F9DACBC6-A816-4B1F-9D50-CB19E2591882}" presName="spacer" presStyleCnt="0"/>
      <dgm:spPr/>
    </dgm:pt>
    <dgm:pt modelId="{C7AEDC74-E857-4CFF-B4D2-F5B408F70BF0}" type="pres">
      <dgm:prSet presAssocID="{985902A7-4655-4729-BEC0-BBEEB908D6C9}" presName="parentText" presStyleLbl="node1" presStyleIdx="2" presStyleCnt="5">
        <dgm:presLayoutVars>
          <dgm:chMax val="0"/>
          <dgm:bulletEnabled val="1"/>
        </dgm:presLayoutVars>
      </dgm:prSet>
      <dgm:spPr/>
    </dgm:pt>
    <dgm:pt modelId="{310AA1A8-B721-46CA-9887-8C89D48A4827}" type="pres">
      <dgm:prSet presAssocID="{78AE930E-F215-4D1F-B940-F99A45979FD3}" presName="spacer" presStyleCnt="0"/>
      <dgm:spPr/>
    </dgm:pt>
    <dgm:pt modelId="{93C42639-BB49-4314-AE59-9BA7CC9DE315}" type="pres">
      <dgm:prSet presAssocID="{B44D30A0-DF85-4BEA-B3F3-9B558E1F2BEA}" presName="parentText" presStyleLbl="node1" presStyleIdx="3" presStyleCnt="5">
        <dgm:presLayoutVars>
          <dgm:chMax val="0"/>
          <dgm:bulletEnabled val="1"/>
        </dgm:presLayoutVars>
      </dgm:prSet>
      <dgm:spPr/>
    </dgm:pt>
    <dgm:pt modelId="{ECF65FAF-9153-4194-B38D-F1A081094EF8}" type="pres">
      <dgm:prSet presAssocID="{732C2B44-2E2D-41C3-9D2B-966EE85FB113}" presName="spacer" presStyleCnt="0"/>
      <dgm:spPr/>
    </dgm:pt>
    <dgm:pt modelId="{38678C92-8882-4F85-A899-46EF776F2606}" type="pres">
      <dgm:prSet presAssocID="{31D42EA1-09BF-432C-B066-E0AB54BC5EE3}" presName="parentText" presStyleLbl="node1" presStyleIdx="4" presStyleCnt="5">
        <dgm:presLayoutVars>
          <dgm:chMax val="0"/>
          <dgm:bulletEnabled val="1"/>
        </dgm:presLayoutVars>
      </dgm:prSet>
      <dgm:spPr/>
    </dgm:pt>
  </dgm:ptLst>
  <dgm:cxnLst>
    <dgm:cxn modelId="{F1092F00-C53B-4E4B-A49E-563227E9D08F}" type="presOf" srcId="{31D42EA1-09BF-432C-B066-E0AB54BC5EE3}" destId="{38678C92-8882-4F85-A899-46EF776F2606}" srcOrd="0" destOrd="0" presId="urn:microsoft.com/office/officeart/2005/8/layout/vList2"/>
    <dgm:cxn modelId="{5CF6E30B-EFFF-4CA2-AB6F-192B78488B79}" srcId="{4EB47491-5139-4447-BF62-B6120D48E35A}" destId="{F9FAE530-6A9E-4F53-84FB-E56CA9D60CE8}" srcOrd="1" destOrd="0" parTransId="{1B1AC313-4899-4CF9-917A-A153BD78BE47}" sibTransId="{F9DACBC6-A816-4B1F-9D50-CB19E2591882}"/>
    <dgm:cxn modelId="{FF2C9631-9795-4A34-8902-45A93F4CECA2}" type="presOf" srcId="{F9FAE530-6A9E-4F53-84FB-E56CA9D60CE8}" destId="{24670A83-D088-4BDF-B62B-293044D7C9C3}" srcOrd="0" destOrd="0" presId="urn:microsoft.com/office/officeart/2005/8/layout/vList2"/>
    <dgm:cxn modelId="{490ACD3B-3C69-45FB-9044-E13E3E032B63}" srcId="{4EB47491-5139-4447-BF62-B6120D48E35A}" destId="{0725538E-4F41-44D5-AFBF-E3BC60625BE8}" srcOrd="0" destOrd="0" parTransId="{30243D3E-2866-48D3-9543-30014E98F6DB}" sibTransId="{45946BB2-1F1B-466C-AAFD-D17278A1B926}"/>
    <dgm:cxn modelId="{63B0993D-1121-4C50-BB51-2EF13AA99D61}" type="presOf" srcId="{B44D30A0-DF85-4BEA-B3F3-9B558E1F2BEA}" destId="{93C42639-BB49-4314-AE59-9BA7CC9DE315}" srcOrd="0" destOrd="0" presId="urn:microsoft.com/office/officeart/2005/8/layout/vList2"/>
    <dgm:cxn modelId="{2BB03870-6AFA-429A-978C-5FA66E785CD8}" type="presOf" srcId="{0725538E-4F41-44D5-AFBF-E3BC60625BE8}" destId="{893E73D2-46C6-4069-A554-AC5CC399F998}" srcOrd="0" destOrd="0" presId="urn:microsoft.com/office/officeart/2005/8/layout/vList2"/>
    <dgm:cxn modelId="{4632D751-4981-4285-B656-DC7FC470F42E}" srcId="{4EB47491-5139-4447-BF62-B6120D48E35A}" destId="{31D42EA1-09BF-432C-B066-E0AB54BC5EE3}" srcOrd="4" destOrd="0" parTransId="{5EBF42E8-D316-483E-B53A-CFC80C6C6F74}" sibTransId="{72D38104-D097-48C5-ACC6-4D8501FD83BB}"/>
    <dgm:cxn modelId="{15CF598C-BE07-46D9-B22D-D55A2BF76556}" srcId="{4EB47491-5139-4447-BF62-B6120D48E35A}" destId="{985902A7-4655-4729-BEC0-BBEEB908D6C9}" srcOrd="2" destOrd="0" parTransId="{8D271347-86F9-4A84-90A4-AD7DE2ACC4B1}" sibTransId="{78AE930E-F215-4D1F-B940-F99A45979FD3}"/>
    <dgm:cxn modelId="{F474B291-7A96-476D-A19D-69B09D8E91BF}" type="presOf" srcId="{4EB47491-5139-4447-BF62-B6120D48E35A}" destId="{32728183-C032-4761-A204-8AD0274B12C5}" srcOrd="0" destOrd="0" presId="urn:microsoft.com/office/officeart/2005/8/layout/vList2"/>
    <dgm:cxn modelId="{1B2A1D97-A305-424C-BD10-3320410ED4CC}" srcId="{4EB47491-5139-4447-BF62-B6120D48E35A}" destId="{B44D30A0-DF85-4BEA-B3F3-9B558E1F2BEA}" srcOrd="3" destOrd="0" parTransId="{CEAE8A35-F3A4-444C-A6F7-A01CFEDA745C}" sibTransId="{732C2B44-2E2D-41C3-9D2B-966EE85FB113}"/>
    <dgm:cxn modelId="{964906F0-1EA6-4BBC-B149-A21F4D013EC5}" type="presOf" srcId="{985902A7-4655-4729-BEC0-BBEEB908D6C9}" destId="{C7AEDC74-E857-4CFF-B4D2-F5B408F70BF0}" srcOrd="0" destOrd="0" presId="urn:microsoft.com/office/officeart/2005/8/layout/vList2"/>
    <dgm:cxn modelId="{D8426C53-D1EE-4FBE-8B2F-1C563C1A3CCE}" type="presParOf" srcId="{32728183-C032-4761-A204-8AD0274B12C5}" destId="{893E73D2-46C6-4069-A554-AC5CC399F998}" srcOrd="0" destOrd="0" presId="urn:microsoft.com/office/officeart/2005/8/layout/vList2"/>
    <dgm:cxn modelId="{B64BCABD-9E40-422F-BE5B-7FBAD70B5521}" type="presParOf" srcId="{32728183-C032-4761-A204-8AD0274B12C5}" destId="{F225889F-94AD-41BB-A412-AA2511EA9248}" srcOrd="1" destOrd="0" presId="urn:microsoft.com/office/officeart/2005/8/layout/vList2"/>
    <dgm:cxn modelId="{672E67B1-E22F-448F-A7BD-2875806CBDE4}" type="presParOf" srcId="{32728183-C032-4761-A204-8AD0274B12C5}" destId="{24670A83-D088-4BDF-B62B-293044D7C9C3}" srcOrd="2" destOrd="0" presId="urn:microsoft.com/office/officeart/2005/8/layout/vList2"/>
    <dgm:cxn modelId="{D4433934-3186-4F3F-A554-EB9A08AB60FB}" type="presParOf" srcId="{32728183-C032-4761-A204-8AD0274B12C5}" destId="{7E5042F8-BBA8-4CF8-B5F3-E754BC989FE7}" srcOrd="3" destOrd="0" presId="urn:microsoft.com/office/officeart/2005/8/layout/vList2"/>
    <dgm:cxn modelId="{08E5AF48-5F11-4F95-ACDC-C776F7A532A2}" type="presParOf" srcId="{32728183-C032-4761-A204-8AD0274B12C5}" destId="{C7AEDC74-E857-4CFF-B4D2-F5B408F70BF0}" srcOrd="4" destOrd="0" presId="urn:microsoft.com/office/officeart/2005/8/layout/vList2"/>
    <dgm:cxn modelId="{AAECD80D-D0B6-419D-BD37-C39DBAD7EFB2}" type="presParOf" srcId="{32728183-C032-4761-A204-8AD0274B12C5}" destId="{310AA1A8-B721-46CA-9887-8C89D48A4827}" srcOrd="5" destOrd="0" presId="urn:microsoft.com/office/officeart/2005/8/layout/vList2"/>
    <dgm:cxn modelId="{1EEBCB06-834F-417B-ABB7-56070F598EBF}" type="presParOf" srcId="{32728183-C032-4761-A204-8AD0274B12C5}" destId="{93C42639-BB49-4314-AE59-9BA7CC9DE315}" srcOrd="6" destOrd="0" presId="urn:microsoft.com/office/officeart/2005/8/layout/vList2"/>
    <dgm:cxn modelId="{2291B811-56CF-4A0A-A0EB-2C780278A1F6}" type="presParOf" srcId="{32728183-C032-4761-A204-8AD0274B12C5}" destId="{ECF65FAF-9153-4194-B38D-F1A081094EF8}" srcOrd="7" destOrd="0" presId="urn:microsoft.com/office/officeart/2005/8/layout/vList2"/>
    <dgm:cxn modelId="{8345F89A-11EB-483A-A7A4-BD2392164891}" type="presParOf" srcId="{32728183-C032-4761-A204-8AD0274B12C5}" destId="{38678C92-8882-4F85-A899-46EF776F2606}" srcOrd="8"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2F68A5-B44B-4BAE-AB54-07AEABF2ED4E}" type="doc">
      <dgm:prSet loTypeId="urn:microsoft.com/office/officeart/2008/layout/VerticalCircleList" loCatId="list" qsTypeId="urn:microsoft.com/office/officeart/2005/8/quickstyle/simple4" qsCatId="simple" csTypeId="urn:microsoft.com/office/officeart/2005/8/colors/colorful3" csCatId="colorful" phldr="1"/>
      <dgm:spPr/>
      <dgm:t>
        <a:bodyPr/>
        <a:lstStyle/>
        <a:p>
          <a:endParaRPr lang="en-US"/>
        </a:p>
      </dgm:t>
    </dgm:pt>
    <dgm:pt modelId="{F2FD9D4E-E961-4226-A231-A36D52EAB9C6}">
      <dgm:prSet phldrT="[Text]" phldr="0"/>
      <dgm:spPr/>
      <dgm:t>
        <a:bodyPr/>
        <a:lstStyle/>
        <a:p>
          <a:r>
            <a:rPr lang="en-US"/>
            <a:t>Comprehensive</a:t>
          </a:r>
        </a:p>
      </dgm:t>
    </dgm:pt>
    <dgm:pt modelId="{DEC0AB65-C9AF-4BC0-BC7B-AE602452686D}" type="parTrans" cxnId="{D65AF9ED-5520-4BEA-8DF9-F00B5B0F5963}">
      <dgm:prSet/>
      <dgm:spPr/>
      <dgm:t>
        <a:bodyPr/>
        <a:lstStyle/>
        <a:p>
          <a:endParaRPr lang="en-US"/>
        </a:p>
      </dgm:t>
    </dgm:pt>
    <dgm:pt modelId="{5F3DD94B-6D1E-4919-BC89-EF401BDE9D4F}" type="sibTrans" cxnId="{D65AF9ED-5520-4BEA-8DF9-F00B5B0F5963}">
      <dgm:prSet/>
      <dgm:spPr/>
      <dgm:t>
        <a:bodyPr/>
        <a:lstStyle/>
        <a:p>
          <a:endParaRPr lang="en-US"/>
        </a:p>
      </dgm:t>
    </dgm:pt>
    <dgm:pt modelId="{97120088-D9A3-44B6-9B6D-C7AE6A735B68}">
      <dgm:prSet phldrT="[Text]" phldr="0"/>
      <dgm:spPr/>
      <dgm:t>
        <a:bodyPr/>
        <a:lstStyle/>
        <a:p>
          <a:r>
            <a:rPr lang="en-US"/>
            <a:t>Reproducible</a:t>
          </a:r>
        </a:p>
      </dgm:t>
    </dgm:pt>
    <dgm:pt modelId="{05735A66-1E46-44B3-A921-E9D2B53D4FEE}" type="parTrans" cxnId="{CAC62B6F-8F13-4698-A810-3A42D403E898}">
      <dgm:prSet/>
      <dgm:spPr/>
      <dgm:t>
        <a:bodyPr/>
        <a:lstStyle/>
        <a:p>
          <a:endParaRPr lang="en-US"/>
        </a:p>
      </dgm:t>
    </dgm:pt>
    <dgm:pt modelId="{43145805-174D-466C-8E6C-C181B76F3343}" type="sibTrans" cxnId="{CAC62B6F-8F13-4698-A810-3A42D403E898}">
      <dgm:prSet/>
      <dgm:spPr/>
      <dgm:t>
        <a:bodyPr/>
        <a:lstStyle/>
        <a:p>
          <a:endParaRPr lang="en-US"/>
        </a:p>
      </dgm:t>
    </dgm:pt>
    <dgm:pt modelId="{4B9DC0ED-1BBA-443D-BF01-B96669262226}">
      <dgm:prSet phldrT="[Text]" phldr="0"/>
      <dgm:spPr/>
      <dgm:t>
        <a:bodyPr/>
        <a:lstStyle/>
        <a:p>
          <a:r>
            <a:rPr lang="en-US"/>
            <a:t>Transparent</a:t>
          </a:r>
        </a:p>
      </dgm:t>
    </dgm:pt>
    <dgm:pt modelId="{0D2CE43A-C44D-4197-BBB2-8D3697E0F197}" type="parTrans" cxnId="{BBDB88C7-F515-4951-875C-CE576EB02B66}">
      <dgm:prSet/>
      <dgm:spPr/>
      <dgm:t>
        <a:bodyPr/>
        <a:lstStyle/>
        <a:p>
          <a:endParaRPr lang="en-US"/>
        </a:p>
      </dgm:t>
    </dgm:pt>
    <dgm:pt modelId="{8CE3EE65-6D26-4C79-8A8F-0C9F1AF2B708}" type="sibTrans" cxnId="{BBDB88C7-F515-4951-875C-CE576EB02B66}">
      <dgm:prSet/>
      <dgm:spPr/>
      <dgm:t>
        <a:bodyPr/>
        <a:lstStyle/>
        <a:p>
          <a:endParaRPr lang="en-US"/>
        </a:p>
      </dgm:t>
    </dgm:pt>
    <dgm:pt modelId="{9AA6EEA5-0129-499F-A38B-A5A46715015A}" type="pres">
      <dgm:prSet presAssocID="{1D2F68A5-B44B-4BAE-AB54-07AEABF2ED4E}" presName="Name0" presStyleCnt="0">
        <dgm:presLayoutVars>
          <dgm:dir/>
        </dgm:presLayoutVars>
      </dgm:prSet>
      <dgm:spPr/>
    </dgm:pt>
    <dgm:pt modelId="{31E8CAE6-9608-44B2-8779-F9698FD950CD}" type="pres">
      <dgm:prSet presAssocID="{F2FD9D4E-E961-4226-A231-A36D52EAB9C6}" presName="noChildren" presStyleCnt="0"/>
      <dgm:spPr/>
    </dgm:pt>
    <dgm:pt modelId="{348B7628-97B6-43DD-B916-537CCC1462A4}" type="pres">
      <dgm:prSet presAssocID="{F2FD9D4E-E961-4226-A231-A36D52EAB9C6}" presName="gap" presStyleCnt="0"/>
      <dgm:spPr/>
    </dgm:pt>
    <dgm:pt modelId="{C0B1228C-7FE6-4435-890F-1ACE704DE421}" type="pres">
      <dgm:prSet presAssocID="{F2FD9D4E-E961-4226-A231-A36D52EAB9C6}" presName="medCircle2" presStyleLbl="vennNode1" presStyleIdx="0" presStyleCnt="3"/>
      <dgm:spPr/>
    </dgm:pt>
    <dgm:pt modelId="{52DB5249-EC67-493A-AE8F-9C82D2A42070}" type="pres">
      <dgm:prSet presAssocID="{F2FD9D4E-E961-4226-A231-A36D52EAB9C6}" presName="txLvlOnly1" presStyleLbl="revTx" presStyleIdx="0" presStyleCnt="3"/>
      <dgm:spPr/>
    </dgm:pt>
    <dgm:pt modelId="{52A623C6-5174-4190-AA5E-6A6173C5145B}" type="pres">
      <dgm:prSet presAssocID="{4B9DC0ED-1BBA-443D-BF01-B96669262226}" presName="noChildren" presStyleCnt="0"/>
      <dgm:spPr/>
    </dgm:pt>
    <dgm:pt modelId="{692656CB-9279-42EE-99D5-CC0D7273514C}" type="pres">
      <dgm:prSet presAssocID="{4B9DC0ED-1BBA-443D-BF01-B96669262226}" presName="gap" presStyleCnt="0"/>
      <dgm:spPr/>
    </dgm:pt>
    <dgm:pt modelId="{884EBCBC-C20E-4A87-A3E8-AA6FD078C0CF}" type="pres">
      <dgm:prSet presAssocID="{4B9DC0ED-1BBA-443D-BF01-B96669262226}" presName="medCircle2" presStyleLbl="vennNode1" presStyleIdx="1" presStyleCnt="3"/>
      <dgm:spPr/>
    </dgm:pt>
    <dgm:pt modelId="{D1967324-7D7B-4AC2-842B-4475A7C2BA14}" type="pres">
      <dgm:prSet presAssocID="{4B9DC0ED-1BBA-443D-BF01-B96669262226}" presName="txLvlOnly1" presStyleLbl="revTx" presStyleIdx="1" presStyleCnt="3"/>
      <dgm:spPr/>
    </dgm:pt>
    <dgm:pt modelId="{CC704758-92F3-47C5-A045-0CE70CF9C245}" type="pres">
      <dgm:prSet presAssocID="{97120088-D9A3-44B6-9B6D-C7AE6A735B68}" presName="noChildren" presStyleCnt="0"/>
      <dgm:spPr/>
    </dgm:pt>
    <dgm:pt modelId="{A42E7CE6-65B3-4C26-9D3C-C5FF2F3321D9}" type="pres">
      <dgm:prSet presAssocID="{97120088-D9A3-44B6-9B6D-C7AE6A735B68}" presName="gap" presStyleCnt="0"/>
      <dgm:spPr/>
    </dgm:pt>
    <dgm:pt modelId="{BE4AD870-510B-4E3B-9DD6-9701BAF2A024}" type="pres">
      <dgm:prSet presAssocID="{97120088-D9A3-44B6-9B6D-C7AE6A735B68}" presName="medCircle2" presStyleLbl="vennNode1" presStyleIdx="2" presStyleCnt="3"/>
      <dgm:spPr/>
    </dgm:pt>
    <dgm:pt modelId="{71FE0AA7-A327-44CB-B31B-A63B79B89ADD}" type="pres">
      <dgm:prSet presAssocID="{97120088-D9A3-44B6-9B6D-C7AE6A735B68}" presName="txLvlOnly1" presStyleLbl="revTx" presStyleIdx="2" presStyleCnt="3"/>
      <dgm:spPr/>
    </dgm:pt>
  </dgm:ptLst>
  <dgm:cxnLst>
    <dgm:cxn modelId="{269EEC10-0F67-4923-8572-CBF38B87D884}" type="presOf" srcId="{1D2F68A5-B44B-4BAE-AB54-07AEABF2ED4E}" destId="{9AA6EEA5-0129-499F-A38B-A5A46715015A}" srcOrd="0" destOrd="0" presId="urn:microsoft.com/office/officeart/2008/layout/VerticalCircleList"/>
    <dgm:cxn modelId="{14DA1112-2780-4760-98A1-A0517C1E06A3}" type="presOf" srcId="{97120088-D9A3-44B6-9B6D-C7AE6A735B68}" destId="{71FE0AA7-A327-44CB-B31B-A63B79B89ADD}" srcOrd="0" destOrd="0" presId="urn:microsoft.com/office/officeart/2008/layout/VerticalCircleList"/>
    <dgm:cxn modelId="{7787A33B-504E-4E42-983F-3A6B670D0851}" type="presOf" srcId="{4B9DC0ED-1BBA-443D-BF01-B96669262226}" destId="{D1967324-7D7B-4AC2-842B-4475A7C2BA14}" srcOrd="0" destOrd="0" presId="urn:microsoft.com/office/officeart/2008/layout/VerticalCircleList"/>
    <dgm:cxn modelId="{CAC62B6F-8F13-4698-A810-3A42D403E898}" srcId="{1D2F68A5-B44B-4BAE-AB54-07AEABF2ED4E}" destId="{97120088-D9A3-44B6-9B6D-C7AE6A735B68}" srcOrd="2" destOrd="0" parTransId="{05735A66-1E46-44B3-A921-E9D2B53D4FEE}" sibTransId="{43145805-174D-466C-8E6C-C181B76F3343}"/>
    <dgm:cxn modelId="{33CD4BAC-F48A-413C-92E1-0AA9009B9ABA}" type="presOf" srcId="{F2FD9D4E-E961-4226-A231-A36D52EAB9C6}" destId="{52DB5249-EC67-493A-AE8F-9C82D2A42070}" srcOrd="0" destOrd="0" presId="urn:microsoft.com/office/officeart/2008/layout/VerticalCircleList"/>
    <dgm:cxn modelId="{BBDB88C7-F515-4951-875C-CE576EB02B66}" srcId="{1D2F68A5-B44B-4BAE-AB54-07AEABF2ED4E}" destId="{4B9DC0ED-1BBA-443D-BF01-B96669262226}" srcOrd="1" destOrd="0" parTransId="{0D2CE43A-C44D-4197-BBB2-8D3697E0F197}" sibTransId="{8CE3EE65-6D26-4C79-8A8F-0C9F1AF2B708}"/>
    <dgm:cxn modelId="{D65AF9ED-5520-4BEA-8DF9-F00B5B0F5963}" srcId="{1D2F68A5-B44B-4BAE-AB54-07AEABF2ED4E}" destId="{F2FD9D4E-E961-4226-A231-A36D52EAB9C6}" srcOrd="0" destOrd="0" parTransId="{DEC0AB65-C9AF-4BC0-BC7B-AE602452686D}" sibTransId="{5F3DD94B-6D1E-4919-BC89-EF401BDE9D4F}"/>
    <dgm:cxn modelId="{FE01F654-02C5-409B-8237-044B69D6DC9D}" type="presParOf" srcId="{9AA6EEA5-0129-499F-A38B-A5A46715015A}" destId="{31E8CAE6-9608-44B2-8779-F9698FD950CD}" srcOrd="0" destOrd="0" presId="urn:microsoft.com/office/officeart/2008/layout/VerticalCircleList"/>
    <dgm:cxn modelId="{3EC483FA-5D66-46F2-8956-116FD15DD912}" type="presParOf" srcId="{31E8CAE6-9608-44B2-8779-F9698FD950CD}" destId="{348B7628-97B6-43DD-B916-537CCC1462A4}" srcOrd="0" destOrd="0" presId="urn:microsoft.com/office/officeart/2008/layout/VerticalCircleList"/>
    <dgm:cxn modelId="{C42C5125-1F86-4EF4-8D00-CFC325FFBBED}" type="presParOf" srcId="{31E8CAE6-9608-44B2-8779-F9698FD950CD}" destId="{C0B1228C-7FE6-4435-890F-1ACE704DE421}" srcOrd="1" destOrd="0" presId="urn:microsoft.com/office/officeart/2008/layout/VerticalCircleList"/>
    <dgm:cxn modelId="{A0F9BEBE-FC7F-4519-9056-018E992D1E3B}" type="presParOf" srcId="{31E8CAE6-9608-44B2-8779-F9698FD950CD}" destId="{52DB5249-EC67-493A-AE8F-9C82D2A42070}" srcOrd="2" destOrd="0" presId="urn:microsoft.com/office/officeart/2008/layout/VerticalCircleList"/>
    <dgm:cxn modelId="{801E7FEA-C09C-4C04-B133-EEB5EBD61D56}" type="presParOf" srcId="{9AA6EEA5-0129-499F-A38B-A5A46715015A}" destId="{52A623C6-5174-4190-AA5E-6A6173C5145B}" srcOrd="1" destOrd="0" presId="urn:microsoft.com/office/officeart/2008/layout/VerticalCircleList"/>
    <dgm:cxn modelId="{89225A19-28F3-40F8-95CA-0FA29BA43D4A}" type="presParOf" srcId="{52A623C6-5174-4190-AA5E-6A6173C5145B}" destId="{692656CB-9279-42EE-99D5-CC0D7273514C}" srcOrd="0" destOrd="0" presId="urn:microsoft.com/office/officeart/2008/layout/VerticalCircleList"/>
    <dgm:cxn modelId="{BA2672D8-1F62-4602-B8F0-1C34DF65EDE4}" type="presParOf" srcId="{52A623C6-5174-4190-AA5E-6A6173C5145B}" destId="{884EBCBC-C20E-4A87-A3E8-AA6FD078C0CF}" srcOrd="1" destOrd="0" presId="urn:microsoft.com/office/officeart/2008/layout/VerticalCircleList"/>
    <dgm:cxn modelId="{03AC3EFF-FC3D-4F68-BBF9-40BB5D0E44C4}" type="presParOf" srcId="{52A623C6-5174-4190-AA5E-6A6173C5145B}" destId="{D1967324-7D7B-4AC2-842B-4475A7C2BA14}" srcOrd="2" destOrd="0" presId="urn:microsoft.com/office/officeart/2008/layout/VerticalCircleList"/>
    <dgm:cxn modelId="{F8B0B229-7C34-4914-A0BA-D0EB6C4C066F}" type="presParOf" srcId="{9AA6EEA5-0129-499F-A38B-A5A46715015A}" destId="{CC704758-92F3-47C5-A045-0CE70CF9C245}" srcOrd="2" destOrd="0" presId="urn:microsoft.com/office/officeart/2008/layout/VerticalCircleList"/>
    <dgm:cxn modelId="{9A7FE15B-354E-4D9F-85C1-641CFB7B3402}" type="presParOf" srcId="{CC704758-92F3-47C5-A045-0CE70CF9C245}" destId="{A42E7CE6-65B3-4C26-9D3C-C5FF2F3321D9}" srcOrd="0" destOrd="0" presId="urn:microsoft.com/office/officeart/2008/layout/VerticalCircleList"/>
    <dgm:cxn modelId="{685EC53F-5942-492D-9801-395C61B527A1}" type="presParOf" srcId="{CC704758-92F3-47C5-A045-0CE70CF9C245}" destId="{BE4AD870-510B-4E3B-9DD6-9701BAF2A024}" srcOrd="1" destOrd="0" presId="urn:microsoft.com/office/officeart/2008/layout/VerticalCircleList"/>
    <dgm:cxn modelId="{3BB86A14-2DAD-43A4-8FAB-736FDEDDF939}" type="presParOf" srcId="{CC704758-92F3-47C5-A045-0CE70CF9C245}" destId="{71FE0AA7-A327-44CB-B31B-A63B79B89ADD}"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A90811-3A53-45DD-8399-3A2247D43B22}" type="doc">
      <dgm:prSet loTypeId="urn:microsoft.com/office/officeart/2018/5/layout/IconCircleLabelList" loCatId="icon" qsTypeId="urn:microsoft.com/office/officeart/2005/8/quickstyle/simple4" qsCatId="simple" csTypeId="urn:microsoft.com/office/officeart/2005/8/colors/colorful4" csCatId="colorful" phldr="1"/>
      <dgm:spPr/>
      <dgm:t>
        <a:bodyPr/>
        <a:lstStyle/>
        <a:p>
          <a:endParaRPr lang="en-US"/>
        </a:p>
      </dgm:t>
    </dgm:pt>
    <dgm:pt modelId="{68502716-4FEC-4787-BA4D-E712EC8BBA9E}">
      <dgm:prSet phldrT="[Text]" phldr="0"/>
      <dgm:spPr/>
      <dgm:t>
        <a:bodyPr/>
        <a:lstStyle/>
        <a:p>
          <a:pPr>
            <a:lnSpc>
              <a:spcPct val="100000"/>
            </a:lnSpc>
            <a:defRPr cap="all"/>
          </a:pPr>
          <a:r>
            <a:rPr lang="en-US">
              <a:latin typeface="+mn-lt"/>
            </a:rPr>
            <a:t>Search</a:t>
          </a:r>
        </a:p>
      </dgm:t>
    </dgm:pt>
    <dgm:pt modelId="{3F37ED2F-D933-46ED-90AD-C44B757D03EA}" type="parTrans" cxnId="{E451DF2C-F0D5-46B3-A5F4-00E6A3534306}">
      <dgm:prSet/>
      <dgm:spPr/>
      <dgm:t>
        <a:bodyPr/>
        <a:lstStyle/>
        <a:p>
          <a:endParaRPr lang="en-US"/>
        </a:p>
      </dgm:t>
    </dgm:pt>
    <dgm:pt modelId="{0DE8E21D-3FDC-4DF6-9BAD-ADE2FD97ED44}" type="sibTrans" cxnId="{E451DF2C-F0D5-46B3-A5F4-00E6A3534306}">
      <dgm:prSet/>
      <dgm:spPr/>
      <dgm:t>
        <a:bodyPr/>
        <a:lstStyle/>
        <a:p>
          <a:endParaRPr lang="en-US"/>
        </a:p>
      </dgm:t>
    </dgm:pt>
    <dgm:pt modelId="{4DF64565-8E6B-423E-8F17-02CA07F966C2}">
      <dgm:prSet phldrT="[Text]" phldr="0"/>
      <dgm:spPr/>
      <dgm:t>
        <a:bodyPr/>
        <a:lstStyle/>
        <a:p>
          <a:pPr>
            <a:lnSpc>
              <a:spcPct val="100000"/>
            </a:lnSpc>
            <a:defRPr cap="all"/>
          </a:pPr>
          <a:r>
            <a:rPr lang="en-US">
              <a:latin typeface="+mn-lt"/>
            </a:rPr>
            <a:t>Screen</a:t>
          </a:r>
        </a:p>
      </dgm:t>
    </dgm:pt>
    <dgm:pt modelId="{1794C45D-4AB4-4D8E-805E-70E1B8F69824}" type="parTrans" cxnId="{6299612D-F0AB-4707-AF20-B70217D6BF91}">
      <dgm:prSet/>
      <dgm:spPr/>
      <dgm:t>
        <a:bodyPr/>
        <a:lstStyle/>
        <a:p>
          <a:endParaRPr lang="en-US"/>
        </a:p>
      </dgm:t>
    </dgm:pt>
    <dgm:pt modelId="{DFB914C3-B3B1-4C60-A39A-F7E04819187E}" type="sibTrans" cxnId="{6299612D-F0AB-4707-AF20-B70217D6BF91}">
      <dgm:prSet/>
      <dgm:spPr/>
      <dgm:t>
        <a:bodyPr/>
        <a:lstStyle/>
        <a:p>
          <a:endParaRPr lang="en-US"/>
        </a:p>
      </dgm:t>
    </dgm:pt>
    <dgm:pt modelId="{04638219-BF78-4CDB-B670-4DB731ECD01C}">
      <dgm:prSet phldrT="[Text]" phldr="0"/>
      <dgm:spPr/>
      <dgm:t>
        <a:bodyPr/>
        <a:lstStyle/>
        <a:p>
          <a:pPr>
            <a:lnSpc>
              <a:spcPct val="100000"/>
            </a:lnSpc>
            <a:defRPr cap="all"/>
          </a:pPr>
          <a:r>
            <a:rPr lang="en-US">
              <a:latin typeface="+mn-lt"/>
            </a:rPr>
            <a:t>code</a:t>
          </a:r>
        </a:p>
      </dgm:t>
    </dgm:pt>
    <dgm:pt modelId="{5FB114DA-19E8-42E4-B5F1-D21E8FE913F2}" type="parTrans" cxnId="{B7AB72FB-7459-469C-A438-F18B94924B10}">
      <dgm:prSet/>
      <dgm:spPr/>
      <dgm:t>
        <a:bodyPr/>
        <a:lstStyle/>
        <a:p>
          <a:endParaRPr lang="en-US"/>
        </a:p>
      </dgm:t>
    </dgm:pt>
    <dgm:pt modelId="{D9963DE2-76A7-4B4A-BBC1-6160318B5152}" type="sibTrans" cxnId="{B7AB72FB-7459-469C-A438-F18B94924B10}">
      <dgm:prSet/>
      <dgm:spPr/>
      <dgm:t>
        <a:bodyPr/>
        <a:lstStyle/>
        <a:p>
          <a:endParaRPr lang="en-US"/>
        </a:p>
      </dgm:t>
    </dgm:pt>
    <dgm:pt modelId="{B5FAC973-F2FA-442A-8863-3F4E0DC49643}">
      <dgm:prSet phldrT="[Text]" phldr="0"/>
      <dgm:spPr/>
      <dgm:t>
        <a:bodyPr/>
        <a:lstStyle/>
        <a:p>
          <a:pPr>
            <a:lnSpc>
              <a:spcPct val="100000"/>
            </a:lnSpc>
            <a:defRPr cap="all"/>
          </a:pPr>
          <a:r>
            <a:rPr lang="en-US">
              <a:latin typeface="+mn-lt"/>
            </a:rPr>
            <a:t>analyze</a:t>
          </a:r>
        </a:p>
      </dgm:t>
    </dgm:pt>
    <dgm:pt modelId="{D4C5E76B-FEAF-4BC1-A2E6-C69005516AC8}" type="parTrans" cxnId="{A80AA494-E97A-4AFF-816F-317D32D0528C}">
      <dgm:prSet/>
      <dgm:spPr/>
      <dgm:t>
        <a:bodyPr/>
        <a:lstStyle/>
        <a:p>
          <a:endParaRPr lang="en-US"/>
        </a:p>
      </dgm:t>
    </dgm:pt>
    <dgm:pt modelId="{31BCD791-CF4C-49A5-B610-D3CA6694252E}" type="sibTrans" cxnId="{A80AA494-E97A-4AFF-816F-317D32D0528C}">
      <dgm:prSet/>
      <dgm:spPr/>
      <dgm:t>
        <a:bodyPr/>
        <a:lstStyle/>
        <a:p>
          <a:endParaRPr lang="en-US"/>
        </a:p>
      </dgm:t>
    </dgm:pt>
    <dgm:pt modelId="{A9226E86-30BC-4838-935F-CCA01BD82031}" type="pres">
      <dgm:prSet presAssocID="{D8A90811-3A53-45DD-8399-3A2247D43B22}" presName="root" presStyleCnt="0">
        <dgm:presLayoutVars>
          <dgm:dir/>
          <dgm:resizeHandles val="exact"/>
        </dgm:presLayoutVars>
      </dgm:prSet>
      <dgm:spPr/>
    </dgm:pt>
    <dgm:pt modelId="{F3FF99A0-D98D-4621-BDA6-942D6E466C8E}" type="pres">
      <dgm:prSet presAssocID="{68502716-4FEC-4787-BA4D-E712EC8BBA9E}" presName="compNode" presStyleCnt="0"/>
      <dgm:spPr/>
    </dgm:pt>
    <dgm:pt modelId="{43862BDB-1D37-4C7F-9E08-F26041868596}" type="pres">
      <dgm:prSet presAssocID="{68502716-4FEC-4787-BA4D-E712EC8BBA9E}" presName="iconBgRect" presStyleLbl="bgShp" presStyleIdx="0" presStyleCnt="4"/>
      <dgm:spPr/>
    </dgm:pt>
    <dgm:pt modelId="{3F51263C-7A86-4089-AB2F-C79471900F8A}" type="pres">
      <dgm:prSet presAssocID="{68502716-4FEC-4787-BA4D-E712EC8BBA9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inoculars"/>
        </a:ext>
      </dgm:extLst>
    </dgm:pt>
    <dgm:pt modelId="{39A97F40-9924-40BC-BEBF-3A8373844EBA}" type="pres">
      <dgm:prSet presAssocID="{68502716-4FEC-4787-BA4D-E712EC8BBA9E}" presName="spaceRect" presStyleCnt="0"/>
      <dgm:spPr/>
    </dgm:pt>
    <dgm:pt modelId="{E5A71DB3-E01B-45A6-BCA4-41870792C009}" type="pres">
      <dgm:prSet presAssocID="{68502716-4FEC-4787-BA4D-E712EC8BBA9E}" presName="textRect" presStyleLbl="revTx" presStyleIdx="0" presStyleCnt="4">
        <dgm:presLayoutVars>
          <dgm:chMax val="1"/>
          <dgm:chPref val="1"/>
        </dgm:presLayoutVars>
      </dgm:prSet>
      <dgm:spPr/>
    </dgm:pt>
    <dgm:pt modelId="{D53356F5-672D-4E98-8ADD-E6C1C8CA590D}" type="pres">
      <dgm:prSet presAssocID="{0DE8E21D-3FDC-4DF6-9BAD-ADE2FD97ED44}" presName="sibTrans" presStyleCnt="0"/>
      <dgm:spPr/>
    </dgm:pt>
    <dgm:pt modelId="{7B84DDFD-5124-48CC-9CD8-3A260824A2AE}" type="pres">
      <dgm:prSet presAssocID="{4DF64565-8E6B-423E-8F17-02CA07F966C2}" presName="compNode" presStyleCnt="0"/>
      <dgm:spPr/>
    </dgm:pt>
    <dgm:pt modelId="{090BF237-D74C-4383-AAC3-3449F750B71A}" type="pres">
      <dgm:prSet presAssocID="{4DF64565-8E6B-423E-8F17-02CA07F966C2}" presName="iconBgRect" presStyleLbl="bgShp" presStyleIdx="1" presStyleCnt="4"/>
      <dgm:spPr/>
    </dgm:pt>
    <dgm:pt modelId="{65995492-EA03-4ABD-8D50-A82539F98B83}" type="pres">
      <dgm:prSet presAssocID="{4DF64565-8E6B-423E-8F17-02CA07F966C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E5675226-64E7-47AE-A971-93B7A05094C0}" type="pres">
      <dgm:prSet presAssocID="{4DF64565-8E6B-423E-8F17-02CA07F966C2}" presName="spaceRect" presStyleCnt="0"/>
      <dgm:spPr/>
    </dgm:pt>
    <dgm:pt modelId="{8BCFEB68-6C5A-4744-BB3B-86932CEA256F}" type="pres">
      <dgm:prSet presAssocID="{4DF64565-8E6B-423E-8F17-02CA07F966C2}" presName="textRect" presStyleLbl="revTx" presStyleIdx="1" presStyleCnt="4">
        <dgm:presLayoutVars>
          <dgm:chMax val="1"/>
          <dgm:chPref val="1"/>
        </dgm:presLayoutVars>
      </dgm:prSet>
      <dgm:spPr/>
    </dgm:pt>
    <dgm:pt modelId="{B2460F89-5B4A-4AC0-B74F-DEC5410B2420}" type="pres">
      <dgm:prSet presAssocID="{DFB914C3-B3B1-4C60-A39A-F7E04819187E}" presName="sibTrans" presStyleCnt="0"/>
      <dgm:spPr/>
    </dgm:pt>
    <dgm:pt modelId="{F6713BA4-B24B-4729-B98C-F29EB9FFC115}" type="pres">
      <dgm:prSet presAssocID="{04638219-BF78-4CDB-B670-4DB731ECD01C}" presName="compNode" presStyleCnt="0"/>
      <dgm:spPr/>
    </dgm:pt>
    <dgm:pt modelId="{2CDE2B41-242D-49FE-801C-C491156A4514}" type="pres">
      <dgm:prSet presAssocID="{04638219-BF78-4CDB-B670-4DB731ECD01C}" presName="iconBgRect" presStyleLbl="bgShp" presStyleIdx="2" presStyleCnt="4"/>
      <dgm:spPr/>
    </dgm:pt>
    <dgm:pt modelId="{A4EDBA82-6B4F-426B-BAEA-9496FE1FC402}" type="pres">
      <dgm:prSet presAssocID="{04638219-BF78-4CDB-B670-4DB731ECD01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1DF78336-FBC0-4611-91C8-ED9AE6524A70}" type="pres">
      <dgm:prSet presAssocID="{04638219-BF78-4CDB-B670-4DB731ECD01C}" presName="spaceRect" presStyleCnt="0"/>
      <dgm:spPr/>
    </dgm:pt>
    <dgm:pt modelId="{E79E7A69-AD60-43A3-A3BE-0E9C1F8BFB8E}" type="pres">
      <dgm:prSet presAssocID="{04638219-BF78-4CDB-B670-4DB731ECD01C}" presName="textRect" presStyleLbl="revTx" presStyleIdx="2" presStyleCnt="4">
        <dgm:presLayoutVars>
          <dgm:chMax val="1"/>
          <dgm:chPref val="1"/>
        </dgm:presLayoutVars>
      </dgm:prSet>
      <dgm:spPr/>
    </dgm:pt>
    <dgm:pt modelId="{ABC0D114-BF38-4C0D-A6E1-28FE20760A02}" type="pres">
      <dgm:prSet presAssocID="{D9963DE2-76A7-4B4A-BBC1-6160318B5152}" presName="sibTrans" presStyleCnt="0"/>
      <dgm:spPr/>
    </dgm:pt>
    <dgm:pt modelId="{E3CDE0BF-6AC4-493C-9646-25656201CB4C}" type="pres">
      <dgm:prSet presAssocID="{B5FAC973-F2FA-442A-8863-3F4E0DC49643}" presName="compNode" presStyleCnt="0"/>
      <dgm:spPr/>
    </dgm:pt>
    <dgm:pt modelId="{D4772562-CFFB-4CEF-905F-1231D4668CC7}" type="pres">
      <dgm:prSet presAssocID="{B5FAC973-F2FA-442A-8863-3F4E0DC49643}" presName="iconBgRect" presStyleLbl="bgShp" presStyleIdx="3" presStyleCnt="4"/>
      <dgm:spPr/>
    </dgm:pt>
    <dgm:pt modelId="{ED1DF6C2-A449-4AD3-BEF6-9014A26AE62D}" type="pres">
      <dgm:prSet presAssocID="{B5FAC973-F2FA-442A-8863-3F4E0DC4964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lask"/>
        </a:ext>
      </dgm:extLst>
    </dgm:pt>
    <dgm:pt modelId="{E8B04A89-B03C-4E57-989B-D20B0E9F9A3E}" type="pres">
      <dgm:prSet presAssocID="{B5FAC973-F2FA-442A-8863-3F4E0DC49643}" presName="spaceRect" presStyleCnt="0"/>
      <dgm:spPr/>
    </dgm:pt>
    <dgm:pt modelId="{403D3678-5E3B-4B71-B236-6585394A2E88}" type="pres">
      <dgm:prSet presAssocID="{B5FAC973-F2FA-442A-8863-3F4E0DC49643}" presName="textRect" presStyleLbl="revTx" presStyleIdx="3" presStyleCnt="4">
        <dgm:presLayoutVars>
          <dgm:chMax val="1"/>
          <dgm:chPref val="1"/>
        </dgm:presLayoutVars>
      </dgm:prSet>
      <dgm:spPr/>
    </dgm:pt>
  </dgm:ptLst>
  <dgm:cxnLst>
    <dgm:cxn modelId="{27A9F618-67D1-460B-BA8E-C146FA7EBB61}" type="presOf" srcId="{B5FAC973-F2FA-442A-8863-3F4E0DC49643}" destId="{403D3678-5E3B-4B71-B236-6585394A2E88}" srcOrd="0" destOrd="0" presId="urn:microsoft.com/office/officeart/2018/5/layout/IconCircleLabelList"/>
    <dgm:cxn modelId="{E451DF2C-F0D5-46B3-A5F4-00E6A3534306}" srcId="{D8A90811-3A53-45DD-8399-3A2247D43B22}" destId="{68502716-4FEC-4787-BA4D-E712EC8BBA9E}" srcOrd="0" destOrd="0" parTransId="{3F37ED2F-D933-46ED-90AD-C44B757D03EA}" sibTransId="{0DE8E21D-3FDC-4DF6-9BAD-ADE2FD97ED44}"/>
    <dgm:cxn modelId="{6299612D-F0AB-4707-AF20-B70217D6BF91}" srcId="{D8A90811-3A53-45DD-8399-3A2247D43B22}" destId="{4DF64565-8E6B-423E-8F17-02CA07F966C2}" srcOrd="1" destOrd="0" parTransId="{1794C45D-4AB4-4D8E-805E-70E1B8F69824}" sibTransId="{DFB914C3-B3B1-4C60-A39A-F7E04819187E}"/>
    <dgm:cxn modelId="{A80AA494-E97A-4AFF-816F-317D32D0528C}" srcId="{D8A90811-3A53-45DD-8399-3A2247D43B22}" destId="{B5FAC973-F2FA-442A-8863-3F4E0DC49643}" srcOrd="3" destOrd="0" parTransId="{D4C5E76B-FEAF-4BC1-A2E6-C69005516AC8}" sibTransId="{31BCD791-CF4C-49A5-B610-D3CA6694252E}"/>
    <dgm:cxn modelId="{129C009C-53A3-43BB-B95A-20A1D5C78594}" type="presOf" srcId="{D8A90811-3A53-45DD-8399-3A2247D43B22}" destId="{A9226E86-30BC-4838-935F-CCA01BD82031}" srcOrd="0" destOrd="0" presId="urn:microsoft.com/office/officeart/2018/5/layout/IconCircleLabelList"/>
    <dgm:cxn modelId="{F7A539AF-CF52-4A69-BE46-39717D8AF91C}" type="presOf" srcId="{04638219-BF78-4CDB-B670-4DB731ECD01C}" destId="{E79E7A69-AD60-43A3-A3BE-0E9C1F8BFB8E}" srcOrd="0" destOrd="0" presId="urn:microsoft.com/office/officeart/2018/5/layout/IconCircleLabelList"/>
    <dgm:cxn modelId="{3803ADCC-7B65-4A7D-BDD4-6A57875E2EE0}" type="presOf" srcId="{68502716-4FEC-4787-BA4D-E712EC8BBA9E}" destId="{E5A71DB3-E01B-45A6-BCA4-41870792C009}" srcOrd="0" destOrd="0" presId="urn:microsoft.com/office/officeart/2018/5/layout/IconCircleLabelList"/>
    <dgm:cxn modelId="{4E371CE5-CD49-48B1-91B7-2E6A50F2A3C8}" type="presOf" srcId="{4DF64565-8E6B-423E-8F17-02CA07F966C2}" destId="{8BCFEB68-6C5A-4744-BB3B-86932CEA256F}" srcOrd="0" destOrd="0" presId="urn:microsoft.com/office/officeart/2018/5/layout/IconCircleLabelList"/>
    <dgm:cxn modelId="{B7AB72FB-7459-469C-A438-F18B94924B10}" srcId="{D8A90811-3A53-45DD-8399-3A2247D43B22}" destId="{04638219-BF78-4CDB-B670-4DB731ECD01C}" srcOrd="2" destOrd="0" parTransId="{5FB114DA-19E8-42E4-B5F1-D21E8FE913F2}" sibTransId="{D9963DE2-76A7-4B4A-BBC1-6160318B5152}"/>
    <dgm:cxn modelId="{D38EA19C-F3B4-4665-9795-E209088CE1C6}" type="presParOf" srcId="{A9226E86-30BC-4838-935F-CCA01BD82031}" destId="{F3FF99A0-D98D-4621-BDA6-942D6E466C8E}" srcOrd="0" destOrd="0" presId="urn:microsoft.com/office/officeart/2018/5/layout/IconCircleLabelList"/>
    <dgm:cxn modelId="{11A7D073-3B04-48BE-BC30-104CDB142934}" type="presParOf" srcId="{F3FF99A0-D98D-4621-BDA6-942D6E466C8E}" destId="{43862BDB-1D37-4C7F-9E08-F26041868596}" srcOrd="0" destOrd="0" presId="urn:microsoft.com/office/officeart/2018/5/layout/IconCircleLabelList"/>
    <dgm:cxn modelId="{0A5A2FBC-7CF5-438F-A76F-F223581233FA}" type="presParOf" srcId="{F3FF99A0-D98D-4621-BDA6-942D6E466C8E}" destId="{3F51263C-7A86-4089-AB2F-C79471900F8A}" srcOrd="1" destOrd="0" presId="urn:microsoft.com/office/officeart/2018/5/layout/IconCircleLabelList"/>
    <dgm:cxn modelId="{C6B0F7D2-DE6A-4569-B32E-2A7C4D64FBC6}" type="presParOf" srcId="{F3FF99A0-D98D-4621-BDA6-942D6E466C8E}" destId="{39A97F40-9924-40BC-BEBF-3A8373844EBA}" srcOrd="2" destOrd="0" presId="urn:microsoft.com/office/officeart/2018/5/layout/IconCircleLabelList"/>
    <dgm:cxn modelId="{7832BAB4-581B-49B7-8217-0859935E63CC}" type="presParOf" srcId="{F3FF99A0-D98D-4621-BDA6-942D6E466C8E}" destId="{E5A71DB3-E01B-45A6-BCA4-41870792C009}" srcOrd="3" destOrd="0" presId="urn:microsoft.com/office/officeart/2018/5/layout/IconCircleLabelList"/>
    <dgm:cxn modelId="{EF650ACD-5729-41CF-9C2E-A13C991EEB70}" type="presParOf" srcId="{A9226E86-30BC-4838-935F-CCA01BD82031}" destId="{D53356F5-672D-4E98-8ADD-E6C1C8CA590D}" srcOrd="1" destOrd="0" presId="urn:microsoft.com/office/officeart/2018/5/layout/IconCircleLabelList"/>
    <dgm:cxn modelId="{1461B0F1-1370-4E39-8E4E-C133E5F882C0}" type="presParOf" srcId="{A9226E86-30BC-4838-935F-CCA01BD82031}" destId="{7B84DDFD-5124-48CC-9CD8-3A260824A2AE}" srcOrd="2" destOrd="0" presId="urn:microsoft.com/office/officeart/2018/5/layout/IconCircleLabelList"/>
    <dgm:cxn modelId="{D90ABDE7-62B6-4C47-AC78-DBDE085C7DE3}" type="presParOf" srcId="{7B84DDFD-5124-48CC-9CD8-3A260824A2AE}" destId="{090BF237-D74C-4383-AAC3-3449F750B71A}" srcOrd="0" destOrd="0" presId="urn:microsoft.com/office/officeart/2018/5/layout/IconCircleLabelList"/>
    <dgm:cxn modelId="{D8867E89-AF7A-4E1E-8391-0760D4D86F50}" type="presParOf" srcId="{7B84DDFD-5124-48CC-9CD8-3A260824A2AE}" destId="{65995492-EA03-4ABD-8D50-A82539F98B83}" srcOrd="1" destOrd="0" presId="urn:microsoft.com/office/officeart/2018/5/layout/IconCircleLabelList"/>
    <dgm:cxn modelId="{E43D95DB-D245-4A7E-AA8B-8E6BBC7AA01D}" type="presParOf" srcId="{7B84DDFD-5124-48CC-9CD8-3A260824A2AE}" destId="{E5675226-64E7-47AE-A971-93B7A05094C0}" srcOrd="2" destOrd="0" presId="urn:microsoft.com/office/officeart/2018/5/layout/IconCircleLabelList"/>
    <dgm:cxn modelId="{926409A4-31F4-43EF-9470-418420D71578}" type="presParOf" srcId="{7B84DDFD-5124-48CC-9CD8-3A260824A2AE}" destId="{8BCFEB68-6C5A-4744-BB3B-86932CEA256F}" srcOrd="3" destOrd="0" presId="urn:microsoft.com/office/officeart/2018/5/layout/IconCircleLabelList"/>
    <dgm:cxn modelId="{B74F2682-1832-4D66-BCBA-61C370FDB6B0}" type="presParOf" srcId="{A9226E86-30BC-4838-935F-CCA01BD82031}" destId="{B2460F89-5B4A-4AC0-B74F-DEC5410B2420}" srcOrd="3" destOrd="0" presId="urn:microsoft.com/office/officeart/2018/5/layout/IconCircleLabelList"/>
    <dgm:cxn modelId="{CC8A513D-3330-43D3-A083-6C5B3576982A}" type="presParOf" srcId="{A9226E86-30BC-4838-935F-CCA01BD82031}" destId="{F6713BA4-B24B-4729-B98C-F29EB9FFC115}" srcOrd="4" destOrd="0" presId="urn:microsoft.com/office/officeart/2018/5/layout/IconCircleLabelList"/>
    <dgm:cxn modelId="{B292B392-6FBB-4EF5-9025-5575F75005EF}" type="presParOf" srcId="{F6713BA4-B24B-4729-B98C-F29EB9FFC115}" destId="{2CDE2B41-242D-49FE-801C-C491156A4514}" srcOrd="0" destOrd="0" presId="urn:microsoft.com/office/officeart/2018/5/layout/IconCircleLabelList"/>
    <dgm:cxn modelId="{BF3EA721-2A8C-4835-9D11-F368A38382C0}" type="presParOf" srcId="{F6713BA4-B24B-4729-B98C-F29EB9FFC115}" destId="{A4EDBA82-6B4F-426B-BAEA-9496FE1FC402}" srcOrd="1" destOrd="0" presId="urn:microsoft.com/office/officeart/2018/5/layout/IconCircleLabelList"/>
    <dgm:cxn modelId="{A63311DF-23F8-4717-BE06-970F588A6EEF}" type="presParOf" srcId="{F6713BA4-B24B-4729-B98C-F29EB9FFC115}" destId="{1DF78336-FBC0-4611-91C8-ED9AE6524A70}" srcOrd="2" destOrd="0" presId="urn:microsoft.com/office/officeart/2018/5/layout/IconCircleLabelList"/>
    <dgm:cxn modelId="{24DD7794-7F17-445A-87AB-CE3F19276B4A}" type="presParOf" srcId="{F6713BA4-B24B-4729-B98C-F29EB9FFC115}" destId="{E79E7A69-AD60-43A3-A3BE-0E9C1F8BFB8E}" srcOrd="3" destOrd="0" presId="urn:microsoft.com/office/officeart/2018/5/layout/IconCircleLabelList"/>
    <dgm:cxn modelId="{00C24BE9-1841-4A5B-A582-E4EE066A4F76}" type="presParOf" srcId="{A9226E86-30BC-4838-935F-CCA01BD82031}" destId="{ABC0D114-BF38-4C0D-A6E1-28FE20760A02}" srcOrd="5" destOrd="0" presId="urn:microsoft.com/office/officeart/2018/5/layout/IconCircleLabelList"/>
    <dgm:cxn modelId="{BA7603F9-1965-428D-A0AD-D608CF0B7C07}" type="presParOf" srcId="{A9226E86-30BC-4838-935F-CCA01BD82031}" destId="{E3CDE0BF-6AC4-493C-9646-25656201CB4C}" srcOrd="6" destOrd="0" presId="urn:microsoft.com/office/officeart/2018/5/layout/IconCircleLabelList"/>
    <dgm:cxn modelId="{F6A7BFDF-48A8-42F7-8311-92812D191686}" type="presParOf" srcId="{E3CDE0BF-6AC4-493C-9646-25656201CB4C}" destId="{D4772562-CFFB-4CEF-905F-1231D4668CC7}" srcOrd="0" destOrd="0" presId="urn:microsoft.com/office/officeart/2018/5/layout/IconCircleLabelList"/>
    <dgm:cxn modelId="{A38D167E-01B1-4599-BA0C-9EC67E46F0C5}" type="presParOf" srcId="{E3CDE0BF-6AC4-493C-9646-25656201CB4C}" destId="{ED1DF6C2-A449-4AD3-BEF6-9014A26AE62D}" srcOrd="1" destOrd="0" presId="urn:microsoft.com/office/officeart/2018/5/layout/IconCircleLabelList"/>
    <dgm:cxn modelId="{07F3ED58-F111-43E2-975C-6720D9530361}" type="presParOf" srcId="{E3CDE0BF-6AC4-493C-9646-25656201CB4C}" destId="{E8B04A89-B03C-4E57-989B-D20B0E9F9A3E}" srcOrd="2" destOrd="0" presId="urn:microsoft.com/office/officeart/2018/5/layout/IconCircleLabelList"/>
    <dgm:cxn modelId="{20B419B6-1FB1-46D8-AB6A-04F6456B6237}" type="presParOf" srcId="{E3CDE0BF-6AC4-493C-9646-25656201CB4C}" destId="{403D3678-5E3B-4B71-B236-6585394A2E8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E5CB3E-857B-46B2-868B-6E9D04286844}"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BB04B0E4-8265-487F-AD33-20139C95968A}">
      <dgm:prSet phldrT="[Text]" phldr="0"/>
      <dgm:spPr/>
      <dgm:t>
        <a:bodyPr/>
        <a:lstStyle/>
        <a:p>
          <a:r>
            <a:rPr lang="en-US"/>
            <a:t>Does the ABC tutoring program increase math scores in kindergarten students? </a:t>
          </a:r>
        </a:p>
      </dgm:t>
    </dgm:pt>
    <dgm:pt modelId="{EBFB5188-D8DE-4E33-AB1D-8735F71644F2}" type="parTrans" cxnId="{BAD6A62C-1F13-46F6-A208-B1E98098304E}">
      <dgm:prSet/>
      <dgm:spPr/>
      <dgm:t>
        <a:bodyPr/>
        <a:lstStyle/>
        <a:p>
          <a:endParaRPr lang="en-US"/>
        </a:p>
      </dgm:t>
    </dgm:pt>
    <dgm:pt modelId="{E21450F1-412C-440B-8197-9E7845460953}" type="sibTrans" cxnId="{BAD6A62C-1F13-46F6-A208-B1E98098304E}">
      <dgm:prSet/>
      <dgm:spPr/>
      <dgm:t>
        <a:bodyPr/>
        <a:lstStyle/>
        <a:p>
          <a:endParaRPr lang="en-US"/>
        </a:p>
      </dgm:t>
    </dgm:pt>
    <dgm:pt modelId="{C1CF7562-5004-48AF-8CCE-C1468ADCC6C9}" type="pres">
      <dgm:prSet presAssocID="{01E5CB3E-857B-46B2-868B-6E9D04286844}" presName="diagram" presStyleCnt="0">
        <dgm:presLayoutVars>
          <dgm:dir/>
          <dgm:resizeHandles val="exact"/>
        </dgm:presLayoutVars>
      </dgm:prSet>
      <dgm:spPr/>
    </dgm:pt>
    <dgm:pt modelId="{CD921083-8384-4EF6-B243-551713272A2C}" type="pres">
      <dgm:prSet presAssocID="{BB04B0E4-8265-487F-AD33-20139C95968A}" presName="node" presStyleLbl="node1" presStyleIdx="0" presStyleCnt="1" custLinFactX="72071" custLinFactNeighborX="100000" custLinFactNeighborY="61150">
        <dgm:presLayoutVars>
          <dgm:bulletEnabled val="1"/>
        </dgm:presLayoutVars>
      </dgm:prSet>
      <dgm:spPr/>
    </dgm:pt>
  </dgm:ptLst>
  <dgm:cxnLst>
    <dgm:cxn modelId="{862BF520-3738-4932-8977-00335FBD66B5}" type="presOf" srcId="{01E5CB3E-857B-46B2-868B-6E9D04286844}" destId="{C1CF7562-5004-48AF-8CCE-C1468ADCC6C9}" srcOrd="0" destOrd="0" presId="urn:microsoft.com/office/officeart/2005/8/layout/default"/>
    <dgm:cxn modelId="{BAD6A62C-1F13-46F6-A208-B1E98098304E}" srcId="{01E5CB3E-857B-46B2-868B-6E9D04286844}" destId="{BB04B0E4-8265-487F-AD33-20139C95968A}" srcOrd="0" destOrd="0" parTransId="{EBFB5188-D8DE-4E33-AB1D-8735F71644F2}" sibTransId="{E21450F1-412C-440B-8197-9E7845460953}"/>
    <dgm:cxn modelId="{19CA65A9-4556-4817-9B2C-94376BCC03D9}" type="presOf" srcId="{BB04B0E4-8265-487F-AD33-20139C95968A}" destId="{CD921083-8384-4EF6-B243-551713272A2C}" srcOrd="0" destOrd="0" presId="urn:microsoft.com/office/officeart/2005/8/layout/default"/>
    <dgm:cxn modelId="{B9F62A71-C603-4B36-8F1C-0E4B4EDA17B0}" type="presParOf" srcId="{C1CF7562-5004-48AF-8CCE-C1468ADCC6C9}" destId="{CD921083-8384-4EF6-B243-551713272A2C}"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F04546-CBEC-44B4-AE5B-AF9C6EFA1FC8}"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n-US"/>
        </a:p>
      </dgm:t>
    </dgm:pt>
    <dgm:pt modelId="{22500767-9140-4453-BCD0-38692563BB28}">
      <dgm:prSet custT="1"/>
      <dgm:spPr/>
      <dgm:t>
        <a:bodyPr/>
        <a:lstStyle/>
        <a:p>
          <a:r>
            <a:rPr lang="en-US" sz="3200" b="1"/>
            <a:t>Definition </a:t>
          </a:r>
          <a:endParaRPr lang="en-US" sz="3200"/>
        </a:p>
      </dgm:t>
    </dgm:pt>
    <dgm:pt modelId="{402E8ABA-72D3-4D34-BDBF-2E85521F5548}" type="parTrans" cxnId="{0DE71F35-68F9-46BD-A54E-6FCB7200D1BA}">
      <dgm:prSet/>
      <dgm:spPr/>
      <dgm:t>
        <a:bodyPr/>
        <a:lstStyle/>
        <a:p>
          <a:endParaRPr lang="en-US" sz="2400"/>
        </a:p>
      </dgm:t>
    </dgm:pt>
    <dgm:pt modelId="{B836D294-32AC-46D5-ACAC-387DFF395E08}" type="sibTrans" cxnId="{0DE71F35-68F9-46BD-A54E-6FCB7200D1BA}">
      <dgm:prSet/>
      <dgm:spPr/>
      <dgm:t>
        <a:bodyPr/>
        <a:lstStyle/>
        <a:p>
          <a:endParaRPr lang="en-US" sz="2400"/>
        </a:p>
      </dgm:t>
    </dgm:pt>
    <dgm:pt modelId="{1C61B7A0-1688-4950-85B1-21961EA49EA2}">
      <dgm:prSet custT="1"/>
      <dgm:spPr/>
      <dgm:t>
        <a:bodyPr/>
        <a:lstStyle/>
        <a:p>
          <a:r>
            <a:rPr lang="en-US" sz="3200" b="1"/>
            <a:t>Distinction</a:t>
          </a:r>
          <a:endParaRPr lang="en-US" sz="3200"/>
        </a:p>
      </dgm:t>
    </dgm:pt>
    <dgm:pt modelId="{17FB99D7-3416-4803-8F49-A1467E9A03AD}" type="parTrans" cxnId="{A72AFBC8-7285-4529-80D6-3626677ADAEF}">
      <dgm:prSet/>
      <dgm:spPr/>
      <dgm:t>
        <a:bodyPr/>
        <a:lstStyle/>
        <a:p>
          <a:endParaRPr lang="en-US" sz="2400"/>
        </a:p>
      </dgm:t>
    </dgm:pt>
    <dgm:pt modelId="{F2A12338-8D62-476C-9246-6E0896CECF8E}" type="sibTrans" cxnId="{A72AFBC8-7285-4529-80D6-3626677ADAEF}">
      <dgm:prSet/>
      <dgm:spPr/>
      <dgm:t>
        <a:bodyPr/>
        <a:lstStyle/>
        <a:p>
          <a:endParaRPr lang="en-US" sz="2400"/>
        </a:p>
      </dgm:t>
    </dgm:pt>
    <dgm:pt modelId="{37E569B5-B3DA-465A-88A1-48F927DF8124}">
      <dgm:prSet custT="1"/>
      <dgm:spPr/>
      <dgm:t>
        <a:bodyPr/>
        <a:lstStyle/>
        <a:p>
          <a:r>
            <a:rPr lang="en-US" sz="3200" b="1"/>
            <a:t>Goals</a:t>
          </a:r>
          <a:endParaRPr lang="en-US" sz="3200"/>
        </a:p>
      </dgm:t>
    </dgm:pt>
    <dgm:pt modelId="{08FD7C13-45A8-4E25-BFB7-1FC57234CDDF}" type="parTrans" cxnId="{B0B08633-9C6F-4BBC-9DEA-99EB735B1D83}">
      <dgm:prSet/>
      <dgm:spPr/>
      <dgm:t>
        <a:bodyPr/>
        <a:lstStyle/>
        <a:p>
          <a:endParaRPr lang="en-US" sz="2400"/>
        </a:p>
      </dgm:t>
    </dgm:pt>
    <dgm:pt modelId="{9D218E71-6A57-4DA6-838E-A62F548A645F}" type="sibTrans" cxnId="{B0B08633-9C6F-4BBC-9DEA-99EB735B1D83}">
      <dgm:prSet/>
      <dgm:spPr/>
      <dgm:t>
        <a:bodyPr/>
        <a:lstStyle/>
        <a:p>
          <a:endParaRPr lang="en-US" sz="2400"/>
        </a:p>
      </dgm:t>
    </dgm:pt>
    <dgm:pt modelId="{C0C148B9-7B1D-4752-8C3A-C5797C41C90B}">
      <dgm:prSet custT="1"/>
      <dgm:spPr/>
      <dgm:t>
        <a:bodyPr/>
        <a:lstStyle/>
        <a:p>
          <a:r>
            <a:rPr lang="en-US" sz="3200" b="1"/>
            <a:t>Utility </a:t>
          </a:r>
          <a:endParaRPr lang="en-US" sz="3200"/>
        </a:p>
      </dgm:t>
    </dgm:pt>
    <dgm:pt modelId="{0B499C47-8409-45C2-A7FB-EAE14D62B10C}" type="parTrans" cxnId="{82F6493D-6967-461F-B7D7-1E4C996E21F3}">
      <dgm:prSet/>
      <dgm:spPr/>
      <dgm:t>
        <a:bodyPr/>
        <a:lstStyle/>
        <a:p>
          <a:endParaRPr lang="en-US" sz="2400"/>
        </a:p>
      </dgm:t>
    </dgm:pt>
    <dgm:pt modelId="{794D9441-DA07-45F0-94A5-120B1FF90138}" type="sibTrans" cxnId="{82F6493D-6967-461F-B7D7-1E4C996E21F3}">
      <dgm:prSet/>
      <dgm:spPr/>
      <dgm:t>
        <a:bodyPr/>
        <a:lstStyle/>
        <a:p>
          <a:endParaRPr lang="en-US" sz="2400"/>
        </a:p>
      </dgm:t>
    </dgm:pt>
    <dgm:pt modelId="{2685BB6B-781F-4861-8FFB-4B5EA124F6D4}">
      <dgm:prSet custT="1"/>
      <dgm:spPr/>
      <dgm:t>
        <a:bodyPr/>
        <a:lstStyle/>
        <a:p>
          <a:r>
            <a:rPr lang="en-US" sz="3200" b="1"/>
            <a:t>Clarity</a:t>
          </a:r>
        </a:p>
      </dgm:t>
    </dgm:pt>
    <dgm:pt modelId="{9AD232A0-165F-4243-93BB-3BC51B836347}" type="parTrans" cxnId="{44DA4CD9-E450-4826-AABC-906AC8CB00F3}">
      <dgm:prSet/>
      <dgm:spPr/>
      <dgm:t>
        <a:bodyPr/>
        <a:lstStyle/>
        <a:p>
          <a:endParaRPr lang="en-US"/>
        </a:p>
      </dgm:t>
    </dgm:pt>
    <dgm:pt modelId="{E0DDCBF0-8E33-422B-9389-6B222EA19199}" type="sibTrans" cxnId="{44DA4CD9-E450-4826-AABC-906AC8CB00F3}">
      <dgm:prSet/>
      <dgm:spPr/>
      <dgm:t>
        <a:bodyPr/>
        <a:lstStyle/>
        <a:p>
          <a:endParaRPr lang="en-US"/>
        </a:p>
      </dgm:t>
    </dgm:pt>
    <dgm:pt modelId="{430B7267-EDF6-4C2A-B6FB-C965E86525BF}" type="pres">
      <dgm:prSet presAssocID="{ABF04546-CBEC-44B4-AE5B-AF9C6EFA1FC8}" presName="diagram" presStyleCnt="0">
        <dgm:presLayoutVars>
          <dgm:dir/>
          <dgm:resizeHandles val="exact"/>
        </dgm:presLayoutVars>
      </dgm:prSet>
      <dgm:spPr/>
    </dgm:pt>
    <dgm:pt modelId="{F526BBAC-8848-4CEB-ADB3-C084C519ACB9}" type="pres">
      <dgm:prSet presAssocID="{22500767-9140-4453-BCD0-38692563BB28}" presName="node" presStyleLbl="node1" presStyleIdx="0" presStyleCnt="5">
        <dgm:presLayoutVars>
          <dgm:bulletEnabled val="1"/>
        </dgm:presLayoutVars>
      </dgm:prSet>
      <dgm:spPr/>
    </dgm:pt>
    <dgm:pt modelId="{1700A39A-1058-459D-98AA-0F0ACBB7B823}" type="pres">
      <dgm:prSet presAssocID="{B836D294-32AC-46D5-ACAC-387DFF395E08}" presName="sibTrans" presStyleCnt="0"/>
      <dgm:spPr/>
    </dgm:pt>
    <dgm:pt modelId="{485ADE80-37AC-494E-AF14-120094BFAF78}" type="pres">
      <dgm:prSet presAssocID="{1C61B7A0-1688-4950-85B1-21961EA49EA2}" presName="node" presStyleLbl="node1" presStyleIdx="1" presStyleCnt="5">
        <dgm:presLayoutVars>
          <dgm:bulletEnabled val="1"/>
        </dgm:presLayoutVars>
      </dgm:prSet>
      <dgm:spPr/>
    </dgm:pt>
    <dgm:pt modelId="{A3A83A07-1D9F-419A-BCE5-EFE6BA4750AD}" type="pres">
      <dgm:prSet presAssocID="{F2A12338-8D62-476C-9246-6E0896CECF8E}" presName="sibTrans" presStyleCnt="0"/>
      <dgm:spPr/>
    </dgm:pt>
    <dgm:pt modelId="{6DA4323C-9C95-409C-9CD2-D58AADD96ECB}" type="pres">
      <dgm:prSet presAssocID="{37E569B5-B3DA-465A-88A1-48F927DF8124}" presName="node" presStyleLbl="node1" presStyleIdx="2" presStyleCnt="5">
        <dgm:presLayoutVars>
          <dgm:bulletEnabled val="1"/>
        </dgm:presLayoutVars>
      </dgm:prSet>
      <dgm:spPr/>
    </dgm:pt>
    <dgm:pt modelId="{6752FC6B-1776-4912-8183-78C032B59D69}" type="pres">
      <dgm:prSet presAssocID="{9D218E71-6A57-4DA6-838E-A62F548A645F}" presName="sibTrans" presStyleCnt="0"/>
      <dgm:spPr/>
    </dgm:pt>
    <dgm:pt modelId="{47D1F1E9-DAF7-403B-BB9B-579279C92F9B}" type="pres">
      <dgm:prSet presAssocID="{C0C148B9-7B1D-4752-8C3A-C5797C41C90B}" presName="node" presStyleLbl="node1" presStyleIdx="3" presStyleCnt="5">
        <dgm:presLayoutVars>
          <dgm:bulletEnabled val="1"/>
        </dgm:presLayoutVars>
      </dgm:prSet>
      <dgm:spPr/>
    </dgm:pt>
    <dgm:pt modelId="{8EE22878-1150-4BD6-B68B-0B49CA219999}" type="pres">
      <dgm:prSet presAssocID="{794D9441-DA07-45F0-94A5-120B1FF90138}" presName="sibTrans" presStyleCnt="0"/>
      <dgm:spPr/>
    </dgm:pt>
    <dgm:pt modelId="{94F8BE71-E026-4E03-ADBF-057C344E6F59}" type="pres">
      <dgm:prSet presAssocID="{2685BB6B-781F-4861-8FFB-4B5EA124F6D4}" presName="node" presStyleLbl="node1" presStyleIdx="4" presStyleCnt="5">
        <dgm:presLayoutVars>
          <dgm:bulletEnabled val="1"/>
        </dgm:presLayoutVars>
      </dgm:prSet>
      <dgm:spPr/>
    </dgm:pt>
  </dgm:ptLst>
  <dgm:cxnLst>
    <dgm:cxn modelId="{B20A4E1C-EE9C-418A-8D78-FC5CF4AB6DA6}" type="presOf" srcId="{2685BB6B-781F-4861-8FFB-4B5EA124F6D4}" destId="{94F8BE71-E026-4E03-ADBF-057C344E6F59}" srcOrd="0" destOrd="0" presId="urn:microsoft.com/office/officeart/2005/8/layout/default"/>
    <dgm:cxn modelId="{6DF6AD29-E806-42CD-AD0C-D7F0286E323E}" type="presOf" srcId="{37E569B5-B3DA-465A-88A1-48F927DF8124}" destId="{6DA4323C-9C95-409C-9CD2-D58AADD96ECB}" srcOrd="0" destOrd="0" presId="urn:microsoft.com/office/officeart/2005/8/layout/default"/>
    <dgm:cxn modelId="{54985333-5F43-4B2B-BB49-0BA6F49787BD}" type="presOf" srcId="{ABF04546-CBEC-44B4-AE5B-AF9C6EFA1FC8}" destId="{430B7267-EDF6-4C2A-B6FB-C965E86525BF}" srcOrd="0" destOrd="0" presId="urn:microsoft.com/office/officeart/2005/8/layout/default"/>
    <dgm:cxn modelId="{B0B08633-9C6F-4BBC-9DEA-99EB735B1D83}" srcId="{ABF04546-CBEC-44B4-AE5B-AF9C6EFA1FC8}" destId="{37E569B5-B3DA-465A-88A1-48F927DF8124}" srcOrd="2" destOrd="0" parTransId="{08FD7C13-45A8-4E25-BFB7-1FC57234CDDF}" sibTransId="{9D218E71-6A57-4DA6-838E-A62F548A645F}"/>
    <dgm:cxn modelId="{0DE71F35-68F9-46BD-A54E-6FCB7200D1BA}" srcId="{ABF04546-CBEC-44B4-AE5B-AF9C6EFA1FC8}" destId="{22500767-9140-4453-BCD0-38692563BB28}" srcOrd="0" destOrd="0" parTransId="{402E8ABA-72D3-4D34-BDBF-2E85521F5548}" sibTransId="{B836D294-32AC-46D5-ACAC-387DFF395E08}"/>
    <dgm:cxn modelId="{82F6493D-6967-461F-B7D7-1E4C996E21F3}" srcId="{ABF04546-CBEC-44B4-AE5B-AF9C6EFA1FC8}" destId="{C0C148B9-7B1D-4752-8C3A-C5797C41C90B}" srcOrd="3" destOrd="0" parTransId="{0B499C47-8409-45C2-A7FB-EAE14D62B10C}" sibTransId="{794D9441-DA07-45F0-94A5-120B1FF90138}"/>
    <dgm:cxn modelId="{A0530589-48A2-4E7F-A8E7-AC7879DB5423}" type="presOf" srcId="{C0C148B9-7B1D-4752-8C3A-C5797C41C90B}" destId="{47D1F1E9-DAF7-403B-BB9B-579279C92F9B}" srcOrd="0" destOrd="0" presId="urn:microsoft.com/office/officeart/2005/8/layout/default"/>
    <dgm:cxn modelId="{402C9798-C9BD-4C07-8A91-64CC7774ECD9}" type="presOf" srcId="{1C61B7A0-1688-4950-85B1-21961EA49EA2}" destId="{485ADE80-37AC-494E-AF14-120094BFAF78}" srcOrd="0" destOrd="0" presId="urn:microsoft.com/office/officeart/2005/8/layout/default"/>
    <dgm:cxn modelId="{6C1A10C8-FECB-4D83-8178-8E8316C571F9}" type="presOf" srcId="{22500767-9140-4453-BCD0-38692563BB28}" destId="{F526BBAC-8848-4CEB-ADB3-C084C519ACB9}" srcOrd="0" destOrd="0" presId="urn:microsoft.com/office/officeart/2005/8/layout/default"/>
    <dgm:cxn modelId="{A72AFBC8-7285-4529-80D6-3626677ADAEF}" srcId="{ABF04546-CBEC-44B4-AE5B-AF9C6EFA1FC8}" destId="{1C61B7A0-1688-4950-85B1-21961EA49EA2}" srcOrd="1" destOrd="0" parTransId="{17FB99D7-3416-4803-8F49-A1467E9A03AD}" sibTransId="{F2A12338-8D62-476C-9246-6E0896CECF8E}"/>
    <dgm:cxn modelId="{44DA4CD9-E450-4826-AABC-906AC8CB00F3}" srcId="{ABF04546-CBEC-44B4-AE5B-AF9C6EFA1FC8}" destId="{2685BB6B-781F-4861-8FFB-4B5EA124F6D4}" srcOrd="4" destOrd="0" parTransId="{9AD232A0-165F-4243-93BB-3BC51B836347}" sibTransId="{E0DDCBF0-8E33-422B-9389-6B222EA19199}"/>
    <dgm:cxn modelId="{EEAE81F2-EFFF-417B-B18F-8F9790669514}" type="presParOf" srcId="{430B7267-EDF6-4C2A-B6FB-C965E86525BF}" destId="{F526BBAC-8848-4CEB-ADB3-C084C519ACB9}" srcOrd="0" destOrd="0" presId="urn:microsoft.com/office/officeart/2005/8/layout/default"/>
    <dgm:cxn modelId="{92A32E84-A171-49C3-A180-9A0296334176}" type="presParOf" srcId="{430B7267-EDF6-4C2A-B6FB-C965E86525BF}" destId="{1700A39A-1058-459D-98AA-0F0ACBB7B823}" srcOrd="1" destOrd="0" presId="urn:microsoft.com/office/officeart/2005/8/layout/default"/>
    <dgm:cxn modelId="{3EFF4867-B17B-44DC-9CB6-FE863F203A29}" type="presParOf" srcId="{430B7267-EDF6-4C2A-B6FB-C965E86525BF}" destId="{485ADE80-37AC-494E-AF14-120094BFAF78}" srcOrd="2" destOrd="0" presId="urn:microsoft.com/office/officeart/2005/8/layout/default"/>
    <dgm:cxn modelId="{F5614A90-8206-45DF-A562-064F4073F4C8}" type="presParOf" srcId="{430B7267-EDF6-4C2A-B6FB-C965E86525BF}" destId="{A3A83A07-1D9F-419A-BCE5-EFE6BA4750AD}" srcOrd="3" destOrd="0" presId="urn:microsoft.com/office/officeart/2005/8/layout/default"/>
    <dgm:cxn modelId="{B32BF2D8-08BF-44D3-8264-641F6F02C8C6}" type="presParOf" srcId="{430B7267-EDF6-4C2A-B6FB-C965E86525BF}" destId="{6DA4323C-9C95-409C-9CD2-D58AADD96ECB}" srcOrd="4" destOrd="0" presId="urn:microsoft.com/office/officeart/2005/8/layout/default"/>
    <dgm:cxn modelId="{4511947F-AE34-4908-A2A3-482CC3B07893}" type="presParOf" srcId="{430B7267-EDF6-4C2A-B6FB-C965E86525BF}" destId="{6752FC6B-1776-4912-8183-78C032B59D69}" srcOrd="5" destOrd="0" presId="urn:microsoft.com/office/officeart/2005/8/layout/default"/>
    <dgm:cxn modelId="{09CCF4C6-CC22-4A49-96B2-D817C3572C29}" type="presParOf" srcId="{430B7267-EDF6-4C2A-B6FB-C965E86525BF}" destId="{47D1F1E9-DAF7-403B-BB9B-579279C92F9B}" srcOrd="6" destOrd="0" presId="urn:microsoft.com/office/officeart/2005/8/layout/default"/>
    <dgm:cxn modelId="{2A0191A4-6E86-4477-BB1E-38A757B366FD}" type="presParOf" srcId="{430B7267-EDF6-4C2A-B6FB-C965E86525BF}" destId="{8EE22878-1150-4BD6-B68B-0B49CA219999}" srcOrd="7" destOrd="0" presId="urn:microsoft.com/office/officeart/2005/8/layout/default"/>
    <dgm:cxn modelId="{405ADC14-0D6B-4764-8090-DF144928F81E}" type="presParOf" srcId="{430B7267-EDF6-4C2A-B6FB-C965E86525BF}" destId="{94F8BE71-E026-4E03-ADBF-057C344E6F59}"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A90811-3A53-45DD-8399-3A2247D43B22}" type="doc">
      <dgm:prSet loTypeId="urn:microsoft.com/office/officeart/2018/5/layout/IconCircleLabelList" loCatId="icon" qsTypeId="urn:microsoft.com/office/officeart/2005/8/quickstyle/simple4" qsCatId="simple" csTypeId="urn:microsoft.com/office/officeart/2005/8/colors/colorful4" csCatId="colorful" phldr="1"/>
      <dgm:spPr/>
      <dgm:t>
        <a:bodyPr/>
        <a:lstStyle/>
        <a:p>
          <a:endParaRPr lang="en-US"/>
        </a:p>
      </dgm:t>
    </dgm:pt>
    <dgm:pt modelId="{68502716-4FEC-4787-BA4D-E712EC8BBA9E}">
      <dgm:prSet phldrT="[Text]" phldr="0"/>
      <dgm:spPr/>
      <dgm:t>
        <a:bodyPr/>
        <a:lstStyle/>
        <a:p>
          <a:pPr>
            <a:lnSpc>
              <a:spcPct val="100000"/>
            </a:lnSpc>
            <a:defRPr cap="all"/>
          </a:pPr>
          <a:r>
            <a:rPr lang="en-US"/>
            <a:t>Search</a:t>
          </a:r>
        </a:p>
      </dgm:t>
    </dgm:pt>
    <dgm:pt modelId="{3F37ED2F-D933-46ED-90AD-C44B757D03EA}" type="parTrans" cxnId="{E451DF2C-F0D5-46B3-A5F4-00E6A3534306}">
      <dgm:prSet/>
      <dgm:spPr/>
      <dgm:t>
        <a:bodyPr/>
        <a:lstStyle/>
        <a:p>
          <a:endParaRPr lang="en-US"/>
        </a:p>
      </dgm:t>
    </dgm:pt>
    <dgm:pt modelId="{0DE8E21D-3FDC-4DF6-9BAD-ADE2FD97ED44}" type="sibTrans" cxnId="{E451DF2C-F0D5-46B3-A5F4-00E6A3534306}">
      <dgm:prSet/>
      <dgm:spPr/>
      <dgm:t>
        <a:bodyPr/>
        <a:lstStyle/>
        <a:p>
          <a:endParaRPr lang="en-US"/>
        </a:p>
      </dgm:t>
    </dgm:pt>
    <dgm:pt modelId="{4DF64565-8E6B-423E-8F17-02CA07F966C2}">
      <dgm:prSet phldrT="[Text]" phldr="0"/>
      <dgm:spPr/>
      <dgm:t>
        <a:bodyPr/>
        <a:lstStyle/>
        <a:p>
          <a:pPr>
            <a:lnSpc>
              <a:spcPct val="100000"/>
            </a:lnSpc>
            <a:defRPr cap="all"/>
          </a:pPr>
          <a:r>
            <a:rPr lang="en-US"/>
            <a:t>Screen</a:t>
          </a:r>
        </a:p>
      </dgm:t>
    </dgm:pt>
    <dgm:pt modelId="{1794C45D-4AB4-4D8E-805E-70E1B8F69824}" type="parTrans" cxnId="{6299612D-F0AB-4707-AF20-B70217D6BF91}">
      <dgm:prSet/>
      <dgm:spPr/>
      <dgm:t>
        <a:bodyPr/>
        <a:lstStyle/>
        <a:p>
          <a:endParaRPr lang="en-US"/>
        </a:p>
      </dgm:t>
    </dgm:pt>
    <dgm:pt modelId="{DFB914C3-B3B1-4C60-A39A-F7E04819187E}" type="sibTrans" cxnId="{6299612D-F0AB-4707-AF20-B70217D6BF91}">
      <dgm:prSet/>
      <dgm:spPr/>
      <dgm:t>
        <a:bodyPr/>
        <a:lstStyle/>
        <a:p>
          <a:endParaRPr lang="en-US"/>
        </a:p>
      </dgm:t>
    </dgm:pt>
    <dgm:pt modelId="{04638219-BF78-4CDB-B670-4DB731ECD01C}">
      <dgm:prSet phldrT="[Text]" phldr="0"/>
      <dgm:spPr/>
      <dgm:t>
        <a:bodyPr/>
        <a:lstStyle/>
        <a:p>
          <a:pPr>
            <a:lnSpc>
              <a:spcPct val="100000"/>
            </a:lnSpc>
            <a:defRPr cap="all"/>
          </a:pPr>
          <a:r>
            <a:rPr lang="en-US"/>
            <a:t>code</a:t>
          </a:r>
        </a:p>
      </dgm:t>
    </dgm:pt>
    <dgm:pt modelId="{5FB114DA-19E8-42E4-B5F1-D21E8FE913F2}" type="parTrans" cxnId="{B7AB72FB-7459-469C-A438-F18B94924B10}">
      <dgm:prSet/>
      <dgm:spPr/>
      <dgm:t>
        <a:bodyPr/>
        <a:lstStyle/>
        <a:p>
          <a:endParaRPr lang="en-US"/>
        </a:p>
      </dgm:t>
    </dgm:pt>
    <dgm:pt modelId="{D9963DE2-76A7-4B4A-BBC1-6160318B5152}" type="sibTrans" cxnId="{B7AB72FB-7459-469C-A438-F18B94924B10}">
      <dgm:prSet/>
      <dgm:spPr/>
      <dgm:t>
        <a:bodyPr/>
        <a:lstStyle/>
        <a:p>
          <a:endParaRPr lang="en-US"/>
        </a:p>
      </dgm:t>
    </dgm:pt>
    <dgm:pt modelId="{B5FAC973-F2FA-442A-8863-3F4E0DC49643}">
      <dgm:prSet phldrT="[Text]" phldr="0"/>
      <dgm:spPr/>
      <dgm:t>
        <a:bodyPr/>
        <a:lstStyle/>
        <a:p>
          <a:pPr>
            <a:lnSpc>
              <a:spcPct val="100000"/>
            </a:lnSpc>
            <a:defRPr cap="all"/>
          </a:pPr>
          <a:r>
            <a:rPr lang="en-US"/>
            <a:t>analyze</a:t>
          </a:r>
        </a:p>
      </dgm:t>
    </dgm:pt>
    <dgm:pt modelId="{D4C5E76B-FEAF-4BC1-A2E6-C69005516AC8}" type="parTrans" cxnId="{A80AA494-E97A-4AFF-816F-317D32D0528C}">
      <dgm:prSet/>
      <dgm:spPr/>
      <dgm:t>
        <a:bodyPr/>
        <a:lstStyle/>
        <a:p>
          <a:endParaRPr lang="en-US"/>
        </a:p>
      </dgm:t>
    </dgm:pt>
    <dgm:pt modelId="{31BCD791-CF4C-49A5-B610-D3CA6694252E}" type="sibTrans" cxnId="{A80AA494-E97A-4AFF-816F-317D32D0528C}">
      <dgm:prSet/>
      <dgm:spPr/>
      <dgm:t>
        <a:bodyPr/>
        <a:lstStyle/>
        <a:p>
          <a:endParaRPr lang="en-US"/>
        </a:p>
      </dgm:t>
    </dgm:pt>
    <dgm:pt modelId="{A9226E86-30BC-4838-935F-CCA01BD82031}" type="pres">
      <dgm:prSet presAssocID="{D8A90811-3A53-45DD-8399-3A2247D43B22}" presName="root" presStyleCnt="0">
        <dgm:presLayoutVars>
          <dgm:dir/>
          <dgm:resizeHandles val="exact"/>
        </dgm:presLayoutVars>
      </dgm:prSet>
      <dgm:spPr/>
    </dgm:pt>
    <dgm:pt modelId="{F3FF99A0-D98D-4621-BDA6-942D6E466C8E}" type="pres">
      <dgm:prSet presAssocID="{68502716-4FEC-4787-BA4D-E712EC8BBA9E}" presName="compNode" presStyleCnt="0"/>
      <dgm:spPr/>
    </dgm:pt>
    <dgm:pt modelId="{43862BDB-1D37-4C7F-9E08-F26041868596}" type="pres">
      <dgm:prSet presAssocID="{68502716-4FEC-4787-BA4D-E712EC8BBA9E}" presName="iconBgRect" presStyleLbl="bgShp" presStyleIdx="0" presStyleCnt="4"/>
      <dgm:spPr/>
    </dgm:pt>
    <dgm:pt modelId="{3F51263C-7A86-4089-AB2F-C79471900F8A}" type="pres">
      <dgm:prSet presAssocID="{68502716-4FEC-4787-BA4D-E712EC8BBA9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inoculars"/>
        </a:ext>
      </dgm:extLst>
    </dgm:pt>
    <dgm:pt modelId="{39A97F40-9924-40BC-BEBF-3A8373844EBA}" type="pres">
      <dgm:prSet presAssocID="{68502716-4FEC-4787-BA4D-E712EC8BBA9E}" presName="spaceRect" presStyleCnt="0"/>
      <dgm:spPr/>
    </dgm:pt>
    <dgm:pt modelId="{E5A71DB3-E01B-45A6-BCA4-41870792C009}" type="pres">
      <dgm:prSet presAssocID="{68502716-4FEC-4787-BA4D-E712EC8BBA9E}" presName="textRect" presStyleLbl="revTx" presStyleIdx="0" presStyleCnt="4">
        <dgm:presLayoutVars>
          <dgm:chMax val="1"/>
          <dgm:chPref val="1"/>
        </dgm:presLayoutVars>
      </dgm:prSet>
      <dgm:spPr/>
    </dgm:pt>
    <dgm:pt modelId="{D53356F5-672D-4E98-8ADD-E6C1C8CA590D}" type="pres">
      <dgm:prSet presAssocID="{0DE8E21D-3FDC-4DF6-9BAD-ADE2FD97ED44}" presName="sibTrans" presStyleCnt="0"/>
      <dgm:spPr/>
    </dgm:pt>
    <dgm:pt modelId="{7B84DDFD-5124-48CC-9CD8-3A260824A2AE}" type="pres">
      <dgm:prSet presAssocID="{4DF64565-8E6B-423E-8F17-02CA07F966C2}" presName="compNode" presStyleCnt="0"/>
      <dgm:spPr/>
    </dgm:pt>
    <dgm:pt modelId="{090BF237-D74C-4383-AAC3-3449F750B71A}" type="pres">
      <dgm:prSet presAssocID="{4DF64565-8E6B-423E-8F17-02CA07F966C2}" presName="iconBgRect" presStyleLbl="bgShp" presStyleIdx="1" presStyleCnt="4"/>
      <dgm:spPr/>
    </dgm:pt>
    <dgm:pt modelId="{65995492-EA03-4ABD-8D50-A82539F98B83}" type="pres">
      <dgm:prSet presAssocID="{4DF64565-8E6B-423E-8F17-02CA07F966C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E5675226-64E7-47AE-A971-93B7A05094C0}" type="pres">
      <dgm:prSet presAssocID="{4DF64565-8E6B-423E-8F17-02CA07F966C2}" presName="spaceRect" presStyleCnt="0"/>
      <dgm:spPr/>
    </dgm:pt>
    <dgm:pt modelId="{8BCFEB68-6C5A-4744-BB3B-86932CEA256F}" type="pres">
      <dgm:prSet presAssocID="{4DF64565-8E6B-423E-8F17-02CA07F966C2}" presName="textRect" presStyleLbl="revTx" presStyleIdx="1" presStyleCnt="4">
        <dgm:presLayoutVars>
          <dgm:chMax val="1"/>
          <dgm:chPref val="1"/>
        </dgm:presLayoutVars>
      </dgm:prSet>
      <dgm:spPr/>
    </dgm:pt>
    <dgm:pt modelId="{B2460F89-5B4A-4AC0-B74F-DEC5410B2420}" type="pres">
      <dgm:prSet presAssocID="{DFB914C3-B3B1-4C60-A39A-F7E04819187E}" presName="sibTrans" presStyleCnt="0"/>
      <dgm:spPr/>
    </dgm:pt>
    <dgm:pt modelId="{F6713BA4-B24B-4729-B98C-F29EB9FFC115}" type="pres">
      <dgm:prSet presAssocID="{04638219-BF78-4CDB-B670-4DB731ECD01C}" presName="compNode" presStyleCnt="0"/>
      <dgm:spPr/>
    </dgm:pt>
    <dgm:pt modelId="{2CDE2B41-242D-49FE-801C-C491156A4514}" type="pres">
      <dgm:prSet presAssocID="{04638219-BF78-4CDB-B670-4DB731ECD01C}" presName="iconBgRect" presStyleLbl="bgShp" presStyleIdx="2" presStyleCnt="4"/>
      <dgm:spPr/>
    </dgm:pt>
    <dgm:pt modelId="{A4EDBA82-6B4F-426B-BAEA-9496FE1FC402}" type="pres">
      <dgm:prSet presAssocID="{04638219-BF78-4CDB-B670-4DB731ECD01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1DF78336-FBC0-4611-91C8-ED9AE6524A70}" type="pres">
      <dgm:prSet presAssocID="{04638219-BF78-4CDB-B670-4DB731ECD01C}" presName="spaceRect" presStyleCnt="0"/>
      <dgm:spPr/>
    </dgm:pt>
    <dgm:pt modelId="{E79E7A69-AD60-43A3-A3BE-0E9C1F8BFB8E}" type="pres">
      <dgm:prSet presAssocID="{04638219-BF78-4CDB-B670-4DB731ECD01C}" presName="textRect" presStyleLbl="revTx" presStyleIdx="2" presStyleCnt="4">
        <dgm:presLayoutVars>
          <dgm:chMax val="1"/>
          <dgm:chPref val="1"/>
        </dgm:presLayoutVars>
      </dgm:prSet>
      <dgm:spPr/>
    </dgm:pt>
    <dgm:pt modelId="{ABC0D114-BF38-4C0D-A6E1-28FE20760A02}" type="pres">
      <dgm:prSet presAssocID="{D9963DE2-76A7-4B4A-BBC1-6160318B5152}" presName="sibTrans" presStyleCnt="0"/>
      <dgm:spPr/>
    </dgm:pt>
    <dgm:pt modelId="{E3CDE0BF-6AC4-493C-9646-25656201CB4C}" type="pres">
      <dgm:prSet presAssocID="{B5FAC973-F2FA-442A-8863-3F4E0DC49643}" presName="compNode" presStyleCnt="0"/>
      <dgm:spPr/>
    </dgm:pt>
    <dgm:pt modelId="{D4772562-CFFB-4CEF-905F-1231D4668CC7}" type="pres">
      <dgm:prSet presAssocID="{B5FAC973-F2FA-442A-8863-3F4E0DC49643}" presName="iconBgRect" presStyleLbl="bgShp" presStyleIdx="3" presStyleCnt="4"/>
      <dgm:spPr/>
    </dgm:pt>
    <dgm:pt modelId="{ED1DF6C2-A449-4AD3-BEF6-9014A26AE62D}" type="pres">
      <dgm:prSet presAssocID="{B5FAC973-F2FA-442A-8863-3F4E0DC4964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lask"/>
        </a:ext>
      </dgm:extLst>
    </dgm:pt>
    <dgm:pt modelId="{E8B04A89-B03C-4E57-989B-D20B0E9F9A3E}" type="pres">
      <dgm:prSet presAssocID="{B5FAC973-F2FA-442A-8863-3F4E0DC49643}" presName="spaceRect" presStyleCnt="0"/>
      <dgm:spPr/>
    </dgm:pt>
    <dgm:pt modelId="{403D3678-5E3B-4B71-B236-6585394A2E88}" type="pres">
      <dgm:prSet presAssocID="{B5FAC973-F2FA-442A-8863-3F4E0DC49643}" presName="textRect" presStyleLbl="revTx" presStyleIdx="3" presStyleCnt="4">
        <dgm:presLayoutVars>
          <dgm:chMax val="1"/>
          <dgm:chPref val="1"/>
        </dgm:presLayoutVars>
      </dgm:prSet>
      <dgm:spPr/>
    </dgm:pt>
  </dgm:ptLst>
  <dgm:cxnLst>
    <dgm:cxn modelId="{27A9F618-67D1-460B-BA8E-C146FA7EBB61}" type="presOf" srcId="{B5FAC973-F2FA-442A-8863-3F4E0DC49643}" destId="{403D3678-5E3B-4B71-B236-6585394A2E88}" srcOrd="0" destOrd="0" presId="urn:microsoft.com/office/officeart/2018/5/layout/IconCircleLabelList"/>
    <dgm:cxn modelId="{E451DF2C-F0D5-46B3-A5F4-00E6A3534306}" srcId="{D8A90811-3A53-45DD-8399-3A2247D43B22}" destId="{68502716-4FEC-4787-BA4D-E712EC8BBA9E}" srcOrd="0" destOrd="0" parTransId="{3F37ED2F-D933-46ED-90AD-C44B757D03EA}" sibTransId="{0DE8E21D-3FDC-4DF6-9BAD-ADE2FD97ED44}"/>
    <dgm:cxn modelId="{6299612D-F0AB-4707-AF20-B70217D6BF91}" srcId="{D8A90811-3A53-45DD-8399-3A2247D43B22}" destId="{4DF64565-8E6B-423E-8F17-02CA07F966C2}" srcOrd="1" destOrd="0" parTransId="{1794C45D-4AB4-4D8E-805E-70E1B8F69824}" sibTransId="{DFB914C3-B3B1-4C60-A39A-F7E04819187E}"/>
    <dgm:cxn modelId="{A80AA494-E97A-4AFF-816F-317D32D0528C}" srcId="{D8A90811-3A53-45DD-8399-3A2247D43B22}" destId="{B5FAC973-F2FA-442A-8863-3F4E0DC49643}" srcOrd="3" destOrd="0" parTransId="{D4C5E76B-FEAF-4BC1-A2E6-C69005516AC8}" sibTransId="{31BCD791-CF4C-49A5-B610-D3CA6694252E}"/>
    <dgm:cxn modelId="{129C009C-53A3-43BB-B95A-20A1D5C78594}" type="presOf" srcId="{D8A90811-3A53-45DD-8399-3A2247D43B22}" destId="{A9226E86-30BC-4838-935F-CCA01BD82031}" srcOrd="0" destOrd="0" presId="urn:microsoft.com/office/officeart/2018/5/layout/IconCircleLabelList"/>
    <dgm:cxn modelId="{F7A539AF-CF52-4A69-BE46-39717D8AF91C}" type="presOf" srcId="{04638219-BF78-4CDB-B670-4DB731ECD01C}" destId="{E79E7A69-AD60-43A3-A3BE-0E9C1F8BFB8E}" srcOrd="0" destOrd="0" presId="urn:microsoft.com/office/officeart/2018/5/layout/IconCircleLabelList"/>
    <dgm:cxn modelId="{3803ADCC-7B65-4A7D-BDD4-6A57875E2EE0}" type="presOf" srcId="{68502716-4FEC-4787-BA4D-E712EC8BBA9E}" destId="{E5A71DB3-E01B-45A6-BCA4-41870792C009}" srcOrd="0" destOrd="0" presId="urn:microsoft.com/office/officeart/2018/5/layout/IconCircleLabelList"/>
    <dgm:cxn modelId="{4E371CE5-CD49-48B1-91B7-2E6A50F2A3C8}" type="presOf" srcId="{4DF64565-8E6B-423E-8F17-02CA07F966C2}" destId="{8BCFEB68-6C5A-4744-BB3B-86932CEA256F}" srcOrd="0" destOrd="0" presId="urn:microsoft.com/office/officeart/2018/5/layout/IconCircleLabelList"/>
    <dgm:cxn modelId="{B7AB72FB-7459-469C-A438-F18B94924B10}" srcId="{D8A90811-3A53-45DD-8399-3A2247D43B22}" destId="{04638219-BF78-4CDB-B670-4DB731ECD01C}" srcOrd="2" destOrd="0" parTransId="{5FB114DA-19E8-42E4-B5F1-D21E8FE913F2}" sibTransId="{D9963DE2-76A7-4B4A-BBC1-6160318B5152}"/>
    <dgm:cxn modelId="{D38EA19C-F3B4-4665-9795-E209088CE1C6}" type="presParOf" srcId="{A9226E86-30BC-4838-935F-CCA01BD82031}" destId="{F3FF99A0-D98D-4621-BDA6-942D6E466C8E}" srcOrd="0" destOrd="0" presId="urn:microsoft.com/office/officeart/2018/5/layout/IconCircleLabelList"/>
    <dgm:cxn modelId="{11A7D073-3B04-48BE-BC30-104CDB142934}" type="presParOf" srcId="{F3FF99A0-D98D-4621-BDA6-942D6E466C8E}" destId="{43862BDB-1D37-4C7F-9E08-F26041868596}" srcOrd="0" destOrd="0" presId="urn:microsoft.com/office/officeart/2018/5/layout/IconCircleLabelList"/>
    <dgm:cxn modelId="{0A5A2FBC-7CF5-438F-A76F-F223581233FA}" type="presParOf" srcId="{F3FF99A0-D98D-4621-BDA6-942D6E466C8E}" destId="{3F51263C-7A86-4089-AB2F-C79471900F8A}" srcOrd="1" destOrd="0" presId="urn:microsoft.com/office/officeart/2018/5/layout/IconCircleLabelList"/>
    <dgm:cxn modelId="{C6B0F7D2-DE6A-4569-B32E-2A7C4D64FBC6}" type="presParOf" srcId="{F3FF99A0-D98D-4621-BDA6-942D6E466C8E}" destId="{39A97F40-9924-40BC-BEBF-3A8373844EBA}" srcOrd="2" destOrd="0" presId="urn:microsoft.com/office/officeart/2018/5/layout/IconCircleLabelList"/>
    <dgm:cxn modelId="{7832BAB4-581B-49B7-8217-0859935E63CC}" type="presParOf" srcId="{F3FF99A0-D98D-4621-BDA6-942D6E466C8E}" destId="{E5A71DB3-E01B-45A6-BCA4-41870792C009}" srcOrd="3" destOrd="0" presId="urn:microsoft.com/office/officeart/2018/5/layout/IconCircleLabelList"/>
    <dgm:cxn modelId="{EF650ACD-5729-41CF-9C2E-A13C991EEB70}" type="presParOf" srcId="{A9226E86-30BC-4838-935F-CCA01BD82031}" destId="{D53356F5-672D-4E98-8ADD-E6C1C8CA590D}" srcOrd="1" destOrd="0" presId="urn:microsoft.com/office/officeart/2018/5/layout/IconCircleLabelList"/>
    <dgm:cxn modelId="{1461B0F1-1370-4E39-8E4E-C133E5F882C0}" type="presParOf" srcId="{A9226E86-30BC-4838-935F-CCA01BD82031}" destId="{7B84DDFD-5124-48CC-9CD8-3A260824A2AE}" srcOrd="2" destOrd="0" presId="urn:microsoft.com/office/officeart/2018/5/layout/IconCircleLabelList"/>
    <dgm:cxn modelId="{D90ABDE7-62B6-4C47-AC78-DBDE085C7DE3}" type="presParOf" srcId="{7B84DDFD-5124-48CC-9CD8-3A260824A2AE}" destId="{090BF237-D74C-4383-AAC3-3449F750B71A}" srcOrd="0" destOrd="0" presId="urn:microsoft.com/office/officeart/2018/5/layout/IconCircleLabelList"/>
    <dgm:cxn modelId="{D8867E89-AF7A-4E1E-8391-0760D4D86F50}" type="presParOf" srcId="{7B84DDFD-5124-48CC-9CD8-3A260824A2AE}" destId="{65995492-EA03-4ABD-8D50-A82539F98B83}" srcOrd="1" destOrd="0" presId="urn:microsoft.com/office/officeart/2018/5/layout/IconCircleLabelList"/>
    <dgm:cxn modelId="{E43D95DB-D245-4A7E-AA8B-8E6BBC7AA01D}" type="presParOf" srcId="{7B84DDFD-5124-48CC-9CD8-3A260824A2AE}" destId="{E5675226-64E7-47AE-A971-93B7A05094C0}" srcOrd="2" destOrd="0" presId="urn:microsoft.com/office/officeart/2018/5/layout/IconCircleLabelList"/>
    <dgm:cxn modelId="{926409A4-31F4-43EF-9470-418420D71578}" type="presParOf" srcId="{7B84DDFD-5124-48CC-9CD8-3A260824A2AE}" destId="{8BCFEB68-6C5A-4744-BB3B-86932CEA256F}" srcOrd="3" destOrd="0" presId="urn:microsoft.com/office/officeart/2018/5/layout/IconCircleLabelList"/>
    <dgm:cxn modelId="{B74F2682-1832-4D66-BCBA-61C370FDB6B0}" type="presParOf" srcId="{A9226E86-30BC-4838-935F-CCA01BD82031}" destId="{B2460F89-5B4A-4AC0-B74F-DEC5410B2420}" srcOrd="3" destOrd="0" presId="urn:microsoft.com/office/officeart/2018/5/layout/IconCircleLabelList"/>
    <dgm:cxn modelId="{CC8A513D-3330-43D3-A083-6C5B3576982A}" type="presParOf" srcId="{A9226E86-30BC-4838-935F-CCA01BD82031}" destId="{F6713BA4-B24B-4729-B98C-F29EB9FFC115}" srcOrd="4" destOrd="0" presId="urn:microsoft.com/office/officeart/2018/5/layout/IconCircleLabelList"/>
    <dgm:cxn modelId="{B292B392-6FBB-4EF5-9025-5575F75005EF}" type="presParOf" srcId="{F6713BA4-B24B-4729-B98C-F29EB9FFC115}" destId="{2CDE2B41-242D-49FE-801C-C491156A4514}" srcOrd="0" destOrd="0" presId="urn:microsoft.com/office/officeart/2018/5/layout/IconCircleLabelList"/>
    <dgm:cxn modelId="{BF3EA721-2A8C-4835-9D11-F368A38382C0}" type="presParOf" srcId="{F6713BA4-B24B-4729-B98C-F29EB9FFC115}" destId="{A4EDBA82-6B4F-426B-BAEA-9496FE1FC402}" srcOrd="1" destOrd="0" presId="urn:microsoft.com/office/officeart/2018/5/layout/IconCircleLabelList"/>
    <dgm:cxn modelId="{A63311DF-23F8-4717-BE06-970F588A6EEF}" type="presParOf" srcId="{F6713BA4-B24B-4729-B98C-F29EB9FFC115}" destId="{1DF78336-FBC0-4611-91C8-ED9AE6524A70}" srcOrd="2" destOrd="0" presId="urn:microsoft.com/office/officeart/2018/5/layout/IconCircleLabelList"/>
    <dgm:cxn modelId="{24DD7794-7F17-445A-87AB-CE3F19276B4A}" type="presParOf" srcId="{F6713BA4-B24B-4729-B98C-F29EB9FFC115}" destId="{E79E7A69-AD60-43A3-A3BE-0E9C1F8BFB8E}" srcOrd="3" destOrd="0" presId="urn:microsoft.com/office/officeart/2018/5/layout/IconCircleLabelList"/>
    <dgm:cxn modelId="{00C24BE9-1841-4A5B-A582-E4EE066A4F76}" type="presParOf" srcId="{A9226E86-30BC-4838-935F-CCA01BD82031}" destId="{ABC0D114-BF38-4C0D-A6E1-28FE20760A02}" srcOrd="5" destOrd="0" presId="urn:microsoft.com/office/officeart/2018/5/layout/IconCircleLabelList"/>
    <dgm:cxn modelId="{BA7603F9-1965-428D-A0AD-D608CF0B7C07}" type="presParOf" srcId="{A9226E86-30BC-4838-935F-CCA01BD82031}" destId="{E3CDE0BF-6AC4-493C-9646-25656201CB4C}" srcOrd="6" destOrd="0" presId="urn:microsoft.com/office/officeart/2018/5/layout/IconCircleLabelList"/>
    <dgm:cxn modelId="{F6A7BFDF-48A8-42F7-8311-92812D191686}" type="presParOf" srcId="{E3CDE0BF-6AC4-493C-9646-25656201CB4C}" destId="{D4772562-CFFB-4CEF-905F-1231D4668CC7}" srcOrd="0" destOrd="0" presId="urn:microsoft.com/office/officeart/2018/5/layout/IconCircleLabelList"/>
    <dgm:cxn modelId="{A38D167E-01B1-4599-BA0C-9EC67E46F0C5}" type="presParOf" srcId="{E3CDE0BF-6AC4-493C-9646-25656201CB4C}" destId="{ED1DF6C2-A449-4AD3-BEF6-9014A26AE62D}" srcOrd="1" destOrd="0" presId="urn:microsoft.com/office/officeart/2018/5/layout/IconCircleLabelList"/>
    <dgm:cxn modelId="{07F3ED58-F111-43E2-975C-6720D9530361}" type="presParOf" srcId="{E3CDE0BF-6AC4-493C-9646-25656201CB4C}" destId="{E8B04A89-B03C-4E57-989B-D20B0E9F9A3E}" srcOrd="2" destOrd="0" presId="urn:microsoft.com/office/officeart/2018/5/layout/IconCircleLabelList"/>
    <dgm:cxn modelId="{20B419B6-1FB1-46D8-AB6A-04F6456B6237}" type="presParOf" srcId="{E3CDE0BF-6AC4-493C-9646-25656201CB4C}" destId="{403D3678-5E3B-4B71-B236-6585394A2E8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EEDA87-0150-4875-84C0-F515ECE588D5}"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9FF4F7EB-2548-4C48-9143-4C4158CA2557}">
      <dgm:prSet phldrT="[Text]"/>
      <dgm:spPr/>
      <dgm:t>
        <a:bodyPr/>
        <a:lstStyle/>
        <a:p>
          <a:pPr rtl="0"/>
          <a:r>
            <a:rPr lang="en-US" b="1">
              <a:latin typeface="+mn-lt"/>
            </a:rPr>
            <a:t>M</a:t>
          </a:r>
          <a:r>
            <a:rPr lang="en-US">
              <a:latin typeface="+mn-lt"/>
            </a:rPr>
            <a:t> = RCTs and QEDs with a comparator group</a:t>
          </a:r>
        </a:p>
      </dgm:t>
    </dgm:pt>
    <dgm:pt modelId="{7F91CB3D-45E3-4594-AE54-B72F9CA6CA2E}" type="parTrans" cxnId="{46FB0A74-D9CC-4759-B1F6-7B10FCD38A0C}">
      <dgm:prSet/>
      <dgm:spPr/>
      <dgm:t>
        <a:bodyPr/>
        <a:lstStyle/>
        <a:p>
          <a:endParaRPr lang="en-US"/>
        </a:p>
      </dgm:t>
    </dgm:pt>
    <dgm:pt modelId="{7BB6B614-A23B-4356-B0D9-A4BCF4082394}" type="sibTrans" cxnId="{46FB0A74-D9CC-4759-B1F6-7B10FCD38A0C}">
      <dgm:prSet/>
      <dgm:spPr/>
      <dgm:t>
        <a:bodyPr/>
        <a:lstStyle/>
        <a:p>
          <a:endParaRPr lang="en-US"/>
        </a:p>
      </dgm:t>
    </dgm:pt>
    <dgm:pt modelId="{8882929D-3DEA-4801-90B4-4F2D36DEF898}">
      <dgm:prSet phldrT="[Text]"/>
      <dgm:spPr/>
      <dgm:t>
        <a:bodyPr/>
        <a:lstStyle/>
        <a:p>
          <a:pPr rtl="0"/>
          <a:r>
            <a:rPr lang="en-US" b="1">
              <a:latin typeface="+mn-lt"/>
            </a:rPr>
            <a:t>U</a:t>
          </a:r>
          <a:r>
            <a:rPr lang="en-US">
              <a:latin typeface="+mn-lt"/>
            </a:rPr>
            <a:t> = PK-12 grade students in schools in any country</a:t>
          </a:r>
        </a:p>
      </dgm:t>
    </dgm:pt>
    <dgm:pt modelId="{FB992C2A-8750-4E6C-8208-2AF3A46FE74C}" type="parTrans" cxnId="{07D37A25-6196-4983-8D01-ED5D87AF37A7}">
      <dgm:prSet/>
      <dgm:spPr/>
      <dgm:t>
        <a:bodyPr/>
        <a:lstStyle/>
        <a:p>
          <a:endParaRPr lang="en-US"/>
        </a:p>
      </dgm:t>
    </dgm:pt>
    <dgm:pt modelId="{75F78D88-85BD-4236-BAFA-A8B63FF471D1}" type="sibTrans" cxnId="{07D37A25-6196-4983-8D01-ED5D87AF37A7}">
      <dgm:prSet/>
      <dgm:spPr/>
      <dgm:t>
        <a:bodyPr/>
        <a:lstStyle/>
        <a:p>
          <a:endParaRPr lang="en-US"/>
        </a:p>
      </dgm:t>
    </dgm:pt>
    <dgm:pt modelId="{81E09965-78AD-42ED-8F1A-0A9C59E3BF5D}">
      <dgm:prSet phldrT="[Text]"/>
      <dgm:spPr/>
      <dgm:t>
        <a:bodyPr/>
        <a:lstStyle/>
        <a:p>
          <a:pPr rtl="0"/>
          <a:r>
            <a:rPr lang="en-US" b="1">
              <a:latin typeface="+mn-lt"/>
            </a:rPr>
            <a:t>T</a:t>
          </a:r>
          <a:r>
            <a:rPr lang="en-US">
              <a:latin typeface="+mn-lt"/>
            </a:rPr>
            <a:t> = 5E (or 3E or 7E) STEM intervention; minimum 5 class periods or 4 hours</a:t>
          </a:r>
        </a:p>
      </dgm:t>
    </dgm:pt>
    <dgm:pt modelId="{BE297705-9A0B-450A-A84E-A72C1F8248F7}" type="parTrans" cxnId="{A5CBA75E-3EF7-4C44-A2F8-B72657D4D196}">
      <dgm:prSet/>
      <dgm:spPr/>
      <dgm:t>
        <a:bodyPr/>
        <a:lstStyle/>
        <a:p>
          <a:endParaRPr lang="en-US"/>
        </a:p>
      </dgm:t>
    </dgm:pt>
    <dgm:pt modelId="{436AB0C0-B02C-40A5-B9BA-77EA6EF371D7}" type="sibTrans" cxnId="{A5CBA75E-3EF7-4C44-A2F8-B72657D4D196}">
      <dgm:prSet/>
      <dgm:spPr/>
      <dgm:t>
        <a:bodyPr/>
        <a:lstStyle/>
        <a:p>
          <a:endParaRPr lang="en-US"/>
        </a:p>
      </dgm:t>
    </dgm:pt>
    <dgm:pt modelId="{AA8A3C56-7A0C-4318-937E-B3B95074A00C}">
      <dgm:prSet phldrT="[Text]"/>
      <dgm:spPr/>
      <dgm:t>
        <a:bodyPr/>
        <a:lstStyle/>
        <a:p>
          <a:pPr rtl="0"/>
          <a:r>
            <a:rPr lang="en-US" b="1">
              <a:latin typeface="+mn-lt"/>
            </a:rPr>
            <a:t>O</a:t>
          </a:r>
          <a:r>
            <a:rPr lang="en-US">
              <a:latin typeface="+mn-lt"/>
            </a:rPr>
            <a:t> = Science achievement, math achievement, or motivation</a:t>
          </a:r>
        </a:p>
      </dgm:t>
    </dgm:pt>
    <dgm:pt modelId="{53563DBA-FDC5-4994-A234-01E810EE2B5B}" type="parTrans" cxnId="{F55559C6-DB2E-44F0-9BC7-11AF0EB343BC}">
      <dgm:prSet/>
      <dgm:spPr/>
      <dgm:t>
        <a:bodyPr/>
        <a:lstStyle/>
        <a:p>
          <a:endParaRPr lang="en-US"/>
        </a:p>
      </dgm:t>
    </dgm:pt>
    <dgm:pt modelId="{CEEFB7EB-48BD-44F1-B979-330F0C071B06}" type="sibTrans" cxnId="{F55559C6-DB2E-44F0-9BC7-11AF0EB343BC}">
      <dgm:prSet/>
      <dgm:spPr/>
      <dgm:t>
        <a:bodyPr/>
        <a:lstStyle/>
        <a:p>
          <a:endParaRPr lang="en-US"/>
        </a:p>
      </dgm:t>
    </dgm:pt>
    <dgm:pt modelId="{D1790E3C-8ABE-42DC-92B3-629287A579FE}">
      <dgm:prSet phldrT="[Text]"/>
      <dgm:spPr/>
      <dgm:t>
        <a:bodyPr/>
        <a:lstStyle/>
        <a:p>
          <a:r>
            <a:rPr lang="en-US" b="1">
              <a:latin typeface="+mn-lt"/>
            </a:rPr>
            <a:t>S</a:t>
          </a:r>
          <a:r>
            <a:rPr lang="en-US">
              <a:latin typeface="+mn-lt"/>
            </a:rPr>
            <a:t> = Classroom or school-based</a:t>
          </a:r>
        </a:p>
      </dgm:t>
    </dgm:pt>
    <dgm:pt modelId="{7D4A3CA9-E9A2-40A0-A002-E13259A29E5F}" type="parTrans" cxnId="{788139DB-180D-489F-AE90-7AA7CC9FFC75}">
      <dgm:prSet/>
      <dgm:spPr/>
      <dgm:t>
        <a:bodyPr/>
        <a:lstStyle/>
        <a:p>
          <a:endParaRPr lang="en-US"/>
        </a:p>
      </dgm:t>
    </dgm:pt>
    <dgm:pt modelId="{E4898E34-3C86-413B-A9E5-9DA46C1671A6}" type="sibTrans" cxnId="{788139DB-180D-489F-AE90-7AA7CC9FFC75}">
      <dgm:prSet/>
      <dgm:spPr/>
      <dgm:t>
        <a:bodyPr/>
        <a:lstStyle/>
        <a:p>
          <a:endParaRPr lang="en-US"/>
        </a:p>
      </dgm:t>
    </dgm:pt>
    <dgm:pt modelId="{D65E8B48-BD99-4D4A-A75F-5C93A203239E}" type="pres">
      <dgm:prSet presAssocID="{66EEDA87-0150-4875-84C0-F515ECE588D5}" presName="linear" presStyleCnt="0">
        <dgm:presLayoutVars>
          <dgm:animLvl val="lvl"/>
          <dgm:resizeHandles val="exact"/>
        </dgm:presLayoutVars>
      </dgm:prSet>
      <dgm:spPr/>
    </dgm:pt>
    <dgm:pt modelId="{F15751B6-A6D0-4312-841C-F20DAD1D12AA}" type="pres">
      <dgm:prSet presAssocID="{9FF4F7EB-2548-4C48-9143-4C4158CA2557}" presName="parentText" presStyleLbl="node1" presStyleIdx="0" presStyleCnt="5">
        <dgm:presLayoutVars>
          <dgm:chMax val="0"/>
          <dgm:bulletEnabled val="1"/>
        </dgm:presLayoutVars>
      </dgm:prSet>
      <dgm:spPr/>
    </dgm:pt>
    <dgm:pt modelId="{0E5A121C-EF90-4BED-AAEF-639CC078CE96}" type="pres">
      <dgm:prSet presAssocID="{7BB6B614-A23B-4356-B0D9-A4BCF4082394}" presName="spacer" presStyleCnt="0"/>
      <dgm:spPr/>
    </dgm:pt>
    <dgm:pt modelId="{076315A9-254E-4003-93E4-B4E6C3B73A43}" type="pres">
      <dgm:prSet presAssocID="{8882929D-3DEA-4801-90B4-4F2D36DEF898}" presName="parentText" presStyleLbl="node1" presStyleIdx="1" presStyleCnt="5">
        <dgm:presLayoutVars>
          <dgm:chMax val="0"/>
          <dgm:bulletEnabled val="1"/>
        </dgm:presLayoutVars>
      </dgm:prSet>
      <dgm:spPr/>
    </dgm:pt>
    <dgm:pt modelId="{5F50D435-F0F1-4844-9CD7-157A21A46FD4}" type="pres">
      <dgm:prSet presAssocID="{75F78D88-85BD-4236-BAFA-A8B63FF471D1}" presName="spacer" presStyleCnt="0"/>
      <dgm:spPr/>
    </dgm:pt>
    <dgm:pt modelId="{49B151AA-FBAA-48A1-9139-24731441C435}" type="pres">
      <dgm:prSet presAssocID="{81E09965-78AD-42ED-8F1A-0A9C59E3BF5D}" presName="parentText" presStyleLbl="node1" presStyleIdx="2" presStyleCnt="5">
        <dgm:presLayoutVars>
          <dgm:chMax val="0"/>
          <dgm:bulletEnabled val="1"/>
        </dgm:presLayoutVars>
      </dgm:prSet>
      <dgm:spPr/>
    </dgm:pt>
    <dgm:pt modelId="{C30BE55C-345F-41DA-9C60-C313AF2D1012}" type="pres">
      <dgm:prSet presAssocID="{436AB0C0-B02C-40A5-B9BA-77EA6EF371D7}" presName="spacer" presStyleCnt="0"/>
      <dgm:spPr/>
    </dgm:pt>
    <dgm:pt modelId="{79BD86D8-8A58-4A57-B650-785944AB9F4E}" type="pres">
      <dgm:prSet presAssocID="{AA8A3C56-7A0C-4318-937E-B3B95074A00C}" presName="parentText" presStyleLbl="node1" presStyleIdx="3" presStyleCnt="5">
        <dgm:presLayoutVars>
          <dgm:chMax val="0"/>
          <dgm:bulletEnabled val="1"/>
        </dgm:presLayoutVars>
      </dgm:prSet>
      <dgm:spPr/>
    </dgm:pt>
    <dgm:pt modelId="{05222A15-9B14-4922-8BF2-0C005850545A}" type="pres">
      <dgm:prSet presAssocID="{CEEFB7EB-48BD-44F1-B979-330F0C071B06}" presName="spacer" presStyleCnt="0"/>
      <dgm:spPr/>
    </dgm:pt>
    <dgm:pt modelId="{6E2FD57A-A426-4820-9D5C-4ED6B057D5EA}" type="pres">
      <dgm:prSet presAssocID="{D1790E3C-8ABE-42DC-92B3-629287A579FE}" presName="parentText" presStyleLbl="node1" presStyleIdx="4" presStyleCnt="5">
        <dgm:presLayoutVars>
          <dgm:chMax val="0"/>
          <dgm:bulletEnabled val="1"/>
        </dgm:presLayoutVars>
      </dgm:prSet>
      <dgm:spPr/>
    </dgm:pt>
  </dgm:ptLst>
  <dgm:cxnLst>
    <dgm:cxn modelId="{07D37A25-6196-4983-8D01-ED5D87AF37A7}" srcId="{66EEDA87-0150-4875-84C0-F515ECE588D5}" destId="{8882929D-3DEA-4801-90B4-4F2D36DEF898}" srcOrd="1" destOrd="0" parTransId="{FB992C2A-8750-4E6C-8208-2AF3A46FE74C}" sibTransId="{75F78D88-85BD-4236-BAFA-A8B63FF471D1}"/>
    <dgm:cxn modelId="{CFE5BF2D-26FA-468B-AE46-5F0551BAD9D7}" type="presOf" srcId="{81E09965-78AD-42ED-8F1A-0A9C59E3BF5D}" destId="{49B151AA-FBAA-48A1-9139-24731441C435}" srcOrd="0" destOrd="0" presId="urn:microsoft.com/office/officeart/2005/8/layout/vList2"/>
    <dgm:cxn modelId="{0A00183A-CB7E-4959-BA6A-B4BFA3B58F12}" type="presOf" srcId="{66EEDA87-0150-4875-84C0-F515ECE588D5}" destId="{D65E8B48-BD99-4D4A-A75F-5C93A203239E}" srcOrd="0" destOrd="0" presId="urn:microsoft.com/office/officeart/2005/8/layout/vList2"/>
    <dgm:cxn modelId="{A5CBA75E-3EF7-4C44-A2F8-B72657D4D196}" srcId="{66EEDA87-0150-4875-84C0-F515ECE588D5}" destId="{81E09965-78AD-42ED-8F1A-0A9C59E3BF5D}" srcOrd="2" destOrd="0" parTransId="{BE297705-9A0B-450A-A84E-A72C1F8248F7}" sibTransId="{436AB0C0-B02C-40A5-B9BA-77EA6EF371D7}"/>
    <dgm:cxn modelId="{46FB0A74-D9CC-4759-B1F6-7B10FCD38A0C}" srcId="{66EEDA87-0150-4875-84C0-F515ECE588D5}" destId="{9FF4F7EB-2548-4C48-9143-4C4158CA2557}" srcOrd="0" destOrd="0" parTransId="{7F91CB3D-45E3-4594-AE54-B72F9CA6CA2E}" sibTransId="{7BB6B614-A23B-4356-B0D9-A4BCF4082394}"/>
    <dgm:cxn modelId="{AEAD07AA-6869-41C5-BC9A-C6619BBDE9D5}" type="presOf" srcId="{D1790E3C-8ABE-42DC-92B3-629287A579FE}" destId="{6E2FD57A-A426-4820-9D5C-4ED6B057D5EA}" srcOrd="0" destOrd="0" presId="urn:microsoft.com/office/officeart/2005/8/layout/vList2"/>
    <dgm:cxn modelId="{7F813FC4-1EDF-403D-A09D-CFCAA079CE6F}" type="presOf" srcId="{8882929D-3DEA-4801-90B4-4F2D36DEF898}" destId="{076315A9-254E-4003-93E4-B4E6C3B73A43}" srcOrd="0" destOrd="0" presId="urn:microsoft.com/office/officeart/2005/8/layout/vList2"/>
    <dgm:cxn modelId="{F55559C6-DB2E-44F0-9BC7-11AF0EB343BC}" srcId="{66EEDA87-0150-4875-84C0-F515ECE588D5}" destId="{AA8A3C56-7A0C-4318-937E-B3B95074A00C}" srcOrd="3" destOrd="0" parTransId="{53563DBA-FDC5-4994-A234-01E810EE2B5B}" sibTransId="{CEEFB7EB-48BD-44F1-B979-330F0C071B06}"/>
    <dgm:cxn modelId="{EB5D94DA-97A5-4697-B233-6B629F131924}" type="presOf" srcId="{9FF4F7EB-2548-4C48-9143-4C4158CA2557}" destId="{F15751B6-A6D0-4312-841C-F20DAD1D12AA}" srcOrd="0" destOrd="0" presId="urn:microsoft.com/office/officeart/2005/8/layout/vList2"/>
    <dgm:cxn modelId="{788139DB-180D-489F-AE90-7AA7CC9FFC75}" srcId="{66EEDA87-0150-4875-84C0-F515ECE588D5}" destId="{D1790E3C-8ABE-42DC-92B3-629287A579FE}" srcOrd="4" destOrd="0" parTransId="{7D4A3CA9-E9A2-40A0-A002-E13259A29E5F}" sibTransId="{E4898E34-3C86-413B-A9E5-9DA46C1671A6}"/>
    <dgm:cxn modelId="{ABD3D3DC-BA0C-40CB-A9D3-6EA01D3A5891}" type="presOf" srcId="{AA8A3C56-7A0C-4318-937E-B3B95074A00C}" destId="{79BD86D8-8A58-4A57-B650-785944AB9F4E}" srcOrd="0" destOrd="0" presId="urn:microsoft.com/office/officeart/2005/8/layout/vList2"/>
    <dgm:cxn modelId="{983E8485-FAB8-42A9-ABEF-8120480CBF94}" type="presParOf" srcId="{D65E8B48-BD99-4D4A-A75F-5C93A203239E}" destId="{F15751B6-A6D0-4312-841C-F20DAD1D12AA}" srcOrd="0" destOrd="0" presId="urn:microsoft.com/office/officeart/2005/8/layout/vList2"/>
    <dgm:cxn modelId="{8A871000-36C7-4579-8ED0-977EA51298D4}" type="presParOf" srcId="{D65E8B48-BD99-4D4A-A75F-5C93A203239E}" destId="{0E5A121C-EF90-4BED-AAEF-639CC078CE96}" srcOrd="1" destOrd="0" presId="urn:microsoft.com/office/officeart/2005/8/layout/vList2"/>
    <dgm:cxn modelId="{DD3DA2A3-687C-45FA-865D-AA60A6DC9DA1}" type="presParOf" srcId="{D65E8B48-BD99-4D4A-A75F-5C93A203239E}" destId="{076315A9-254E-4003-93E4-B4E6C3B73A43}" srcOrd="2" destOrd="0" presId="urn:microsoft.com/office/officeart/2005/8/layout/vList2"/>
    <dgm:cxn modelId="{A1507B94-CD90-4367-9FD8-660BB8048067}" type="presParOf" srcId="{D65E8B48-BD99-4D4A-A75F-5C93A203239E}" destId="{5F50D435-F0F1-4844-9CD7-157A21A46FD4}" srcOrd="3" destOrd="0" presId="urn:microsoft.com/office/officeart/2005/8/layout/vList2"/>
    <dgm:cxn modelId="{A033110B-7507-44B0-A30A-D8A8552B8E9B}" type="presParOf" srcId="{D65E8B48-BD99-4D4A-A75F-5C93A203239E}" destId="{49B151AA-FBAA-48A1-9139-24731441C435}" srcOrd="4" destOrd="0" presId="urn:microsoft.com/office/officeart/2005/8/layout/vList2"/>
    <dgm:cxn modelId="{A02B0CA3-8CAC-4B5A-BB61-6F7BF61F6686}" type="presParOf" srcId="{D65E8B48-BD99-4D4A-A75F-5C93A203239E}" destId="{C30BE55C-345F-41DA-9C60-C313AF2D1012}" srcOrd="5" destOrd="0" presId="urn:microsoft.com/office/officeart/2005/8/layout/vList2"/>
    <dgm:cxn modelId="{43C30A93-DFF1-46B3-980F-90BC1EF86477}" type="presParOf" srcId="{D65E8B48-BD99-4D4A-A75F-5C93A203239E}" destId="{79BD86D8-8A58-4A57-B650-785944AB9F4E}" srcOrd="6" destOrd="0" presId="urn:microsoft.com/office/officeart/2005/8/layout/vList2"/>
    <dgm:cxn modelId="{640F2186-899F-4B97-8AE5-5E94C0A41410}" type="presParOf" srcId="{D65E8B48-BD99-4D4A-A75F-5C93A203239E}" destId="{05222A15-9B14-4922-8BF2-0C005850545A}" srcOrd="7" destOrd="0" presId="urn:microsoft.com/office/officeart/2005/8/layout/vList2"/>
    <dgm:cxn modelId="{7FF2011E-DCCE-4531-B878-4CF5525D8B35}" type="presParOf" srcId="{D65E8B48-BD99-4D4A-A75F-5C93A203239E}" destId="{6E2FD57A-A426-4820-9D5C-4ED6B057D5E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A82A5-E644-4413-8D88-2B6E5EE30D84}">
      <dsp:nvSpPr>
        <dsp:cNvPr id="0" name=""/>
        <dsp:cNvSpPr/>
      </dsp:nvSpPr>
      <dsp:spPr>
        <a:xfrm>
          <a:off x="0" y="549"/>
          <a:ext cx="11274425" cy="128510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52C22B-E2ED-4795-A05E-8E7E2FD6DC44}">
      <dsp:nvSpPr>
        <dsp:cNvPr id="0" name=""/>
        <dsp:cNvSpPr/>
      </dsp:nvSpPr>
      <dsp:spPr>
        <a:xfrm>
          <a:off x="388745" y="289698"/>
          <a:ext cx="706809" cy="7068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5A397D-40E7-4E54-8E29-E1F8611ABB21}">
      <dsp:nvSpPr>
        <dsp:cNvPr id="0" name=""/>
        <dsp:cNvSpPr/>
      </dsp:nvSpPr>
      <dsp:spPr>
        <a:xfrm>
          <a:off x="1484299" y="549"/>
          <a:ext cx="9790125" cy="128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007" tIns="136007" rIns="136007" bIns="136007" numCol="1" spcCol="1270" anchor="ctr" anchorCtr="0">
          <a:noAutofit/>
        </a:bodyPr>
        <a:lstStyle/>
        <a:p>
          <a:pPr marL="0" lvl="0" indent="0" algn="l" defTabSz="1111250">
            <a:lnSpc>
              <a:spcPct val="100000"/>
            </a:lnSpc>
            <a:spcBef>
              <a:spcPct val="0"/>
            </a:spcBef>
            <a:spcAft>
              <a:spcPct val="35000"/>
            </a:spcAft>
            <a:buNone/>
          </a:pPr>
          <a:r>
            <a:rPr lang="en-US" sz="2500" kern="1200" baseline="0"/>
            <a:t>Let’s </a:t>
          </a:r>
          <a:r>
            <a:rPr lang="en-US" sz="2500" b="1" kern="1200" baseline="0"/>
            <a:t>focus</a:t>
          </a:r>
          <a:r>
            <a:rPr lang="en-US" sz="2500" kern="1200" baseline="0"/>
            <a:t> on the speakers! Please remain </a:t>
          </a:r>
          <a:r>
            <a:rPr lang="en-US" sz="2500" b="1" kern="1200" baseline="0"/>
            <a:t>muted </a:t>
          </a:r>
          <a:r>
            <a:rPr lang="en-US" sz="2500" kern="1200" baseline="0"/>
            <a:t>until the live Q&amp;A session. </a:t>
          </a:r>
          <a:endParaRPr lang="en-US" sz="2500" kern="1200"/>
        </a:p>
      </dsp:txBody>
      <dsp:txXfrm>
        <a:off x="1484299" y="549"/>
        <a:ext cx="9790125" cy="1285107"/>
      </dsp:txXfrm>
    </dsp:sp>
    <dsp:sp modelId="{5C8B2433-10E5-4486-9A82-5C03CF861F8A}">
      <dsp:nvSpPr>
        <dsp:cNvPr id="0" name=""/>
        <dsp:cNvSpPr/>
      </dsp:nvSpPr>
      <dsp:spPr>
        <a:xfrm>
          <a:off x="0" y="1606933"/>
          <a:ext cx="11274425" cy="128510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720742-721E-483D-B157-867ED07872B8}">
      <dsp:nvSpPr>
        <dsp:cNvPr id="0" name=""/>
        <dsp:cNvSpPr/>
      </dsp:nvSpPr>
      <dsp:spPr>
        <a:xfrm>
          <a:off x="388745" y="1896082"/>
          <a:ext cx="706809" cy="7068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9A5A2B-F61D-44BE-AABC-8DC5B433A7D5}">
      <dsp:nvSpPr>
        <dsp:cNvPr id="0" name=""/>
        <dsp:cNvSpPr/>
      </dsp:nvSpPr>
      <dsp:spPr>
        <a:xfrm>
          <a:off x="1484299" y="1606933"/>
          <a:ext cx="9790125" cy="128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007" tIns="136007" rIns="136007" bIns="136007" numCol="1" spcCol="1270" anchor="ctr" anchorCtr="0">
          <a:noAutofit/>
        </a:bodyPr>
        <a:lstStyle/>
        <a:p>
          <a:pPr marL="0" lvl="0" indent="0" algn="l" defTabSz="1111250">
            <a:lnSpc>
              <a:spcPct val="100000"/>
            </a:lnSpc>
            <a:spcBef>
              <a:spcPct val="0"/>
            </a:spcBef>
            <a:spcAft>
              <a:spcPct val="35000"/>
            </a:spcAft>
            <a:buNone/>
          </a:pPr>
          <a:r>
            <a:rPr lang="en-US" sz="2500" b="1" kern="1200" baseline="0"/>
            <a:t>Ask</a:t>
          </a:r>
          <a:r>
            <a:rPr lang="en-US" sz="2500" kern="1200" baseline="0"/>
            <a:t> </a:t>
          </a:r>
          <a:r>
            <a:rPr lang="en-US" sz="2500" b="1" kern="1200" baseline="0"/>
            <a:t>away</a:t>
          </a:r>
          <a:r>
            <a:rPr lang="en-US" sz="2500" kern="1200" baseline="0"/>
            <a:t>! Please submit questions electronically through the </a:t>
          </a:r>
          <a:r>
            <a:rPr lang="en-US" sz="2500" kern="1200" baseline="0">
              <a:latin typeface="Calibri"/>
              <a:ea typeface="Calibri"/>
              <a:cs typeface="Calibri"/>
            </a:rPr>
            <a:t>Q&amp;A chat feature;</a:t>
          </a:r>
          <a:r>
            <a:rPr lang="en-US" sz="2500" kern="1200" baseline="0"/>
            <a:t> </a:t>
          </a:r>
          <a:r>
            <a:rPr lang="en-US" sz="2500" kern="1200" baseline="0" err="1"/>
            <a:t>QuEST</a:t>
          </a:r>
          <a:r>
            <a:rPr lang="en-US" sz="2500" kern="1200" baseline="0"/>
            <a:t> team members will be answering throughout the session. </a:t>
          </a:r>
          <a:endParaRPr lang="en-US" sz="2500" kern="1200"/>
        </a:p>
      </dsp:txBody>
      <dsp:txXfrm>
        <a:off x="1484299" y="1606933"/>
        <a:ext cx="9790125" cy="1285107"/>
      </dsp:txXfrm>
    </dsp:sp>
    <dsp:sp modelId="{F067C7C8-78A2-49D1-BDE8-25CF32E44772}">
      <dsp:nvSpPr>
        <dsp:cNvPr id="0" name=""/>
        <dsp:cNvSpPr/>
      </dsp:nvSpPr>
      <dsp:spPr>
        <a:xfrm>
          <a:off x="0" y="3213318"/>
          <a:ext cx="11274425" cy="128510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8DE030-4C73-4F19-8168-5D954CFEFA66}">
      <dsp:nvSpPr>
        <dsp:cNvPr id="0" name=""/>
        <dsp:cNvSpPr/>
      </dsp:nvSpPr>
      <dsp:spPr>
        <a:xfrm>
          <a:off x="388745" y="3502467"/>
          <a:ext cx="706809" cy="7068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D29F06-691E-4BC9-BC0B-A83EA6A54612}">
      <dsp:nvSpPr>
        <dsp:cNvPr id="0" name=""/>
        <dsp:cNvSpPr/>
      </dsp:nvSpPr>
      <dsp:spPr>
        <a:xfrm>
          <a:off x="1484299" y="3213318"/>
          <a:ext cx="9790125" cy="128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007" tIns="136007" rIns="136007" bIns="136007" numCol="1" spcCol="1270" anchor="ctr" anchorCtr="0">
          <a:noAutofit/>
        </a:bodyPr>
        <a:lstStyle/>
        <a:p>
          <a:pPr marL="0" lvl="0" indent="0" algn="l" defTabSz="1111250">
            <a:lnSpc>
              <a:spcPct val="100000"/>
            </a:lnSpc>
            <a:spcBef>
              <a:spcPct val="0"/>
            </a:spcBef>
            <a:spcAft>
              <a:spcPct val="35000"/>
            </a:spcAft>
            <a:buNone/>
          </a:pPr>
          <a:r>
            <a:rPr lang="en-US" sz="2500" b="1" kern="1200" baseline="0"/>
            <a:t>Tell us </a:t>
          </a:r>
          <a:r>
            <a:rPr lang="en-US" sz="2500" kern="1200" baseline="0"/>
            <a:t>what you think! Please complete the </a:t>
          </a:r>
          <a:r>
            <a:rPr lang="en-US" sz="2500" b="1" kern="1200" baseline="0"/>
            <a:t>feedback survey </a:t>
          </a:r>
          <a:r>
            <a:rPr lang="en-US" sz="2500" kern="1200" baseline="0"/>
            <a:t>to let us know your thoughts on today’s event. </a:t>
          </a:r>
          <a:endParaRPr lang="en-US" sz="2500" kern="1200"/>
        </a:p>
      </dsp:txBody>
      <dsp:txXfrm>
        <a:off x="1484299" y="3213318"/>
        <a:ext cx="9790125" cy="12851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718A1-5A43-4EAE-AA4E-F4CE00D02FF2}">
      <dsp:nvSpPr>
        <dsp:cNvPr id="0" name=""/>
        <dsp:cNvSpPr/>
      </dsp:nvSpPr>
      <dsp:spPr>
        <a:xfrm>
          <a:off x="843212" y="1895"/>
          <a:ext cx="1923509" cy="11541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accent5"/>
              </a:solidFill>
            </a:rPr>
            <a:t>You need a comprehensive, unbiased synthesis</a:t>
          </a:r>
        </a:p>
      </dsp:txBody>
      <dsp:txXfrm>
        <a:off x="843212" y="1895"/>
        <a:ext cx="1923509" cy="1154105"/>
      </dsp:txXfrm>
    </dsp:sp>
    <dsp:sp modelId="{E2111175-7582-472E-954A-20F6B846A289}">
      <dsp:nvSpPr>
        <dsp:cNvPr id="0" name=""/>
        <dsp:cNvSpPr/>
      </dsp:nvSpPr>
      <dsp:spPr>
        <a:xfrm>
          <a:off x="2959073" y="1895"/>
          <a:ext cx="1923509" cy="11541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accent5"/>
              </a:solidFill>
            </a:rPr>
            <a:t>Multiple studies address the same specific question</a:t>
          </a:r>
        </a:p>
      </dsp:txBody>
      <dsp:txXfrm>
        <a:off x="2959073" y="1895"/>
        <a:ext cx="1923509" cy="1154105"/>
      </dsp:txXfrm>
    </dsp:sp>
    <dsp:sp modelId="{6E0D8321-1BEE-4B8D-B0D6-40987C561399}">
      <dsp:nvSpPr>
        <dsp:cNvPr id="0" name=""/>
        <dsp:cNvSpPr/>
      </dsp:nvSpPr>
      <dsp:spPr>
        <a:xfrm>
          <a:off x="843212" y="1348352"/>
          <a:ext cx="1923509" cy="11541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accent5"/>
              </a:solidFill>
            </a:rPr>
            <a:t>The question is well‑defined </a:t>
          </a:r>
        </a:p>
      </dsp:txBody>
      <dsp:txXfrm>
        <a:off x="843212" y="1348352"/>
        <a:ext cx="1923509" cy="1154105"/>
      </dsp:txXfrm>
    </dsp:sp>
    <dsp:sp modelId="{828788D1-3CC1-41D4-8E5F-492F23EAD064}">
      <dsp:nvSpPr>
        <dsp:cNvPr id="0" name=""/>
        <dsp:cNvSpPr/>
      </dsp:nvSpPr>
      <dsp:spPr>
        <a:xfrm>
          <a:off x="2959073" y="1348352"/>
          <a:ext cx="1923509" cy="11541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accent5"/>
              </a:solidFill>
            </a:rPr>
            <a:t>Existing reviews are outdated or low quality</a:t>
          </a:r>
        </a:p>
      </dsp:txBody>
      <dsp:txXfrm>
        <a:off x="2959073" y="1348352"/>
        <a:ext cx="1923509" cy="1154105"/>
      </dsp:txXfrm>
    </dsp:sp>
    <dsp:sp modelId="{944E4788-BA36-44AD-B73B-C1CBA01EEE65}">
      <dsp:nvSpPr>
        <dsp:cNvPr id="0" name=""/>
        <dsp:cNvSpPr/>
      </dsp:nvSpPr>
      <dsp:spPr>
        <a:xfrm>
          <a:off x="1901143" y="2694808"/>
          <a:ext cx="1923509" cy="11541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accent5"/>
              </a:solidFill>
            </a:rPr>
            <a:t>Identifying evidence gaps for future research</a:t>
          </a:r>
        </a:p>
      </dsp:txBody>
      <dsp:txXfrm>
        <a:off x="1901143" y="2694808"/>
        <a:ext cx="1923509" cy="11541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718A1-5A43-4EAE-AA4E-F4CE00D02FF2}">
      <dsp:nvSpPr>
        <dsp:cNvPr id="0" name=""/>
        <dsp:cNvSpPr/>
      </dsp:nvSpPr>
      <dsp:spPr>
        <a:xfrm>
          <a:off x="843212" y="1895"/>
          <a:ext cx="1923509" cy="11541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FF0000"/>
              </a:solidFill>
            </a:rPr>
            <a:t>The question is too broad or unclear</a:t>
          </a:r>
        </a:p>
      </dsp:txBody>
      <dsp:txXfrm>
        <a:off x="843212" y="1895"/>
        <a:ext cx="1923509" cy="1154105"/>
      </dsp:txXfrm>
    </dsp:sp>
    <dsp:sp modelId="{E2111175-7582-472E-954A-20F6B846A289}">
      <dsp:nvSpPr>
        <dsp:cNvPr id="0" name=""/>
        <dsp:cNvSpPr/>
      </dsp:nvSpPr>
      <dsp:spPr>
        <a:xfrm>
          <a:off x="2959073" y="1895"/>
          <a:ext cx="1923509" cy="11541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FF0000"/>
              </a:solidFill>
            </a:rPr>
            <a:t>Little or no primary research exists</a:t>
          </a:r>
        </a:p>
      </dsp:txBody>
      <dsp:txXfrm>
        <a:off x="2959073" y="1895"/>
        <a:ext cx="1923509" cy="1154105"/>
      </dsp:txXfrm>
    </dsp:sp>
    <dsp:sp modelId="{6E0D8321-1BEE-4B8D-B0D6-40987C561399}">
      <dsp:nvSpPr>
        <dsp:cNvPr id="0" name=""/>
        <dsp:cNvSpPr/>
      </dsp:nvSpPr>
      <dsp:spPr>
        <a:xfrm>
          <a:off x="843212" y="1348352"/>
          <a:ext cx="1923509" cy="11541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FF0000"/>
              </a:solidFill>
            </a:rPr>
            <a:t>Only a rapid or high‑level summary is needed</a:t>
          </a:r>
        </a:p>
      </dsp:txBody>
      <dsp:txXfrm>
        <a:off x="843212" y="1348352"/>
        <a:ext cx="1923509" cy="1154105"/>
      </dsp:txXfrm>
    </dsp:sp>
    <dsp:sp modelId="{828788D1-3CC1-41D4-8E5F-492F23EAD064}">
      <dsp:nvSpPr>
        <dsp:cNvPr id="0" name=""/>
        <dsp:cNvSpPr/>
      </dsp:nvSpPr>
      <dsp:spPr>
        <a:xfrm>
          <a:off x="2959073" y="1348352"/>
          <a:ext cx="1923509" cy="11541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FF0000"/>
              </a:solidFill>
            </a:rPr>
            <a:t>Timelines/resources are too limited</a:t>
          </a:r>
        </a:p>
      </dsp:txBody>
      <dsp:txXfrm>
        <a:off x="2959073" y="1348352"/>
        <a:ext cx="1923509" cy="1154105"/>
      </dsp:txXfrm>
    </dsp:sp>
    <dsp:sp modelId="{944E4788-BA36-44AD-B73B-C1CBA01EEE65}">
      <dsp:nvSpPr>
        <dsp:cNvPr id="0" name=""/>
        <dsp:cNvSpPr/>
      </dsp:nvSpPr>
      <dsp:spPr>
        <a:xfrm>
          <a:off x="1901143" y="2694808"/>
          <a:ext cx="1923509" cy="11541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FF0000"/>
              </a:solidFill>
            </a:rPr>
            <a:t>A recent, high‑quality systematic review already exists</a:t>
          </a:r>
        </a:p>
      </dsp:txBody>
      <dsp:txXfrm>
        <a:off x="1901143" y="2694808"/>
        <a:ext cx="1923509" cy="1154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7FABC-6443-EE45-9843-364BD6C65184}">
      <dsp:nvSpPr>
        <dsp:cNvPr id="0" name=""/>
        <dsp:cNvSpPr/>
      </dsp:nvSpPr>
      <dsp:spPr>
        <a:xfrm>
          <a:off x="14151" y="407026"/>
          <a:ext cx="2730688" cy="8192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15785" tIns="215785" rIns="215785" bIns="215785" numCol="1" spcCol="1270" anchor="ctr" anchorCtr="0">
          <a:noAutofit/>
        </a:bodyPr>
        <a:lstStyle/>
        <a:p>
          <a:pPr marL="0" lvl="0" indent="0" algn="ctr" defTabSz="1244600">
            <a:lnSpc>
              <a:spcPct val="90000"/>
            </a:lnSpc>
            <a:spcBef>
              <a:spcPct val="0"/>
            </a:spcBef>
            <a:spcAft>
              <a:spcPct val="35000"/>
            </a:spcAft>
            <a:buNone/>
          </a:pPr>
          <a:r>
            <a:rPr lang="en-US" sz="2800" b="0" kern="1200">
              <a:latin typeface="Calibri"/>
              <a:ea typeface="Calibri"/>
              <a:cs typeface="Calibri"/>
            </a:rPr>
            <a:t>Identify</a:t>
          </a:r>
        </a:p>
      </dsp:txBody>
      <dsp:txXfrm>
        <a:off x="14151" y="407026"/>
        <a:ext cx="2730688" cy="819206"/>
      </dsp:txXfrm>
    </dsp:sp>
    <dsp:sp modelId="{2C224714-E743-D44F-8DD0-F198ACCCD180}">
      <dsp:nvSpPr>
        <dsp:cNvPr id="0" name=""/>
        <dsp:cNvSpPr/>
      </dsp:nvSpPr>
      <dsp:spPr>
        <a:xfrm>
          <a:off x="14151" y="1226233"/>
          <a:ext cx="2730688" cy="286571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9731" tIns="269731" rIns="269731" bIns="269731" numCol="1" spcCol="1270" anchor="t" anchorCtr="0">
          <a:noAutofit/>
        </a:bodyPr>
        <a:lstStyle/>
        <a:p>
          <a:pPr marL="0" lvl="0" indent="0" algn="l" defTabSz="889000">
            <a:lnSpc>
              <a:spcPct val="90000"/>
            </a:lnSpc>
            <a:spcBef>
              <a:spcPct val="0"/>
            </a:spcBef>
            <a:spcAft>
              <a:spcPct val="35000"/>
            </a:spcAft>
            <a:buNone/>
          </a:pPr>
          <a:r>
            <a:rPr lang="en-US" sz="2000" b="0" kern="1200">
              <a:latin typeface="Calibri"/>
              <a:ea typeface="Calibri"/>
              <a:cs typeface="Calibri"/>
            </a:rPr>
            <a:t>…the difference between </a:t>
          </a:r>
          <a:r>
            <a:rPr lang="en-US" sz="2000" kern="1200">
              <a:latin typeface="Calibri"/>
              <a:ea typeface="Calibri"/>
              <a:cs typeface="Calibri"/>
            </a:rPr>
            <a:t>traditional vs. systematic literature reviews.</a:t>
          </a:r>
        </a:p>
      </dsp:txBody>
      <dsp:txXfrm>
        <a:off x="14151" y="1226233"/>
        <a:ext cx="2730688" cy="2865714"/>
      </dsp:txXfrm>
    </dsp:sp>
    <dsp:sp modelId="{CCCC7515-F71F-CF4B-B2C2-8FF1091D1B27}">
      <dsp:nvSpPr>
        <dsp:cNvPr id="0" name=""/>
        <dsp:cNvSpPr/>
      </dsp:nvSpPr>
      <dsp:spPr>
        <a:xfrm>
          <a:off x="2852629" y="407026"/>
          <a:ext cx="2730688" cy="819206"/>
        </a:xfrm>
        <a:prstGeom prst="rect">
          <a:avLst/>
        </a:prstGeom>
        <a:gradFill rotWithShape="0">
          <a:gsLst>
            <a:gs pos="0">
              <a:schemeClr val="accent2">
                <a:hueOff val="46074"/>
                <a:satOff val="0"/>
                <a:lumOff val="-3660"/>
                <a:alphaOff val="0"/>
                <a:satMod val="103000"/>
                <a:lumMod val="102000"/>
                <a:tint val="94000"/>
              </a:schemeClr>
            </a:gs>
            <a:gs pos="50000">
              <a:schemeClr val="accent2">
                <a:hueOff val="46074"/>
                <a:satOff val="0"/>
                <a:lumOff val="-3660"/>
                <a:alphaOff val="0"/>
                <a:satMod val="110000"/>
                <a:lumMod val="100000"/>
                <a:shade val="100000"/>
              </a:schemeClr>
            </a:gs>
            <a:gs pos="100000">
              <a:schemeClr val="accent2">
                <a:hueOff val="46074"/>
                <a:satOff val="0"/>
                <a:lumOff val="-3660"/>
                <a:alphaOff val="0"/>
                <a:lumMod val="99000"/>
                <a:satMod val="120000"/>
                <a:shade val="78000"/>
              </a:schemeClr>
            </a:gs>
          </a:gsLst>
          <a:lin ang="5400000" scaled="0"/>
        </a:gradFill>
        <a:ln w="6350" cap="flat" cmpd="sng" algn="ctr">
          <a:solidFill>
            <a:schemeClr val="accent2">
              <a:hueOff val="46074"/>
              <a:satOff val="0"/>
              <a:lumOff val="-366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15785" tIns="215785" rIns="215785" bIns="215785" numCol="1" spcCol="1270" anchor="ctr" anchorCtr="0">
          <a:noAutofit/>
        </a:bodyPr>
        <a:lstStyle/>
        <a:p>
          <a:pPr marL="0" lvl="0" indent="0" algn="ctr" defTabSz="1244600">
            <a:lnSpc>
              <a:spcPct val="90000"/>
            </a:lnSpc>
            <a:spcBef>
              <a:spcPct val="0"/>
            </a:spcBef>
            <a:spcAft>
              <a:spcPct val="35000"/>
            </a:spcAft>
            <a:buNone/>
          </a:pPr>
          <a:r>
            <a:rPr lang="en-US" sz="2800" b="0" kern="1200">
              <a:latin typeface="Calibri"/>
              <a:ea typeface="Calibri"/>
              <a:cs typeface="Calibri"/>
            </a:rPr>
            <a:t>Understand</a:t>
          </a:r>
          <a:endParaRPr lang="en-US" sz="2400" b="0" kern="1200">
            <a:latin typeface="Calibri"/>
            <a:ea typeface="Calibri"/>
            <a:cs typeface="Calibri"/>
          </a:endParaRPr>
        </a:p>
      </dsp:txBody>
      <dsp:txXfrm>
        <a:off x="2852629" y="407026"/>
        <a:ext cx="2730688" cy="819206"/>
      </dsp:txXfrm>
    </dsp:sp>
    <dsp:sp modelId="{8D6DA3D5-B3E1-0B42-8D9A-94AFF220AB16}">
      <dsp:nvSpPr>
        <dsp:cNvPr id="0" name=""/>
        <dsp:cNvSpPr/>
      </dsp:nvSpPr>
      <dsp:spPr>
        <a:xfrm>
          <a:off x="2852629" y="1226233"/>
          <a:ext cx="2730688" cy="2865714"/>
        </a:xfrm>
        <a:prstGeom prst="rect">
          <a:avLst/>
        </a:prstGeom>
        <a:solidFill>
          <a:schemeClr val="accent2">
            <a:tint val="40000"/>
            <a:alpha val="90000"/>
            <a:hueOff val="70146"/>
            <a:satOff val="-10497"/>
            <a:lumOff val="-1108"/>
            <a:alphaOff val="0"/>
          </a:schemeClr>
        </a:solidFill>
        <a:ln w="6350" cap="flat" cmpd="sng" algn="ctr">
          <a:solidFill>
            <a:schemeClr val="accent2">
              <a:tint val="40000"/>
              <a:alpha val="90000"/>
              <a:hueOff val="70146"/>
              <a:satOff val="-10497"/>
              <a:lumOff val="-11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9731" tIns="269731" rIns="269731" bIns="269731" numCol="1" spcCol="1270" anchor="t" anchorCtr="0">
          <a:noAutofit/>
        </a:bodyPr>
        <a:lstStyle/>
        <a:p>
          <a:pPr marL="0" lvl="0" indent="0" algn="l" defTabSz="889000">
            <a:lnSpc>
              <a:spcPct val="90000"/>
            </a:lnSpc>
            <a:spcBef>
              <a:spcPct val="0"/>
            </a:spcBef>
            <a:spcAft>
              <a:spcPct val="35000"/>
            </a:spcAft>
            <a:buNone/>
          </a:pPr>
          <a:r>
            <a:rPr lang="en-US" sz="2000" kern="1200">
              <a:latin typeface="Calibri"/>
              <a:ea typeface="Calibri"/>
              <a:cs typeface="Calibri"/>
            </a:rPr>
            <a:t>…what </a:t>
          </a:r>
          <a:r>
            <a:rPr lang="en-US" sz="2000" b="0" kern="1200">
              <a:latin typeface="Calibri"/>
              <a:ea typeface="Calibri"/>
              <a:cs typeface="Calibri"/>
            </a:rPr>
            <a:t>systematic reviews can and cannot address, when they are appropriate, basic process steps.</a:t>
          </a:r>
        </a:p>
      </dsp:txBody>
      <dsp:txXfrm>
        <a:off x="2852629" y="1226233"/>
        <a:ext cx="2730688" cy="2865714"/>
      </dsp:txXfrm>
    </dsp:sp>
    <dsp:sp modelId="{07E26970-0DDF-DE41-B231-7F666DF9482F}">
      <dsp:nvSpPr>
        <dsp:cNvPr id="0" name=""/>
        <dsp:cNvSpPr/>
      </dsp:nvSpPr>
      <dsp:spPr>
        <a:xfrm>
          <a:off x="5691107" y="407026"/>
          <a:ext cx="2730688" cy="819206"/>
        </a:xfrm>
        <a:prstGeom prst="rect">
          <a:avLst/>
        </a:prstGeom>
        <a:gradFill rotWithShape="0">
          <a:gsLst>
            <a:gs pos="0">
              <a:schemeClr val="accent2">
                <a:hueOff val="92148"/>
                <a:satOff val="0"/>
                <a:lumOff val="-7321"/>
                <a:alphaOff val="0"/>
                <a:satMod val="103000"/>
                <a:lumMod val="102000"/>
                <a:tint val="94000"/>
              </a:schemeClr>
            </a:gs>
            <a:gs pos="50000">
              <a:schemeClr val="accent2">
                <a:hueOff val="92148"/>
                <a:satOff val="0"/>
                <a:lumOff val="-7321"/>
                <a:alphaOff val="0"/>
                <a:satMod val="110000"/>
                <a:lumMod val="100000"/>
                <a:shade val="100000"/>
              </a:schemeClr>
            </a:gs>
            <a:gs pos="100000">
              <a:schemeClr val="accent2">
                <a:hueOff val="92148"/>
                <a:satOff val="0"/>
                <a:lumOff val="-7321"/>
                <a:alphaOff val="0"/>
                <a:lumMod val="99000"/>
                <a:satMod val="120000"/>
                <a:shade val="78000"/>
              </a:schemeClr>
            </a:gs>
          </a:gsLst>
          <a:lin ang="5400000" scaled="0"/>
        </a:gradFill>
        <a:ln w="6350" cap="flat" cmpd="sng" algn="ctr">
          <a:solidFill>
            <a:schemeClr val="accent2">
              <a:hueOff val="92148"/>
              <a:satOff val="0"/>
              <a:lumOff val="-732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15785" tIns="215785" rIns="215785" bIns="215785" numCol="1" spcCol="1270" anchor="ctr" anchorCtr="0">
          <a:noAutofit/>
        </a:bodyPr>
        <a:lstStyle/>
        <a:p>
          <a:pPr marL="0" lvl="0" indent="0" algn="ctr" defTabSz="1244600">
            <a:lnSpc>
              <a:spcPct val="90000"/>
            </a:lnSpc>
            <a:spcBef>
              <a:spcPct val="0"/>
            </a:spcBef>
            <a:spcAft>
              <a:spcPct val="35000"/>
            </a:spcAft>
            <a:buNone/>
          </a:pPr>
          <a:r>
            <a:rPr lang="en-US" sz="2800" b="0" kern="1200">
              <a:latin typeface="Calibri"/>
              <a:ea typeface="Calibri"/>
              <a:cs typeface="Calibri"/>
            </a:rPr>
            <a:t>Develop</a:t>
          </a:r>
        </a:p>
      </dsp:txBody>
      <dsp:txXfrm>
        <a:off x="5691107" y="407026"/>
        <a:ext cx="2730688" cy="819206"/>
      </dsp:txXfrm>
    </dsp:sp>
    <dsp:sp modelId="{7B77C077-2AF5-F441-9E2F-211EE90CA4EF}">
      <dsp:nvSpPr>
        <dsp:cNvPr id="0" name=""/>
        <dsp:cNvSpPr/>
      </dsp:nvSpPr>
      <dsp:spPr>
        <a:xfrm>
          <a:off x="5691107" y="1226233"/>
          <a:ext cx="2730688" cy="2865714"/>
        </a:xfrm>
        <a:prstGeom prst="rect">
          <a:avLst/>
        </a:prstGeom>
        <a:solidFill>
          <a:schemeClr val="accent2">
            <a:tint val="40000"/>
            <a:alpha val="90000"/>
            <a:hueOff val="140291"/>
            <a:satOff val="-20994"/>
            <a:lumOff val="-2215"/>
            <a:alphaOff val="0"/>
          </a:schemeClr>
        </a:solidFill>
        <a:ln w="6350" cap="flat" cmpd="sng" algn="ctr">
          <a:solidFill>
            <a:schemeClr val="accent2">
              <a:tint val="40000"/>
              <a:alpha val="90000"/>
              <a:hueOff val="140291"/>
              <a:satOff val="-20994"/>
              <a:lumOff val="-221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9731" tIns="269731" rIns="269731" bIns="269731" numCol="1" spcCol="1270" anchor="t" anchorCtr="0">
          <a:noAutofit/>
        </a:bodyPr>
        <a:lstStyle/>
        <a:p>
          <a:pPr marL="0" lvl="0" indent="0" algn="l" defTabSz="889000">
            <a:lnSpc>
              <a:spcPct val="90000"/>
            </a:lnSpc>
            <a:spcBef>
              <a:spcPct val="0"/>
            </a:spcBef>
            <a:spcAft>
              <a:spcPct val="35000"/>
            </a:spcAft>
            <a:buNone/>
          </a:pPr>
          <a:r>
            <a:rPr lang="en-US" sz="2000" kern="1200">
              <a:latin typeface="Calibri"/>
              <a:ea typeface="Calibri"/>
              <a:cs typeface="Calibri"/>
            </a:rPr>
            <a:t>…research questions that can be answered with systematic review methods. </a:t>
          </a:r>
          <a:endParaRPr lang="en-US" sz="2000" b="0" kern="1200">
            <a:latin typeface="Calibri"/>
            <a:ea typeface="Calibri"/>
            <a:cs typeface="Calibri"/>
          </a:endParaRPr>
        </a:p>
      </dsp:txBody>
      <dsp:txXfrm>
        <a:off x="5691107" y="1226233"/>
        <a:ext cx="2730688" cy="2865714"/>
      </dsp:txXfrm>
    </dsp:sp>
    <dsp:sp modelId="{3954A00A-4CAE-4F6F-AED5-5E6E8E4C4EDC}">
      <dsp:nvSpPr>
        <dsp:cNvPr id="0" name=""/>
        <dsp:cNvSpPr/>
      </dsp:nvSpPr>
      <dsp:spPr>
        <a:xfrm>
          <a:off x="8529584" y="407026"/>
          <a:ext cx="2730688" cy="819206"/>
        </a:xfrm>
        <a:prstGeom prst="rect">
          <a:avLst/>
        </a:prstGeom>
        <a:gradFill rotWithShape="0">
          <a:gsLst>
            <a:gs pos="0">
              <a:schemeClr val="accent2">
                <a:hueOff val="138223"/>
                <a:satOff val="0"/>
                <a:lumOff val="-10981"/>
                <a:alphaOff val="0"/>
                <a:satMod val="103000"/>
                <a:lumMod val="102000"/>
                <a:tint val="94000"/>
              </a:schemeClr>
            </a:gs>
            <a:gs pos="50000">
              <a:schemeClr val="accent2">
                <a:hueOff val="138223"/>
                <a:satOff val="0"/>
                <a:lumOff val="-10981"/>
                <a:alphaOff val="0"/>
                <a:satMod val="110000"/>
                <a:lumMod val="100000"/>
                <a:shade val="100000"/>
              </a:schemeClr>
            </a:gs>
            <a:gs pos="100000">
              <a:schemeClr val="accent2">
                <a:hueOff val="138223"/>
                <a:satOff val="0"/>
                <a:lumOff val="-10981"/>
                <a:alphaOff val="0"/>
                <a:lumMod val="99000"/>
                <a:satMod val="120000"/>
                <a:shade val="78000"/>
              </a:schemeClr>
            </a:gs>
          </a:gsLst>
          <a:lin ang="5400000" scaled="0"/>
        </a:gradFill>
        <a:ln w="6350" cap="flat" cmpd="sng" algn="ctr">
          <a:solidFill>
            <a:schemeClr val="accent2">
              <a:hueOff val="138223"/>
              <a:satOff val="0"/>
              <a:lumOff val="-1098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15785" tIns="215785" rIns="215785" bIns="215785" numCol="1" spcCol="1270" anchor="ctr" anchorCtr="0">
          <a:noAutofit/>
        </a:bodyPr>
        <a:lstStyle/>
        <a:p>
          <a:pPr marL="0" lvl="0" indent="0" algn="ctr" defTabSz="1244600">
            <a:lnSpc>
              <a:spcPct val="90000"/>
            </a:lnSpc>
            <a:spcBef>
              <a:spcPct val="0"/>
            </a:spcBef>
            <a:spcAft>
              <a:spcPct val="35000"/>
            </a:spcAft>
            <a:buNone/>
          </a:pPr>
          <a:r>
            <a:rPr lang="en-US" sz="2800" b="0" kern="1200">
              <a:latin typeface="Calibri"/>
              <a:ea typeface="Calibri"/>
              <a:cs typeface="Calibri"/>
            </a:rPr>
            <a:t>Scope</a:t>
          </a:r>
        </a:p>
      </dsp:txBody>
      <dsp:txXfrm>
        <a:off x="8529584" y="407026"/>
        <a:ext cx="2730688" cy="819206"/>
      </dsp:txXfrm>
    </dsp:sp>
    <dsp:sp modelId="{E58413AF-19D0-417F-9EC5-EEE53A0C7E1A}">
      <dsp:nvSpPr>
        <dsp:cNvPr id="0" name=""/>
        <dsp:cNvSpPr/>
      </dsp:nvSpPr>
      <dsp:spPr>
        <a:xfrm>
          <a:off x="8529584" y="1226233"/>
          <a:ext cx="2730688" cy="2865714"/>
        </a:xfrm>
        <a:prstGeom prst="rect">
          <a:avLst/>
        </a:prstGeom>
        <a:solidFill>
          <a:schemeClr val="accent2">
            <a:tint val="40000"/>
            <a:alpha val="90000"/>
            <a:hueOff val="210437"/>
            <a:satOff val="-31491"/>
            <a:lumOff val="-3323"/>
            <a:alphaOff val="0"/>
          </a:schemeClr>
        </a:solidFill>
        <a:ln w="6350" cap="flat" cmpd="sng" algn="ctr">
          <a:solidFill>
            <a:schemeClr val="accent2">
              <a:tint val="40000"/>
              <a:alpha val="90000"/>
              <a:hueOff val="210437"/>
              <a:satOff val="-31491"/>
              <a:lumOff val="-332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9731" tIns="269731" rIns="269731" bIns="269731" numCol="1" spcCol="1270" anchor="t" anchorCtr="0">
          <a:noAutofit/>
        </a:bodyPr>
        <a:lstStyle/>
        <a:p>
          <a:pPr marL="0" lvl="0" indent="0" algn="l" defTabSz="889000" rtl="0">
            <a:lnSpc>
              <a:spcPct val="90000"/>
            </a:lnSpc>
            <a:spcBef>
              <a:spcPct val="0"/>
            </a:spcBef>
            <a:spcAft>
              <a:spcPct val="35000"/>
            </a:spcAft>
            <a:buNone/>
          </a:pPr>
          <a:r>
            <a:rPr lang="en-US" sz="2000" b="0" kern="1200">
              <a:latin typeface="Calibri"/>
              <a:ea typeface="Calibri"/>
              <a:cs typeface="Calibri"/>
            </a:rPr>
            <a:t>…your own systematic review using tips covered today and recommended steps for afterwards.</a:t>
          </a:r>
        </a:p>
        <a:p>
          <a:pPr marL="0" lvl="0" indent="0" algn="l" defTabSz="1600200">
            <a:lnSpc>
              <a:spcPct val="90000"/>
            </a:lnSpc>
            <a:spcBef>
              <a:spcPct val="0"/>
            </a:spcBef>
            <a:spcAft>
              <a:spcPct val="35000"/>
            </a:spcAft>
            <a:buNone/>
          </a:pPr>
          <a:endParaRPr lang="en-US" sz="3600" kern="1200"/>
        </a:p>
      </dsp:txBody>
      <dsp:txXfrm>
        <a:off x="8529584" y="1226233"/>
        <a:ext cx="2730688" cy="2865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E73D2-46C6-4069-A554-AC5CC399F998}">
      <dsp:nvSpPr>
        <dsp:cNvPr id="0" name=""/>
        <dsp:cNvSpPr/>
      </dsp:nvSpPr>
      <dsp:spPr>
        <a:xfrm>
          <a:off x="0" y="50396"/>
          <a:ext cx="5251621" cy="551655"/>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FFFFFF"/>
              </a:solidFill>
              <a:ea typeface="+mn-ea"/>
              <a:cs typeface="+mn-cs"/>
            </a:rPr>
            <a:t>Broad scope</a:t>
          </a:r>
        </a:p>
      </dsp:txBody>
      <dsp:txXfrm>
        <a:off x="26930" y="77326"/>
        <a:ext cx="5197761" cy="497795"/>
      </dsp:txXfrm>
    </dsp:sp>
    <dsp:sp modelId="{24670A83-D088-4BDF-B62B-293044D7C9C3}">
      <dsp:nvSpPr>
        <dsp:cNvPr id="0" name=""/>
        <dsp:cNvSpPr/>
      </dsp:nvSpPr>
      <dsp:spPr>
        <a:xfrm>
          <a:off x="0" y="668291"/>
          <a:ext cx="5251621" cy="551655"/>
        </a:xfrm>
        <a:prstGeom prst="roundRect">
          <a:avLst/>
        </a:prstGeom>
        <a:gradFill rotWithShape="0">
          <a:gsLst>
            <a:gs pos="0">
              <a:schemeClr val="accent1">
                <a:shade val="80000"/>
                <a:hueOff val="197831"/>
                <a:satOff val="-20928"/>
                <a:lumOff val="10441"/>
                <a:alphaOff val="0"/>
                <a:satMod val="103000"/>
                <a:lumMod val="102000"/>
                <a:tint val="94000"/>
              </a:schemeClr>
            </a:gs>
            <a:gs pos="50000">
              <a:schemeClr val="accent1">
                <a:shade val="80000"/>
                <a:hueOff val="197831"/>
                <a:satOff val="-20928"/>
                <a:lumOff val="10441"/>
                <a:alphaOff val="0"/>
                <a:satMod val="110000"/>
                <a:lumMod val="100000"/>
                <a:shade val="100000"/>
              </a:schemeClr>
            </a:gs>
            <a:gs pos="100000">
              <a:schemeClr val="accent1">
                <a:shade val="80000"/>
                <a:hueOff val="197831"/>
                <a:satOff val="-20928"/>
                <a:lumOff val="104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FFFFFF"/>
              </a:solidFill>
              <a:ea typeface="+mn-ea"/>
              <a:cs typeface="+mn-cs"/>
            </a:rPr>
            <a:t>Provide general understanding</a:t>
          </a:r>
        </a:p>
      </dsp:txBody>
      <dsp:txXfrm>
        <a:off x="26930" y="695221"/>
        <a:ext cx="5197761" cy="497795"/>
      </dsp:txXfrm>
    </dsp:sp>
    <dsp:sp modelId="{C7AEDC74-E857-4CFF-B4D2-F5B408F70BF0}">
      <dsp:nvSpPr>
        <dsp:cNvPr id="0" name=""/>
        <dsp:cNvSpPr/>
      </dsp:nvSpPr>
      <dsp:spPr>
        <a:xfrm>
          <a:off x="0" y="1286186"/>
          <a:ext cx="5251621" cy="551655"/>
        </a:xfrm>
        <a:prstGeom prst="roundRect">
          <a:avLst/>
        </a:prstGeom>
        <a:gradFill rotWithShape="0">
          <a:gsLst>
            <a:gs pos="0">
              <a:schemeClr val="accent1">
                <a:shade val="80000"/>
                <a:hueOff val="395663"/>
                <a:satOff val="-41857"/>
                <a:lumOff val="20882"/>
                <a:alphaOff val="0"/>
                <a:satMod val="103000"/>
                <a:lumMod val="102000"/>
                <a:tint val="94000"/>
              </a:schemeClr>
            </a:gs>
            <a:gs pos="50000">
              <a:schemeClr val="accent1">
                <a:shade val="80000"/>
                <a:hueOff val="395663"/>
                <a:satOff val="-41857"/>
                <a:lumOff val="20882"/>
                <a:alphaOff val="0"/>
                <a:satMod val="110000"/>
                <a:lumMod val="100000"/>
                <a:shade val="100000"/>
              </a:schemeClr>
            </a:gs>
            <a:gs pos="100000">
              <a:schemeClr val="accent1">
                <a:shade val="80000"/>
                <a:hueOff val="395663"/>
                <a:satOff val="-41857"/>
                <a:lumOff val="208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FFFFFF"/>
              </a:solidFill>
              <a:ea typeface="+mn-ea"/>
              <a:cs typeface="+mn-cs"/>
            </a:rPr>
            <a:t>Identify major themes/trends</a:t>
          </a:r>
        </a:p>
      </dsp:txBody>
      <dsp:txXfrm>
        <a:off x="26930" y="1313116"/>
        <a:ext cx="5197761" cy="497795"/>
      </dsp:txXfrm>
    </dsp:sp>
    <dsp:sp modelId="{93C42639-BB49-4314-AE59-9BA7CC9DE315}">
      <dsp:nvSpPr>
        <dsp:cNvPr id="0" name=""/>
        <dsp:cNvSpPr/>
      </dsp:nvSpPr>
      <dsp:spPr>
        <a:xfrm>
          <a:off x="0" y="1904081"/>
          <a:ext cx="5251621" cy="551655"/>
        </a:xfrm>
        <a:prstGeom prst="roundRect">
          <a:avLst/>
        </a:prstGeom>
        <a:gradFill rotWithShape="0">
          <a:gsLst>
            <a:gs pos="0">
              <a:schemeClr val="accent1">
                <a:shade val="80000"/>
                <a:hueOff val="593494"/>
                <a:satOff val="-62785"/>
                <a:lumOff val="31324"/>
                <a:alphaOff val="0"/>
                <a:satMod val="103000"/>
                <a:lumMod val="102000"/>
                <a:tint val="94000"/>
              </a:schemeClr>
            </a:gs>
            <a:gs pos="50000">
              <a:schemeClr val="accent1">
                <a:shade val="80000"/>
                <a:hueOff val="593494"/>
                <a:satOff val="-62785"/>
                <a:lumOff val="31324"/>
                <a:alphaOff val="0"/>
                <a:satMod val="110000"/>
                <a:lumMod val="100000"/>
                <a:shade val="100000"/>
              </a:schemeClr>
            </a:gs>
            <a:gs pos="100000">
              <a:schemeClr val="accent1">
                <a:shade val="80000"/>
                <a:hueOff val="593494"/>
                <a:satOff val="-62785"/>
                <a:lumOff val="313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FFFFFF"/>
              </a:solidFill>
              <a:ea typeface="+mn-ea"/>
              <a:cs typeface="+mn-cs"/>
            </a:rPr>
            <a:t>May be subjective in nature</a:t>
          </a:r>
        </a:p>
      </dsp:txBody>
      <dsp:txXfrm>
        <a:off x="26930" y="1931011"/>
        <a:ext cx="5197761" cy="497795"/>
      </dsp:txXfrm>
    </dsp:sp>
    <dsp:sp modelId="{38678C92-8882-4F85-A899-46EF776F2606}">
      <dsp:nvSpPr>
        <dsp:cNvPr id="0" name=""/>
        <dsp:cNvSpPr/>
      </dsp:nvSpPr>
      <dsp:spPr>
        <a:xfrm>
          <a:off x="0" y="2521976"/>
          <a:ext cx="5251621" cy="551655"/>
        </a:xfrm>
        <a:prstGeom prst="roundRect">
          <a:avLst/>
        </a:prstGeom>
        <a:gradFill rotWithShape="0">
          <a:gsLst>
            <a:gs pos="0">
              <a:schemeClr val="accent1">
                <a:shade val="80000"/>
                <a:hueOff val="791326"/>
                <a:satOff val="-83714"/>
                <a:lumOff val="41765"/>
                <a:alphaOff val="0"/>
                <a:satMod val="103000"/>
                <a:lumMod val="102000"/>
                <a:tint val="94000"/>
              </a:schemeClr>
            </a:gs>
            <a:gs pos="50000">
              <a:schemeClr val="accent1">
                <a:shade val="80000"/>
                <a:hueOff val="791326"/>
                <a:satOff val="-83714"/>
                <a:lumOff val="41765"/>
                <a:alphaOff val="0"/>
                <a:satMod val="110000"/>
                <a:lumMod val="100000"/>
                <a:shade val="100000"/>
              </a:schemeClr>
            </a:gs>
            <a:gs pos="100000">
              <a:schemeClr val="accent1">
                <a:shade val="80000"/>
                <a:hueOff val="791326"/>
                <a:satOff val="-83714"/>
                <a:lumOff val="4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FFFFFF"/>
              </a:solidFill>
              <a:ea typeface="+mn-ea"/>
              <a:cs typeface="+mn-cs"/>
            </a:rPr>
            <a:t>May not synthesize findings</a:t>
          </a:r>
        </a:p>
      </dsp:txBody>
      <dsp:txXfrm>
        <a:off x="26930" y="2548906"/>
        <a:ext cx="5197761" cy="4977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1228C-7FE6-4435-890F-1ACE704DE421}">
      <dsp:nvSpPr>
        <dsp:cNvPr id="0" name=""/>
        <dsp:cNvSpPr/>
      </dsp:nvSpPr>
      <dsp:spPr>
        <a:xfrm>
          <a:off x="1460940" y="1428"/>
          <a:ext cx="1498705" cy="149870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52DB5249-EC67-493A-AE8F-9C82D2A42070}">
      <dsp:nvSpPr>
        <dsp:cNvPr id="0" name=""/>
        <dsp:cNvSpPr/>
      </dsp:nvSpPr>
      <dsp:spPr>
        <a:xfrm>
          <a:off x="2210293" y="1428"/>
          <a:ext cx="7996143" cy="1498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en-US" sz="6500" kern="1200"/>
            <a:t>Comprehensive</a:t>
          </a:r>
        </a:p>
      </dsp:txBody>
      <dsp:txXfrm>
        <a:off x="2210293" y="1428"/>
        <a:ext cx="7996143" cy="1498705"/>
      </dsp:txXfrm>
    </dsp:sp>
    <dsp:sp modelId="{884EBCBC-C20E-4A87-A3E8-AA6FD078C0CF}">
      <dsp:nvSpPr>
        <dsp:cNvPr id="0" name=""/>
        <dsp:cNvSpPr/>
      </dsp:nvSpPr>
      <dsp:spPr>
        <a:xfrm>
          <a:off x="1460940" y="1500134"/>
          <a:ext cx="1498705" cy="1498705"/>
        </a:xfrm>
        <a:prstGeom prst="ellipse">
          <a:avLst/>
        </a:prstGeom>
        <a:gradFill rotWithShape="0">
          <a:gsLst>
            <a:gs pos="0">
              <a:schemeClr val="accent3">
                <a:alpha val="50000"/>
                <a:hueOff val="-1560936"/>
                <a:satOff val="-4523"/>
                <a:lumOff val="1766"/>
                <a:alphaOff val="0"/>
                <a:satMod val="103000"/>
                <a:lumMod val="102000"/>
                <a:tint val="94000"/>
              </a:schemeClr>
            </a:gs>
            <a:gs pos="50000">
              <a:schemeClr val="accent3">
                <a:alpha val="50000"/>
                <a:hueOff val="-1560936"/>
                <a:satOff val="-4523"/>
                <a:lumOff val="1766"/>
                <a:alphaOff val="0"/>
                <a:satMod val="110000"/>
                <a:lumMod val="100000"/>
                <a:shade val="100000"/>
              </a:schemeClr>
            </a:gs>
            <a:gs pos="100000">
              <a:schemeClr val="accent3">
                <a:alpha val="50000"/>
                <a:hueOff val="-1560936"/>
                <a:satOff val="-4523"/>
                <a:lumOff val="1766"/>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D1967324-7D7B-4AC2-842B-4475A7C2BA14}">
      <dsp:nvSpPr>
        <dsp:cNvPr id="0" name=""/>
        <dsp:cNvSpPr/>
      </dsp:nvSpPr>
      <dsp:spPr>
        <a:xfrm>
          <a:off x="2210293" y="1500134"/>
          <a:ext cx="7996143" cy="1498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en-US" sz="6500" kern="1200"/>
            <a:t>Transparent</a:t>
          </a:r>
        </a:p>
      </dsp:txBody>
      <dsp:txXfrm>
        <a:off x="2210293" y="1500134"/>
        <a:ext cx="7996143" cy="1498705"/>
      </dsp:txXfrm>
    </dsp:sp>
    <dsp:sp modelId="{BE4AD870-510B-4E3B-9DD6-9701BAF2A024}">
      <dsp:nvSpPr>
        <dsp:cNvPr id="0" name=""/>
        <dsp:cNvSpPr/>
      </dsp:nvSpPr>
      <dsp:spPr>
        <a:xfrm>
          <a:off x="1460940" y="2998840"/>
          <a:ext cx="1498705" cy="1498705"/>
        </a:xfrm>
        <a:prstGeom prst="ellipse">
          <a:avLst/>
        </a:prstGeom>
        <a:gradFill rotWithShape="0">
          <a:gsLst>
            <a:gs pos="0">
              <a:schemeClr val="accent3">
                <a:alpha val="50000"/>
                <a:hueOff val="-3121871"/>
                <a:satOff val="-9046"/>
                <a:lumOff val="3531"/>
                <a:alphaOff val="0"/>
                <a:satMod val="103000"/>
                <a:lumMod val="102000"/>
                <a:tint val="94000"/>
              </a:schemeClr>
            </a:gs>
            <a:gs pos="50000">
              <a:schemeClr val="accent3">
                <a:alpha val="50000"/>
                <a:hueOff val="-3121871"/>
                <a:satOff val="-9046"/>
                <a:lumOff val="3531"/>
                <a:alphaOff val="0"/>
                <a:satMod val="110000"/>
                <a:lumMod val="100000"/>
                <a:shade val="100000"/>
              </a:schemeClr>
            </a:gs>
            <a:gs pos="100000">
              <a:schemeClr val="accent3">
                <a:alpha val="50000"/>
                <a:hueOff val="-3121871"/>
                <a:satOff val="-9046"/>
                <a:lumOff val="3531"/>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71FE0AA7-A327-44CB-B31B-A63B79B89ADD}">
      <dsp:nvSpPr>
        <dsp:cNvPr id="0" name=""/>
        <dsp:cNvSpPr/>
      </dsp:nvSpPr>
      <dsp:spPr>
        <a:xfrm>
          <a:off x="2210293" y="2998840"/>
          <a:ext cx="7996143" cy="1498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en-US" sz="6500" kern="1200"/>
            <a:t>Reproducible</a:t>
          </a:r>
        </a:p>
      </dsp:txBody>
      <dsp:txXfrm>
        <a:off x="2210293" y="2998840"/>
        <a:ext cx="7996143" cy="14987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62BDB-1D37-4C7F-9E08-F26041868596}">
      <dsp:nvSpPr>
        <dsp:cNvPr id="0" name=""/>
        <dsp:cNvSpPr/>
      </dsp:nvSpPr>
      <dsp:spPr>
        <a:xfrm>
          <a:off x="511441" y="15749"/>
          <a:ext cx="1243924" cy="1243924"/>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F51263C-7A86-4089-AB2F-C79471900F8A}">
      <dsp:nvSpPr>
        <dsp:cNvPr id="0" name=""/>
        <dsp:cNvSpPr/>
      </dsp:nvSpPr>
      <dsp:spPr>
        <a:xfrm>
          <a:off x="776540" y="280848"/>
          <a:ext cx="713727" cy="7137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5A71DB3-E01B-45A6-BCA4-41870792C009}">
      <dsp:nvSpPr>
        <dsp:cNvPr id="0" name=""/>
        <dsp:cNvSpPr/>
      </dsp:nvSpPr>
      <dsp:spPr>
        <a:xfrm>
          <a:off x="113793" y="1647126"/>
          <a:ext cx="2039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latin typeface="+mn-lt"/>
            </a:rPr>
            <a:t>Search</a:t>
          </a:r>
        </a:p>
      </dsp:txBody>
      <dsp:txXfrm>
        <a:off x="113793" y="1647126"/>
        <a:ext cx="2039220" cy="720000"/>
      </dsp:txXfrm>
    </dsp:sp>
    <dsp:sp modelId="{090BF237-D74C-4383-AAC3-3449F750B71A}">
      <dsp:nvSpPr>
        <dsp:cNvPr id="0" name=""/>
        <dsp:cNvSpPr/>
      </dsp:nvSpPr>
      <dsp:spPr>
        <a:xfrm>
          <a:off x="2907526" y="15749"/>
          <a:ext cx="1243924" cy="1243924"/>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5995492-EA03-4ABD-8D50-A82539F98B83}">
      <dsp:nvSpPr>
        <dsp:cNvPr id="0" name=""/>
        <dsp:cNvSpPr/>
      </dsp:nvSpPr>
      <dsp:spPr>
        <a:xfrm>
          <a:off x="3172624" y="280848"/>
          <a:ext cx="713727" cy="7137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BCFEB68-6C5A-4744-BB3B-86932CEA256F}">
      <dsp:nvSpPr>
        <dsp:cNvPr id="0" name=""/>
        <dsp:cNvSpPr/>
      </dsp:nvSpPr>
      <dsp:spPr>
        <a:xfrm>
          <a:off x="2509878" y="1647126"/>
          <a:ext cx="2039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latin typeface="+mn-lt"/>
            </a:rPr>
            <a:t>Screen</a:t>
          </a:r>
        </a:p>
      </dsp:txBody>
      <dsp:txXfrm>
        <a:off x="2509878" y="1647126"/>
        <a:ext cx="2039220" cy="720000"/>
      </dsp:txXfrm>
    </dsp:sp>
    <dsp:sp modelId="{2CDE2B41-242D-49FE-801C-C491156A4514}">
      <dsp:nvSpPr>
        <dsp:cNvPr id="0" name=""/>
        <dsp:cNvSpPr/>
      </dsp:nvSpPr>
      <dsp:spPr>
        <a:xfrm>
          <a:off x="5303610" y="15749"/>
          <a:ext cx="1243924" cy="1243924"/>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4EDBA82-6B4F-426B-BAEA-9496FE1FC402}">
      <dsp:nvSpPr>
        <dsp:cNvPr id="0" name=""/>
        <dsp:cNvSpPr/>
      </dsp:nvSpPr>
      <dsp:spPr>
        <a:xfrm>
          <a:off x="5568709" y="280848"/>
          <a:ext cx="713727" cy="7137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79E7A69-AD60-43A3-A3BE-0E9C1F8BFB8E}">
      <dsp:nvSpPr>
        <dsp:cNvPr id="0" name=""/>
        <dsp:cNvSpPr/>
      </dsp:nvSpPr>
      <dsp:spPr>
        <a:xfrm>
          <a:off x="4905962" y="1647126"/>
          <a:ext cx="2039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latin typeface="+mn-lt"/>
            </a:rPr>
            <a:t>code</a:t>
          </a:r>
        </a:p>
      </dsp:txBody>
      <dsp:txXfrm>
        <a:off x="4905962" y="1647126"/>
        <a:ext cx="2039220" cy="720000"/>
      </dsp:txXfrm>
    </dsp:sp>
    <dsp:sp modelId="{D4772562-CFFB-4CEF-905F-1231D4668CC7}">
      <dsp:nvSpPr>
        <dsp:cNvPr id="0" name=""/>
        <dsp:cNvSpPr/>
      </dsp:nvSpPr>
      <dsp:spPr>
        <a:xfrm>
          <a:off x="7699694" y="15749"/>
          <a:ext cx="1243924" cy="1243924"/>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D1DF6C2-A449-4AD3-BEF6-9014A26AE62D}">
      <dsp:nvSpPr>
        <dsp:cNvPr id="0" name=""/>
        <dsp:cNvSpPr/>
      </dsp:nvSpPr>
      <dsp:spPr>
        <a:xfrm>
          <a:off x="7964793" y="280848"/>
          <a:ext cx="713727" cy="7137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03D3678-5E3B-4B71-B236-6585394A2E88}">
      <dsp:nvSpPr>
        <dsp:cNvPr id="0" name=""/>
        <dsp:cNvSpPr/>
      </dsp:nvSpPr>
      <dsp:spPr>
        <a:xfrm>
          <a:off x="7302046" y="1647126"/>
          <a:ext cx="2039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latin typeface="+mn-lt"/>
            </a:rPr>
            <a:t>analyze</a:t>
          </a:r>
        </a:p>
      </dsp:txBody>
      <dsp:txXfrm>
        <a:off x="7302046" y="1647126"/>
        <a:ext cx="203922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21083-8384-4EF6-B243-551713272A2C}">
      <dsp:nvSpPr>
        <dsp:cNvPr id="0" name=""/>
        <dsp:cNvSpPr/>
      </dsp:nvSpPr>
      <dsp:spPr>
        <a:xfrm>
          <a:off x="0" y="66672"/>
          <a:ext cx="3415763" cy="204945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Does the ABC tutoring program increase math scores in kindergarten students? </a:t>
          </a:r>
        </a:p>
      </dsp:txBody>
      <dsp:txXfrm>
        <a:off x="0" y="66672"/>
        <a:ext cx="3415763" cy="20494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6BBAC-8848-4CEB-ADB3-C084C519ACB9}">
      <dsp:nvSpPr>
        <dsp:cNvPr id="0" name=""/>
        <dsp:cNvSpPr/>
      </dsp:nvSpPr>
      <dsp:spPr>
        <a:xfrm>
          <a:off x="663" y="287738"/>
          <a:ext cx="2589494" cy="155369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Definition </a:t>
          </a:r>
          <a:endParaRPr lang="en-US" sz="3200" kern="1200"/>
        </a:p>
      </dsp:txBody>
      <dsp:txXfrm>
        <a:off x="663" y="287738"/>
        <a:ext cx="2589494" cy="1553696"/>
      </dsp:txXfrm>
    </dsp:sp>
    <dsp:sp modelId="{485ADE80-37AC-494E-AF14-120094BFAF78}">
      <dsp:nvSpPr>
        <dsp:cNvPr id="0" name=""/>
        <dsp:cNvSpPr/>
      </dsp:nvSpPr>
      <dsp:spPr>
        <a:xfrm>
          <a:off x="2849108" y="287738"/>
          <a:ext cx="2589494" cy="1553696"/>
        </a:xfrm>
        <a:prstGeom prst="rect">
          <a:avLst/>
        </a:prstGeom>
        <a:gradFill rotWithShape="0">
          <a:gsLst>
            <a:gs pos="0">
              <a:schemeClr val="accent3">
                <a:hueOff val="-780468"/>
                <a:satOff val="-2262"/>
                <a:lumOff val="883"/>
                <a:alphaOff val="0"/>
                <a:satMod val="103000"/>
                <a:lumMod val="102000"/>
                <a:tint val="94000"/>
              </a:schemeClr>
            </a:gs>
            <a:gs pos="50000">
              <a:schemeClr val="accent3">
                <a:hueOff val="-780468"/>
                <a:satOff val="-2262"/>
                <a:lumOff val="883"/>
                <a:alphaOff val="0"/>
                <a:satMod val="110000"/>
                <a:lumMod val="100000"/>
                <a:shade val="100000"/>
              </a:schemeClr>
            </a:gs>
            <a:gs pos="100000">
              <a:schemeClr val="accent3">
                <a:hueOff val="-780468"/>
                <a:satOff val="-2262"/>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Distinction</a:t>
          </a:r>
          <a:endParaRPr lang="en-US" sz="3200" kern="1200"/>
        </a:p>
      </dsp:txBody>
      <dsp:txXfrm>
        <a:off x="2849108" y="287738"/>
        <a:ext cx="2589494" cy="1553696"/>
      </dsp:txXfrm>
    </dsp:sp>
    <dsp:sp modelId="{6DA4323C-9C95-409C-9CD2-D58AADD96ECB}">
      <dsp:nvSpPr>
        <dsp:cNvPr id="0" name=""/>
        <dsp:cNvSpPr/>
      </dsp:nvSpPr>
      <dsp:spPr>
        <a:xfrm>
          <a:off x="663" y="2100384"/>
          <a:ext cx="2589494" cy="1553696"/>
        </a:xfrm>
        <a:prstGeom prst="rect">
          <a:avLst/>
        </a:prstGeom>
        <a:gradFill rotWithShape="0">
          <a:gsLst>
            <a:gs pos="0">
              <a:schemeClr val="accent3">
                <a:hueOff val="-1560936"/>
                <a:satOff val="-4523"/>
                <a:lumOff val="1766"/>
                <a:alphaOff val="0"/>
                <a:satMod val="103000"/>
                <a:lumMod val="102000"/>
                <a:tint val="94000"/>
              </a:schemeClr>
            </a:gs>
            <a:gs pos="50000">
              <a:schemeClr val="accent3">
                <a:hueOff val="-1560936"/>
                <a:satOff val="-4523"/>
                <a:lumOff val="1766"/>
                <a:alphaOff val="0"/>
                <a:satMod val="110000"/>
                <a:lumMod val="100000"/>
                <a:shade val="100000"/>
              </a:schemeClr>
            </a:gs>
            <a:gs pos="100000">
              <a:schemeClr val="accent3">
                <a:hueOff val="-1560936"/>
                <a:satOff val="-4523"/>
                <a:lumOff val="176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Goals</a:t>
          </a:r>
          <a:endParaRPr lang="en-US" sz="3200" kern="1200"/>
        </a:p>
      </dsp:txBody>
      <dsp:txXfrm>
        <a:off x="663" y="2100384"/>
        <a:ext cx="2589494" cy="1553696"/>
      </dsp:txXfrm>
    </dsp:sp>
    <dsp:sp modelId="{47D1F1E9-DAF7-403B-BB9B-579279C92F9B}">
      <dsp:nvSpPr>
        <dsp:cNvPr id="0" name=""/>
        <dsp:cNvSpPr/>
      </dsp:nvSpPr>
      <dsp:spPr>
        <a:xfrm>
          <a:off x="2849108" y="2100384"/>
          <a:ext cx="2589494" cy="1553696"/>
        </a:xfrm>
        <a:prstGeom prst="rect">
          <a:avLst/>
        </a:prstGeom>
        <a:gradFill rotWithShape="0">
          <a:gsLst>
            <a:gs pos="0">
              <a:schemeClr val="accent3">
                <a:hueOff val="-2341404"/>
                <a:satOff val="-6785"/>
                <a:lumOff val="2648"/>
                <a:alphaOff val="0"/>
                <a:satMod val="103000"/>
                <a:lumMod val="102000"/>
                <a:tint val="94000"/>
              </a:schemeClr>
            </a:gs>
            <a:gs pos="50000">
              <a:schemeClr val="accent3">
                <a:hueOff val="-2341404"/>
                <a:satOff val="-6785"/>
                <a:lumOff val="2648"/>
                <a:alphaOff val="0"/>
                <a:satMod val="110000"/>
                <a:lumMod val="100000"/>
                <a:shade val="100000"/>
              </a:schemeClr>
            </a:gs>
            <a:gs pos="100000">
              <a:schemeClr val="accent3">
                <a:hueOff val="-2341404"/>
                <a:satOff val="-6785"/>
                <a:lumOff val="264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Utility </a:t>
          </a:r>
          <a:endParaRPr lang="en-US" sz="3200" kern="1200"/>
        </a:p>
      </dsp:txBody>
      <dsp:txXfrm>
        <a:off x="2849108" y="2100384"/>
        <a:ext cx="2589494" cy="1553696"/>
      </dsp:txXfrm>
    </dsp:sp>
    <dsp:sp modelId="{94F8BE71-E026-4E03-ADBF-057C344E6F59}">
      <dsp:nvSpPr>
        <dsp:cNvPr id="0" name=""/>
        <dsp:cNvSpPr/>
      </dsp:nvSpPr>
      <dsp:spPr>
        <a:xfrm>
          <a:off x="1424886" y="3913030"/>
          <a:ext cx="2589494" cy="1553696"/>
        </a:xfrm>
        <a:prstGeom prst="rect">
          <a:avLst/>
        </a:prstGeom>
        <a:gradFill rotWithShape="0">
          <a:gsLst>
            <a:gs pos="0">
              <a:schemeClr val="accent3">
                <a:hueOff val="-3121871"/>
                <a:satOff val="-9046"/>
                <a:lumOff val="3531"/>
                <a:alphaOff val="0"/>
                <a:satMod val="103000"/>
                <a:lumMod val="102000"/>
                <a:tint val="94000"/>
              </a:schemeClr>
            </a:gs>
            <a:gs pos="50000">
              <a:schemeClr val="accent3">
                <a:hueOff val="-3121871"/>
                <a:satOff val="-9046"/>
                <a:lumOff val="3531"/>
                <a:alphaOff val="0"/>
                <a:satMod val="110000"/>
                <a:lumMod val="100000"/>
                <a:shade val="100000"/>
              </a:schemeClr>
            </a:gs>
            <a:gs pos="100000">
              <a:schemeClr val="accent3">
                <a:hueOff val="-3121871"/>
                <a:satOff val="-9046"/>
                <a:lumOff val="35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Clarity</a:t>
          </a:r>
        </a:p>
      </dsp:txBody>
      <dsp:txXfrm>
        <a:off x="1424886" y="3913030"/>
        <a:ext cx="2589494" cy="15536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62BDB-1D37-4C7F-9E08-F26041868596}">
      <dsp:nvSpPr>
        <dsp:cNvPr id="0" name=""/>
        <dsp:cNvSpPr/>
      </dsp:nvSpPr>
      <dsp:spPr>
        <a:xfrm>
          <a:off x="511441" y="15749"/>
          <a:ext cx="1243924" cy="1243924"/>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F51263C-7A86-4089-AB2F-C79471900F8A}">
      <dsp:nvSpPr>
        <dsp:cNvPr id="0" name=""/>
        <dsp:cNvSpPr/>
      </dsp:nvSpPr>
      <dsp:spPr>
        <a:xfrm>
          <a:off x="776540" y="280848"/>
          <a:ext cx="713727" cy="7137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5A71DB3-E01B-45A6-BCA4-41870792C009}">
      <dsp:nvSpPr>
        <dsp:cNvPr id="0" name=""/>
        <dsp:cNvSpPr/>
      </dsp:nvSpPr>
      <dsp:spPr>
        <a:xfrm>
          <a:off x="113793" y="1647126"/>
          <a:ext cx="2039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Search</a:t>
          </a:r>
        </a:p>
      </dsp:txBody>
      <dsp:txXfrm>
        <a:off x="113793" y="1647126"/>
        <a:ext cx="2039220" cy="720000"/>
      </dsp:txXfrm>
    </dsp:sp>
    <dsp:sp modelId="{090BF237-D74C-4383-AAC3-3449F750B71A}">
      <dsp:nvSpPr>
        <dsp:cNvPr id="0" name=""/>
        <dsp:cNvSpPr/>
      </dsp:nvSpPr>
      <dsp:spPr>
        <a:xfrm>
          <a:off x="2907526" y="15749"/>
          <a:ext cx="1243924" cy="1243924"/>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5995492-EA03-4ABD-8D50-A82539F98B83}">
      <dsp:nvSpPr>
        <dsp:cNvPr id="0" name=""/>
        <dsp:cNvSpPr/>
      </dsp:nvSpPr>
      <dsp:spPr>
        <a:xfrm>
          <a:off x="3172624" y="280848"/>
          <a:ext cx="713727" cy="7137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BCFEB68-6C5A-4744-BB3B-86932CEA256F}">
      <dsp:nvSpPr>
        <dsp:cNvPr id="0" name=""/>
        <dsp:cNvSpPr/>
      </dsp:nvSpPr>
      <dsp:spPr>
        <a:xfrm>
          <a:off x="2509878" y="1647126"/>
          <a:ext cx="2039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Screen</a:t>
          </a:r>
        </a:p>
      </dsp:txBody>
      <dsp:txXfrm>
        <a:off x="2509878" y="1647126"/>
        <a:ext cx="2039220" cy="720000"/>
      </dsp:txXfrm>
    </dsp:sp>
    <dsp:sp modelId="{2CDE2B41-242D-49FE-801C-C491156A4514}">
      <dsp:nvSpPr>
        <dsp:cNvPr id="0" name=""/>
        <dsp:cNvSpPr/>
      </dsp:nvSpPr>
      <dsp:spPr>
        <a:xfrm>
          <a:off x="5303610" y="15749"/>
          <a:ext cx="1243924" cy="1243924"/>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4EDBA82-6B4F-426B-BAEA-9496FE1FC402}">
      <dsp:nvSpPr>
        <dsp:cNvPr id="0" name=""/>
        <dsp:cNvSpPr/>
      </dsp:nvSpPr>
      <dsp:spPr>
        <a:xfrm>
          <a:off x="5568709" y="280848"/>
          <a:ext cx="713727" cy="7137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79E7A69-AD60-43A3-A3BE-0E9C1F8BFB8E}">
      <dsp:nvSpPr>
        <dsp:cNvPr id="0" name=""/>
        <dsp:cNvSpPr/>
      </dsp:nvSpPr>
      <dsp:spPr>
        <a:xfrm>
          <a:off x="4905962" y="1647126"/>
          <a:ext cx="2039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code</a:t>
          </a:r>
        </a:p>
      </dsp:txBody>
      <dsp:txXfrm>
        <a:off x="4905962" y="1647126"/>
        <a:ext cx="2039220" cy="720000"/>
      </dsp:txXfrm>
    </dsp:sp>
    <dsp:sp modelId="{D4772562-CFFB-4CEF-905F-1231D4668CC7}">
      <dsp:nvSpPr>
        <dsp:cNvPr id="0" name=""/>
        <dsp:cNvSpPr/>
      </dsp:nvSpPr>
      <dsp:spPr>
        <a:xfrm>
          <a:off x="7699694" y="15749"/>
          <a:ext cx="1243924" cy="1243924"/>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D1DF6C2-A449-4AD3-BEF6-9014A26AE62D}">
      <dsp:nvSpPr>
        <dsp:cNvPr id="0" name=""/>
        <dsp:cNvSpPr/>
      </dsp:nvSpPr>
      <dsp:spPr>
        <a:xfrm>
          <a:off x="7964793" y="280848"/>
          <a:ext cx="713727" cy="7137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03D3678-5E3B-4B71-B236-6585394A2E88}">
      <dsp:nvSpPr>
        <dsp:cNvPr id="0" name=""/>
        <dsp:cNvSpPr/>
      </dsp:nvSpPr>
      <dsp:spPr>
        <a:xfrm>
          <a:off x="7302046" y="1647126"/>
          <a:ext cx="2039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analyze</a:t>
          </a:r>
        </a:p>
      </dsp:txBody>
      <dsp:txXfrm>
        <a:off x="7302046" y="1647126"/>
        <a:ext cx="203922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751B6-A6D0-4312-841C-F20DAD1D12AA}">
      <dsp:nvSpPr>
        <dsp:cNvPr id="0" name=""/>
        <dsp:cNvSpPr/>
      </dsp:nvSpPr>
      <dsp:spPr>
        <a:xfrm>
          <a:off x="0" y="409257"/>
          <a:ext cx="11274425" cy="6715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a:latin typeface="+mn-lt"/>
            </a:rPr>
            <a:t>M</a:t>
          </a:r>
          <a:r>
            <a:rPr lang="en-US" sz="2800" kern="1200">
              <a:latin typeface="+mn-lt"/>
            </a:rPr>
            <a:t> = RCTs and QEDs with a comparator group</a:t>
          </a:r>
        </a:p>
      </dsp:txBody>
      <dsp:txXfrm>
        <a:off x="32784" y="442041"/>
        <a:ext cx="11208857" cy="606012"/>
      </dsp:txXfrm>
    </dsp:sp>
    <dsp:sp modelId="{076315A9-254E-4003-93E4-B4E6C3B73A43}">
      <dsp:nvSpPr>
        <dsp:cNvPr id="0" name=""/>
        <dsp:cNvSpPr/>
      </dsp:nvSpPr>
      <dsp:spPr>
        <a:xfrm>
          <a:off x="0" y="1161477"/>
          <a:ext cx="11274425" cy="671580"/>
        </a:xfrm>
        <a:prstGeom prst="roundRect">
          <a:avLst/>
        </a:prstGeom>
        <a:solidFill>
          <a:schemeClr val="accent3">
            <a:hueOff val="-780468"/>
            <a:satOff val="-2262"/>
            <a:lumOff val="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a:latin typeface="+mn-lt"/>
            </a:rPr>
            <a:t>U</a:t>
          </a:r>
          <a:r>
            <a:rPr lang="en-US" sz="2800" kern="1200">
              <a:latin typeface="+mn-lt"/>
            </a:rPr>
            <a:t> = PK-12 grade students in schools in any country</a:t>
          </a:r>
        </a:p>
      </dsp:txBody>
      <dsp:txXfrm>
        <a:off x="32784" y="1194261"/>
        <a:ext cx="11208857" cy="606012"/>
      </dsp:txXfrm>
    </dsp:sp>
    <dsp:sp modelId="{49B151AA-FBAA-48A1-9139-24731441C435}">
      <dsp:nvSpPr>
        <dsp:cNvPr id="0" name=""/>
        <dsp:cNvSpPr/>
      </dsp:nvSpPr>
      <dsp:spPr>
        <a:xfrm>
          <a:off x="0" y="1913697"/>
          <a:ext cx="11274425" cy="671580"/>
        </a:xfrm>
        <a:prstGeom prst="roundRect">
          <a:avLst/>
        </a:prstGeom>
        <a:solidFill>
          <a:schemeClr val="accent3">
            <a:hueOff val="-1560936"/>
            <a:satOff val="-4523"/>
            <a:lumOff val="176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a:latin typeface="+mn-lt"/>
            </a:rPr>
            <a:t>T</a:t>
          </a:r>
          <a:r>
            <a:rPr lang="en-US" sz="2800" kern="1200">
              <a:latin typeface="+mn-lt"/>
            </a:rPr>
            <a:t> = 5E (or 3E or 7E) STEM intervention; minimum 5 class periods or 4 hours</a:t>
          </a:r>
        </a:p>
      </dsp:txBody>
      <dsp:txXfrm>
        <a:off x="32784" y="1946481"/>
        <a:ext cx="11208857" cy="606012"/>
      </dsp:txXfrm>
    </dsp:sp>
    <dsp:sp modelId="{79BD86D8-8A58-4A57-B650-785944AB9F4E}">
      <dsp:nvSpPr>
        <dsp:cNvPr id="0" name=""/>
        <dsp:cNvSpPr/>
      </dsp:nvSpPr>
      <dsp:spPr>
        <a:xfrm>
          <a:off x="0" y="2665917"/>
          <a:ext cx="11274425" cy="671580"/>
        </a:xfrm>
        <a:prstGeom prst="roundRect">
          <a:avLst/>
        </a:prstGeom>
        <a:solidFill>
          <a:schemeClr val="accent3">
            <a:hueOff val="-2341404"/>
            <a:satOff val="-6785"/>
            <a:lumOff val="264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a:latin typeface="+mn-lt"/>
            </a:rPr>
            <a:t>O</a:t>
          </a:r>
          <a:r>
            <a:rPr lang="en-US" sz="2800" kern="1200">
              <a:latin typeface="+mn-lt"/>
            </a:rPr>
            <a:t> = Science achievement, math achievement, or motivation</a:t>
          </a:r>
        </a:p>
      </dsp:txBody>
      <dsp:txXfrm>
        <a:off x="32784" y="2698701"/>
        <a:ext cx="11208857" cy="606012"/>
      </dsp:txXfrm>
    </dsp:sp>
    <dsp:sp modelId="{6E2FD57A-A426-4820-9D5C-4ED6B057D5EA}">
      <dsp:nvSpPr>
        <dsp:cNvPr id="0" name=""/>
        <dsp:cNvSpPr/>
      </dsp:nvSpPr>
      <dsp:spPr>
        <a:xfrm>
          <a:off x="0" y="3418137"/>
          <a:ext cx="11274425" cy="671580"/>
        </a:xfrm>
        <a:prstGeom prst="roundRect">
          <a:avLst/>
        </a:prstGeom>
        <a:solidFill>
          <a:schemeClr val="accent3">
            <a:hueOff val="-3121871"/>
            <a:satOff val="-9046"/>
            <a:lumOff val="353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latin typeface="+mn-lt"/>
            </a:rPr>
            <a:t>S</a:t>
          </a:r>
          <a:r>
            <a:rPr lang="en-US" sz="2800" kern="1200">
              <a:latin typeface="+mn-lt"/>
            </a:rPr>
            <a:t> = Classroom or school-based</a:t>
          </a:r>
        </a:p>
      </dsp:txBody>
      <dsp:txXfrm>
        <a:off x="32784" y="3450921"/>
        <a:ext cx="11208857" cy="6060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0940A39-6E2A-47F1-B1DE-3C5EF13B16C0}"/>
              </a:ext>
            </a:extLst>
          </p:cNvPr>
          <p:cNvSpPr>
            <a:spLocks noGrp="1"/>
          </p:cNvSpPr>
          <p:nvPr>
            <p:ph type="ftr" sz="quarter" idx="2"/>
          </p:nvPr>
        </p:nvSpPr>
        <p:spPr>
          <a:xfrm>
            <a:off x="4" y="8772593"/>
            <a:ext cx="4151082" cy="248124"/>
          </a:xfrm>
          <a:prstGeom prst="rect">
            <a:avLst/>
          </a:prstGeom>
        </p:spPr>
        <p:txBody>
          <a:bodyPr vert="horz" lIns="93324" tIns="46662" rIns="93324" bIns="46662" rtlCol="0" anchor="b" anchorCtr="0">
            <a:spAutoFit/>
          </a:bodyPr>
          <a:lstStyle>
            <a:lvl1pPr algn="l">
              <a:defRPr sz="1000">
                <a:latin typeface="Calibri"/>
              </a:defRPr>
            </a:lvl1pPr>
          </a:lstStyle>
          <a:p>
            <a:endParaRPr lang="en-US"/>
          </a:p>
        </p:txBody>
      </p:sp>
      <p:sp>
        <p:nvSpPr>
          <p:cNvPr id="7" name="Date Placeholder 8">
            <a:extLst>
              <a:ext uri="{FF2B5EF4-FFF2-40B4-BE49-F238E27FC236}">
                <a16:creationId xmlns:a16="http://schemas.microsoft.com/office/drawing/2014/main" id="{FB99857B-69BF-4D95-B8FE-D0E61886A0CA}"/>
              </a:ext>
            </a:extLst>
          </p:cNvPr>
          <p:cNvSpPr>
            <a:spLocks noGrp="1"/>
          </p:cNvSpPr>
          <p:nvPr>
            <p:ph type="dt" idx="1"/>
          </p:nvPr>
        </p:nvSpPr>
        <p:spPr>
          <a:xfrm>
            <a:off x="4680856" y="8772593"/>
            <a:ext cx="925513" cy="290286"/>
          </a:xfrm>
          <a:prstGeom prst="rect">
            <a:avLst/>
          </a:prstGeom>
        </p:spPr>
        <p:txBody>
          <a:bodyPr vert="horz" lIns="91440" tIns="45720" rIns="91440" bIns="45720" rtlCol="0"/>
          <a:lstStyle>
            <a:lvl1pPr algn="r">
              <a:defRPr sz="1000"/>
            </a:lvl1pPr>
          </a:lstStyle>
          <a:p>
            <a:endParaRPr lang="en-US"/>
          </a:p>
        </p:txBody>
      </p:sp>
      <p:sp>
        <p:nvSpPr>
          <p:cNvPr id="8" name="Rectangle 7">
            <a:extLst>
              <a:ext uri="{FF2B5EF4-FFF2-40B4-BE49-F238E27FC236}">
                <a16:creationId xmlns:a16="http://schemas.microsoft.com/office/drawing/2014/main" id="{9C569C08-8E6E-491E-8D68-0121C96C16A6}"/>
              </a:ext>
            </a:extLst>
          </p:cNvPr>
          <p:cNvSpPr/>
          <p:nvPr/>
        </p:nvSpPr>
        <p:spPr>
          <a:xfrm>
            <a:off x="0" y="8697066"/>
            <a:ext cx="6629726" cy="61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8A7ACA4B-2672-449C-95EC-D4B821494F54}"/>
              </a:ext>
            </a:extLst>
          </p:cNvPr>
          <p:cNvSpPr>
            <a:spLocks noGrp="1"/>
          </p:cNvSpPr>
          <p:nvPr>
            <p:ph type="sldNum" sz="quarter" idx="3"/>
          </p:nvPr>
        </p:nvSpPr>
        <p:spPr>
          <a:xfrm>
            <a:off x="6701924" y="9108103"/>
            <a:ext cx="150682" cy="201006"/>
          </a:xfrm>
          <a:prstGeom prst="rect">
            <a:avLst/>
          </a:prstGeom>
        </p:spPr>
        <p:txBody>
          <a:bodyPr vert="horz" wrap="none" lIns="0" tIns="0" rIns="0" bIns="46662" rtlCol="0" anchor="ctr" anchorCtr="1">
            <a:spAutoFit/>
          </a:bodyPr>
          <a:lstStyle>
            <a:lvl1pPr algn="ctr">
              <a:defRPr sz="10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73150" y="457200"/>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701924" y="9108103"/>
            <a:ext cx="150682" cy="201006"/>
          </a:xfrm>
          <a:prstGeom prst="rect">
            <a:avLst/>
          </a:prstGeom>
        </p:spPr>
        <p:txBody>
          <a:bodyPr vert="horz" wrap="none" lIns="0" tIns="0" rIns="0" bIns="46662" rtlCol="0" anchor="ctr" anchorCtr="1">
            <a:spAutoFit/>
          </a:bodyPr>
          <a:lstStyle>
            <a:lvl1pPr algn="ctr">
              <a:defRPr sz="10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Calibri"/>
              <a:ea typeface="+mn-ea"/>
              <a:cs typeface="+mn-cs"/>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344717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444444"/>
              </a:solidFill>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1096976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93602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93602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282401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105EC-3A15-97C1-F258-52391D165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AB8C7-32D9-A328-5249-048A332F1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B4A3A-9C8B-2664-97A4-6CA85307CAE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6C377530-6E3D-496B-E5A9-B63E2D0EE229}"/>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5947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38E28-AF26-31DE-8F09-3E9754E08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988A4-E032-A73B-C80C-67186E486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A1AE1-5348-3F15-AE34-F7A25F31524A}"/>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C05CD2E1-33B4-FDDD-7F35-4B1846D57DC6}"/>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06056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4BF5B-0692-3FF0-F0D7-27AA7E390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07E5A-1995-091F-7BFC-98CC7CED4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EFACB-B368-8382-8131-BFBBBCA8A134}"/>
              </a:ext>
            </a:extLst>
          </p:cNvPr>
          <p:cNvSpPr>
            <a:spLocks noGrp="1"/>
          </p:cNvSpPr>
          <p:nvPr>
            <p:ph type="body" idx="1"/>
          </p:nvPr>
        </p:nvSpPr>
        <p:spPr/>
        <p:txBody>
          <a:bodyPr/>
          <a:lstStyle/>
          <a:p>
            <a:pPr fontAlgn="t"/>
            <a:endParaRPr lang="en-US" sz="1200" b="0" i="0" kern="1200">
              <a:solidFill>
                <a:schemeClr val="tx1"/>
              </a:solidFill>
              <a:effectLst/>
              <a:latin typeface="Calibri"/>
              <a:ea typeface="+mn-ea"/>
              <a:cs typeface="+mn-cs"/>
            </a:endParaRPr>
          </a:p>
        </p:txBody>
      </p:sp>
      <p:sp>
        <p:nvSpPr>
          <p:cNvPr id="4" name="Slide Number Placeholder 3">
            <a:extLst>
              <a:ext uri="{FF2B5EF4-FFF2-40B4-BE49-F238E27FC236}">
                <a16:creationId xmlns:a16="http://schemas.microsoft.com/office/drawing/2014/main" id="{DF07BADC-6267-6FFE-7417-C6BD7DEE99E7}"/>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57924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87304-6B42-8712-16AD-F8C621ACD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C756F-E186-B425-33BB-CA63171BF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E27B2-E94A-F2BA-F433-4308E8602458}"/>
              </a:ext>
            </a:extLst>
          </p:cNvPr>
          <p:cNvSpPr>
            <a:spLocks noGrp="1"/>
          </p:cNvSpPr>
          <p:nvPr>
            <p:ph type="body" idx="1"/>
          </p:nvPr>
        </p:nvSpPr>
        <p:spPr/>
        <p:txBody>
          <a:bodyPr/>
          <a:lstStyle/>
          <a:p>
            <a:pPr fontAlgn="t"/>
            <a:endParaRPr lang="en-US" sz="1200" b="0" i="0" kern="1200">
              <a:solidFill>
                <a:schemeClr val="tx1"/>
              </a:solidFill>
              <a:effectLst/>
              <a:latin typeface="Calibri"/>
              <a:ea typeface="+mn-ea"/>
              <a:cs typeface="+mn-cs"/>
            </a:endParaRPr>
          </a:p>
        </p:txBody>
      </p:sp>
      <p:sp>
        <p:nvSpPr>
          <p:cNvPr id="4" name="Slide Number Placeholder 3">
            <a:extLst>
              <a:ext uri="{FF2B5EF4-FFF2-40B4-BE49-F238E27FC236}">
                <a16:creationId xmlns:a16="http://schemas.microsoft.com/office/drawing/2014/main" id="{1D832EE0-985C-041F-C71F-D855D70DDD0D}"/>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81729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BBF40-7CCA-B177-3CD8-859A750DD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4833B-A098-3460-BE60-0FF269A2F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64907-18B5-3A66-E684-73F254ECD486}"/>
              </a:ext>
            </a:extLst>
          </p:cNvPr>
          <p:cNvSpPr>
            <a:spLocks noGrp="1"/>
          </p:cNvSpPr>
          <p:nvPr>
            <p:ph type="body" idx="1"/>
          </p:nvPr>
        </p:nvSpPr>
        <p:spPr/>
        <p:txBody>
          <a:bodyPr/>
          <a:lstStyle/>
          <a:p>
            <a:pPr fontAlgn="t"/>
            <a:endParaRPr lang="en-US" sz="1200" b="0" i="0" kern="1200">
              <a:solidFill>
                <a:schemeClr val="tx1"/>
              </a:solidFill>
              <a:effectLst/>
              <a:latin typeface="Calibri"/>
              <a:ea typeface="+mn-ea"/>
              <a:cs typeface="+mn-cs"/>
            </a:endParaRPr>
          </a:p>
        </p:txBody>
      </p:sp>
      <p:sp>
        <p:nvSpPr>
          <p:cNvPr id="4" name="Slide Number Placeholder 3">
            <a:extLst>
              <a:ext uri="{FF2B5EF4-FFF2-40B4-BE49-F238E27FC236}">
                <a16:creationId xmlns:a16="http://schemas.microsoft.com/office/drawing/2014/main" id="{AF0539F8-69E9-2390-BD76-F9C1E8E3F06B}"/>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32529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115601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2550534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D539A-1478-9214-760E-0C37437A9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B6C323-0B69-3191-F5B1-48C751E86A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AE9C7-4603-F6BB-0872-EC082902DE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FF72DD-2B29-00B3-802C-D6899F0478FC}"/>
              </a:ext>
            </a:extLst>
          </p:cNvPr>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2656555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320704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386DE-96DE-53A8-58A8-336DB1013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7738A-950D-2A41-F681-7C315FE28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B28CA-FAF6-6455-CC5A-1D6D45AC60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379000-0187-4EE2-AC0B-F7EBDE8773F3}"/>
              </a:ext>
            </a:extLst>
          </p:cNvPr>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1869843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3018020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3029111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986071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17885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2382805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1018857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335319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444444"/>
              </a:solidFill>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1942873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556397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1242142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2776587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AC6DD-F774-D3B2-FB06-F29775583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C2D2F-A48E-EE13-29AC-5BAD28BEF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12B7A-D12B-EDAD-BD97-FE5F653CC31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ECFB58DB-B15D-CE49-897C-3E5DF07DC771}"/>
              </a:ext>
            </a:extLst>
          </p:cNvPr>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980940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DAD9C-A484-4360-FCFB-531F8D4413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CB42E-92C4-4260-28F1-0DF9A209F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82F5F-9871-94CD-D7B0-20949171C1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F7CDEB-5457-527E-D28D-5F75C039D8D0}"/>
              </a:ext>
            </a:extLst>
          </p:cNvPr>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687010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2199168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670125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2535561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64DF9-F5E5-3F42-14DB-DF748AB842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085411-4455-5A5B-45E5-355ADAC18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50B55-0E5C-8631-5CEC-00E7AA931956}"/>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9529A89C-5701-438D-9FC0-6627A87779F9}"/>
              </a:ext>
            </a:extLst>
          </p:cNvPr>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802485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FB08D-F81D-243E-73B9-ADABEC2AB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B6F93-D857-0191-2E98-2AB94875F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E214A-D6B7-6342-B4CD-4E023A98FD68}"/>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52BBFD88-722B-179F-D9EE-FBEDF6B299C8}"/>
              </a:ext>
            </a:extLst>
          </p:cNvPr>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374291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444444"/>
              </a:solidFill>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4167331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5DC66-CA25-22BF-3BA0-334CE4D15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67009-3318-552C-3823-7B91C4EE9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A3CBE2-715B-07AA-B77E-A94CF9B6EAC3}"/>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46EEE130-279E-993C-C562-29191F0CA3E6}"/>
              </a:ext>
            </a:extLst>
          </p:cNvPr>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2937906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4E553-1BAA-D9B4-2274-3EB78039E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F91D5-DC61-04E7-806E-951318BE6A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07D8B3-4E4E-1A9E-E1C9-D952C19612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043B18-E3A4-3798-442C-F3CBAB72249F}"/>
              </a:ext>
            </a:extLst>
          </p:cNvPr>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2861062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641ED-0065-0442-9562-B3A2C50F2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F1E30-358B-1BEB-5BB1-E3F128215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4C8F1-FC9C-668D-D690-0B46C85254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A36C92-781B-9F33-BE09-0B687B00B68C}"/>
              </a:ext>
            </a:extLst>
          </p:cNvPr>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3762559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3950D-E840-0C41-84AC-9D3838B6E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1F3E8-1242-6009-CACC-6A6DB8A04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E763D-1924-0210-2E2D-C22FEC6D6F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7B5ED7-D497-5F6B-E80A-C8512EBD18A5}"/>
              </a:ext>
            </a:extLst>
          </p:cNvPr>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3041535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A89B2-5A03-BB69-E9ED-E87C6D61C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02646-C9A7-F863-66D3-C7F63CE05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AA1C8-1370-9663-4DF1-E7B14BA9C2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518036-8DF4-2043-67C8-900CB6EDBFDD}"/>
              </a:ext>
            </a:extLst>
          </p:cNvPr>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2601340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664756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42577637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F0208-7682-FF5E-7332-16CB2F6D3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6B322-010E-52FA-6F92-80B4848BB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AF23D-1A60-AD27-55C7-D2A70A387E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a:extLst>
              <a:ext uri="{FF2B5EF4-FFF2-40B4-BE49-F238E27FC236}">
                <a16:creationId xmlns:a16="http://schemas.microsoft.com/office/drawing/2014/main" id="{A9BCE50D-17DC-CE08-C278-47325A69FBCF}"/>
              </a:ext>
            </a:extLst>
          </p:cNvPr>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982496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3237282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D57EC-5336-3A3A-2F61-BDF0E1177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B4679-FDE3-9918-9445-CBF29E005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8ED0C8-E0DF-0553-6187-71A2642A92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a:extLst>
              <a:ext uri="{FF2B5EF4-FFF2-40B4-BE49-F238E27FC236}">
                <a16:creationId xmlns:a16="http://schemas.microsoft.com/office/drawing/2014/main" id="{A6B74A72-E4BC-A29A-7AA1-9F292AE652C4}"/>
              </a:ext>
            </a:extLst>
          </p:cNvPr>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1440324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9F9670F-B05C-4E29-9927-D8558D7BA470}" type="slidenum">
              <a:rPr lang="en-US" smtClean="0"/>
              <a:pPr/>
              <a:t>5</a:t>
            </a:fld>
            <a:endParaRPr lang="en-US"/>
          </a:p>
        </p:txBody>
      </p:sp>
      <p:sp>
        <p:nvSpPr>
          <p:cNvPr id="9" name="Slide Image Placeholder 8">
            <a:extLst>
              <a:ext uri="{FF2B5EF4-FFF2-40B4-BE49-F238E27FC236}">
                <a16:creationId xmlns:a16="http://schemas.microsoft.com/office/drawing/2014/main" id="{5C3D1257-90D6-4B06-96E6-427F792EDF37}"/>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D67144F1-529D-4FFA-9395-238980B5DD9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3585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5A109-2EE7-B21E-83BE-1C723BAD1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27099-EEFE-3B8F-8F3E-11474A8A4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4849E-8A24-60A4-019A-DFDE45ADA7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a:extLst>
              <a:ext uri="{FF2B5EF4-FFF2-40B4-BE49-F238E27FC236}">
                <a16:creationId xmlns:a16="http://schemas.microsoft.com/office/drawing/2014/main" id="{38E5AA6D-E8A1-2A53-1920-E2A0BB69EFC1}"/>
              </a:ext>
            </a:extLst>
          </p:cNvPr>
          <p:cNvSpPr>
            <a:spLocks noGrp="1"/>
          </p:cNvSpPr>
          <p:nvPr>
            <p:ph type="sldNum" sz="quarter" idx="5"/>
          </p:nvPr>
        </p:nvSpPr>
        <p:spPr/>
        <p:txBody>
          <a:bodyPr/>
          <a:lstStyle/>
          <a:p>
            <a:fld id="{B54DC83E-89B8-4806-9A94-7D2BAA520DC6}" type="slidenum">
              <a:rPr lang="en-US" smtClean="0"/>
              <a:pPr/>
              <a:t>50</a:t>
            </a:fld>
            <a:endParaRPr lang="en-US"/>
          </a:p>
        </p:txBody>
      </p:sp>
    </p:spTree>
    <p:extLst>
      <p:ext uri="{BB962C8B-B14F-4D97-AF65-F5344CB8AC3E}">
        <p14:creationId xmlns:p14="http://schemas.microsoft.com/office/powerpoint/2010/main" val="2039298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DF71F-4318-0DD4-2B31-987C39C2C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35B9C-F32C-26A3-BAD1-10907389B6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3E886-24DA-E69B-4437-F80AA96E92D1}"/>
              </a:ext>
            </a:extLst>
          </p:cNvPr>
          <p:cNvSpPr>
            <a:spLocks noGrp="1"/>
          </p:cNvSpPr>
          <p:nvPr>
            <p:ph type="body" idx="1"/>
          </p:nvPr>
        </p:nvSpPr>
        <p:spPr/>
        <p:txBody>
          <a:bodyPr/>
          <a:lstStyle/>
          <a:p>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6BAA4D20-3087-D6B9-9252-6D28ADD8AEE5}"/>
              </a:ext>
            </a:extLst>
          </p:cNvPr>
          <p:cNvSpPr>
            <a:spLocks noGrp="1"/>
          </p:cNvSpPr>
          <p:nvPr>
            <p:ph type="sldNum" sz="quarter" idx="5"/>
          </p:nvPr>
        </p:nvSpPr>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31168151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4286814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431089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DADFC-B58D-7DDD-7EC0-2FBB73757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F5C388-0E82-984D-FBB9-7E62CBA4F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5A57D-9FD8-6B85-5DCD-0893365C91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a:extLst>
              <a:ext uri="{FF2B5EF4-FFF2-40B4-BE49-F238E27FC236}">
                <a16:creationId xmlns:a16="http://schemas.microsoft.com/office/drawing/2014/main" id="{F092E662-CA31-349A-B92F-20DB28FD52D2}"/>
              </a:ext>
            </a:extLst>
          </p:cNvPr>
          <p:cNvSpPr>
            <a:spLocks noGrp="1"/>
          </p:cNvSpPr>
          <p:nvPr>
            <p:ph type="sldNum" sz="quarter" idx="5"/>
          </p:nvPr>
        </p:nvSpPr>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1139899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55</a:t>
            </a:fld>
            <a:endParaRPr lang="en-US"/>
          </a:p>
        </p:txBody>
      </p:sp>
    </p:spTree>
    <p:extLst>
      <p:ext uri="{BB962C8B-B14F-4D97-AF65-F5344CB8AC3E}">
        <p14:creationId xmlns:p14="http://schemas.microsoft.com/office/powerpoint/2010/main" val="587842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6</a:t>
            </a:fld>
            <a:endParaRPr lang="en-US"/>
          </a:p>
        </p:txBody>
      </p:sp>
      <p:sp>
        <p:nvSpPr>
          <p:cNvPr id="9" name="Slide Image Placeholder 8">
            <a:extLst>
              <a:ext uri="{FF2B5EF4-FFF2-40B4-BE49-F238E27FC236}">
                <a16:creationId xmlns:a16="http://schemas.microsoft.com/office/drawing/2014/main" id="{83F2B3B2-21DB-4AB0-BD30-EA85354A956F}"/>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1A15ABDD-04D6-4DF9-B2CF-D6DA4D29CF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2408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1030759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1171830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535685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Background" descr="A picture containing icon&#10;&#10;Description automatically generated">
            <a:extLst>
              <a:ext uri="{FF2B5EF4-FFF2-40B4-BE49-F238E27FC236}">
                <a16:creationId xmlns:a16="http://schemas.microsoft.com/office/drawing/2014/main" id="{06FE17AC-217E-4ABC-9CA3-C7780E40141F}"/>
              </a:ext>
            </a:extLst>
          </p:cNvPr>
          <p:cNvPicPr>
            <a:picLocks noChangeAspect="1"/>
          </p:cNvPicPr>
          <p:nvPr userDrawn="1"/>
        </p:nvPicPr>
        <p:blipFill>
          <a:blip r:embed="rId3"/>
          <a:stretch>
            <a:fillRect/>
          </a:stretch>
        </p:blipFill>
        <p:spPr>
          <a:xfrm>
            <a:off x="5414" y="0"/>
            <a:ext cx="12181172" cy="6858000"/>
          </a:xfrm>
          <a:prstGeom prst="rect">
            <a:avLst/>
          </a:prstGeom>
        </p:spPr>
      </p:pic>
      <p:pic>
        <p:nvPicPr>
          <p:cNvPr id="17" name="Logo" descr="Logo of American Institutes for Research. Advancing Evidence. Improving Lives.">
            <a:extLst>
              <a:ext uri="{FF2B5EF4-FFF2-40B4-BE49-F238E27FC236}">
                <a16:creationId xmlns:a16="http://schemas.microsoft.com/office/drawing/2014/main" id="{683BF857-E1C1-43FA-9F60-CF56FA518C1B}"/>
              </a:ext>
            </a:extLst>
          </p:cNvPr>
          <p:cNvPicPr>
            <a:picLocks noChangeAspect="1"/>
          </p:cNvPicPr>
          <p:nvPr userDrawn="1"/>
        </p:nvPicPr>
        <p:blipFill>
          <a:blip r:embed="rId4"/>
          <a:stretch>
            <a:fillRect/>
          </a:stretch>
        </p:blipFill>
        <p:spPr>
          <a:xfrm>
            <a:off x="9506712" y="549514"/>
            <a:ext cx="1847088" cy="935126"/>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1508760"/>
            <a:ext cx="11139854" cy="1371600"/>
          </a:xfrm>
          <a:prstGeom prst="rect">
            <a:avLst/>
          </a:prstGeom>
        </p:spPr>
        <p:txBody>
          <a:bodyPr anchor="b">
            <a:normAutofit/>
          </a:bodyPr>
          <a:lstStyle>
            <a:lvl1pPr algn="l">
              <a:defRPr sz="4800" b="0">
                <a:solidFill>
                  <a:schemeClr val="bg1"/>
                </a:solidFill>
                <a:latin typeface="+mj-lt"/>
                <a:ea typeface="Tahoma" panose="020B0604030504040204" pitchFamily="34" charset="0"/>
                <a:cs typeface="Arial" panose="020B0604020202020204" pitchFamily="34" charset="0"/>
              </a:defRPr>
            </a:lvl1pPr>
          </a:lstStyle>
          <a:p>
            <a:r>
              <a:rPr lang="en-US"/>
              <a:t>Presentation Title</a:t>
            </a:r>
          </a:p>
        </p:txBody>
      </p:sp>
      <p:sp>
        <p:nvSpPr>
          <p:cNvPr id="14" name="Internal Group">
            <a:extLst>
              <a:ext uri="{FF2B5EF4-FFF2-40B4-BE49-F238E27FC236}">
                <a16:creationId xmlns:a16="http://schemas.microsoft.com/office/drawing/2014/main" id="{CD16661F-EAE0-4C7F-9692-49D72C489D61}"/>
              </a:ext>
            </a:extLst>
          </p:cNvPr>
          <p:cNvSpPr>
            <a:spLocks noGrp="1"/>
          </p:cNvSpPr>
          <p:nvPr>
            <p:ph sz="quarter" idx="15" hasCustomPrompt="1"/>
          </p:nvPr>
        </p:nvSpPr>
        <p:spPr>
          <a:xfrm>
            <a:off x="457200" y="1188159"/>
            <a:ext cx="7348871" cy="320601"/>
          </a:xfrm>
          <a:prstGeom prst="rect">
            <a:avLst/>
          </a:prstGeom>
        </p:spPr>
        <p:txBody>
          <a:bodyPr wrap="none">
            <a:spAutoFit/>
          </a:bodyPr>
          <a:lstStyle>
            <a:lvl1pPr marL="0" indent="0">
              <a:buNone/>
              <a:defRPr sz="1800" b="1" cap="all" baseline="0">
                <a:solidFill>
                  <a:schemeClr val="bg1"/>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a:t>AIR Internal Group Name: Subgroup OR SERVICE LINE OR GRANT NAME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Subtitle">
            <a:extLst>
              <a:ext uri="{FF2B5EF4-FFF2-40B4-BE49-F238E27FC236}">
                <a16:creationId xmlns:a16="http://schemas.microsoft.com/office/drawing/2014/main" id="{503C6AED-0DE0-47E4-A81C-6336093669F5}"/>
              </a:ext>
            </a:extLst>
          </p:cNvPr>
          <p:cNvSpPr>
            <a:spLocks noGrp="1"/>
          </p:cNvSpPr>
          <p:nvPr>
            <p:ph type="body" sz="quarter" idx="12" hasCustomPrompt="1"/>
          </p:nvPr>
        </p:nvSpPr>
        <p:spPr>
          <a:xfrm>
            <a:off x="457200" y="3276600"/>
            <a:ext cx="11139488" cy="695325"/>
          </a:xfrm>
          <a:prstGeom prst="rect">
            <a:avLst/>
          </a:prstGeom>
        </p:spPr>
        <p:txBody>
          <a:bodyPr>
            <a:normAutofit/>
          </a:bodyPr>
          <a:lstStyle>
            <a:lvl1pPr marL="0" indent="0">
              <a:buNone/>
              <a:defRPr sz="28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a:t>Presentation Subtitle</a:t>
            </a:r>
          </a:p>
        </p:txBody>
      </p:sp>
      <p:sp>
        <p:nvSpPr>
          <p:cNvPr id="12" name="Presenters 3">
            <a:extLst>
              <a:ext uri="{FF2B5EF4-FFF2-40B4-BE49-F238E27FC236}">
                <a16:creationId xmlns:a16="http://schemas.microsoft.com/office/drawing/2014/main" id="{92723639-909B-4FF5-85E7-4F5DDDD84DFB}"/>
              </a:ext>
            </a:extLst>
          </p:cNvPr>
          <p:cNvSpPr>
            <a:spLocks noGrp="1"/>
          </p:cNvSpPr>
          <p:nvPr>
            <p:ph type="body" sz="quarter" idx="13" hasCustomPrompt="1"/>
          </p:nvPr>
        </p:nvSpPr>
        <p:spPr>
          <a:xfrm>
            <a:off x="457200" y="4128534"/>
            <a:ext cx="11139488" cy="791308"/>
          </a:xfrm>
          <a:prstGeom prst="rect">
            <a:avLst/>
          </a:prstGeom>
        </p:spPr>
        <p:txBody>
          <a:bodyPr>
            <a:normAutofit/>
          </a:bodyPr>
          <a:lstStyle>
            <a:lvl1pPr marL="0" indent="0">
              <a:spcBef>
                <a:spcPts val="0"/>
              </a:spcBef>
              <a:buNone/>
              <a:defRPr sz="16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a:t>Presenter’s Name, Title | Second Presenter’s Name, Title</a:t>
            </a:r>
          </a:p>
          <a:p>
            <a:pPr lvl="0"/>
            <a:r>
              <a:rPr lang="en-US"/>
              <a:t>email.address@air.org or internal.group.email@air.org</a:t>
            </a:r>
          </a:p>
        </p:txBody>
      </p:sp>
      <p:sp>
        <p:nvSpPr>
          <p:cNvPr id="13" name="Location-Date">
            <a:extLst>
              <a:ext uri="{FF2B5EF4-FFF2-40B4-BE49-F238E27FC236}">
                <a16:creationId xmlns:a16="http://schemas.microsoft.com/office/drawing/2014/main" id="{2ADB9052-C0CF-4CF9-9F42-1E338D9FF411}"/>
              </a:ext>
            </a:extLst>
          </p:cNvPr>
          <p:cNvSpPr>
            <a:spLocks noGrp="1"/>
          </p:cNvSpPr>
          <p:nvPr>
            <p:ph type="body" sz="quarter" idx="14" hasCustomPrompt="1"/>
          </p:nvPr>
        </p:nvSpPr>
        <p:spPr>
          <a:xfrm>
            <a:off x="457200" y="4990328"/>
            <a:ext cx="11139488" cy="1016633"/>
          </a:xfrm>
          <a:prstGeom prst="rect">
            <a:avLst/>
          </a:prstGeom>
        </p:spPr>
        <p:txBody>
          <a:bodyPr>
            <a:normAutofit/>
          </a:bodyPr>
          <a:lstStyle>
            <a:lvl1pPr marL="0" indent="0">
              <a:buNone/>
              <a:defRPr sz="20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a:t>Presentation Purpose or Location | Month 20XX</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385023"/>
            <a:ext cx="6096000" cy="276999"/>
          </a:xfrm>
          <a:prstGeom prst="rect">
            <a:avLst/>
          </a:prstGeom>
          <a:noFill/>
        </p:spPr>
        <p:txBody>
          <a:bodyPr wrap="square" lIns="0" anchor="b">
            <a:spAutoFit/>
          </a:bodyPr>
          <a:lstStyle/>
          <a:p>
            <a:pPr algn="l"/>
            <a:r>
              <a:rPr lang="en-US" sz="1200" b="0" i="0" spc="200">
                <a:solidFill>
                  <a:srgbClr val="D1EEFC"/>
                </a:solidFill>
                <a:latin typeface="Calibri"/>
                <a:ea typeface="Calibri"/>
                <a:cs typeface="Calibri"/>
              </a:rPr>
              <a:t>AMERICAN INSTITUTES FOR RESEARCH® | AIR.ORG</a:t>
            </a:r>
          </a:p>
        </p:txBody>
      </p:sp>
      <p:sp>
        <p:nvSpPr>
          <p:cNvPr id="4" name="Copyright">
            <a:extLst>
              <a:ext uri="{FF2B5EF4-FFF2-40B4-BE49-F238E27FC236}">
                <a16:creationId xmlns:a16="http://schemas.microsoft.com/office/drawing/2014/main" id="{B0768D6F-B7D4-49CD-B68A-341338558AA7}"/>
              </a:ext>
            </a:extLst>
          </p:cNvPr>
          <p:cNvSpPr>
            <a:spLocks noGrp="1"/>
          </p:cNvSpPr>
          <p:nvPr>
            <p:ph type="body" sz="quarter" idx="16" hasCustomPrompt="1"/>
          </p:nvPr>
        </p:nvSpPr>
        <p:spPr>
          <a:xfrm>
            <a:off x="8534400" y="6461967"/>
            <a:ext cx="3062288" cy="123111"/>
          </a:xfrm>
        </p:spPr>
        <p:txBody>
          <a:bodyPr rIns="0" anchor="b">
            <a:spAutoFit/>
          </a:bodyPr>
          <a:lstStyle>
            <a:lvl1pPr marL="0" indent="0" algn="r">
              <a:lnSpc>
                <a:spcPct val="100000"/>
              </a:lnSpc>
              <a:spcBef>
                <a:spcPts val="0"/>
              </a:spcBef>
              <a:buNone/>
              <a:defRPr lang="en-US" sz="800" dirty="0" smtClean="0">
                <a:solidFill>
                  <a:srgbClr val="D1EEFC"/>
                </a:solidFill>
                <a:cs typeface="+mn-cs"/>
              </a:defRPr>
            </a:lvl1pPr>
            <a:lvl2pPr marL="0" indent="0" algn="r">
              <a:lnSpc>
                <a:spcPct val="100000"/>
              </a:lnSpc>
              <a:spcBef>
                <a:spcPts val="0"/>
              </a:spcBef>
              <a:buNone/>
              <a:defRPr lang="en-US" sz="800" kern="1200" dirty="0" smtClean="0">
                <a:solidFill>
                  <a:srgbClr val="D1EEFC"/>
                </a:solidFill>
                <a:latin typeface="+mn-lt"/>
                <a:ea typeface="+mn-ea"/>
                <a:cs typeface="+mn-cs"/>
              </a:defRPr>
            </a:lvl2pPr>
            <a:lvl3pPr marL="0" indent="0" algn="r">
              <a:lnSpc>
                <a:spcPct val="100000"/>
              </a:lnSpc>
              <a:spcBef>
                <a:spcPts val="0"/>
              </a:spcBef>
              <a:buNone/>
              <a:defRPr lang="en-US" sz="800" kern="1200" dirty="0" smtClean="0">
                <a:solidFill>
                  <a:srgbClr val="D1EEFC"/>
                </a:solidFill>
                <a:latin typeface="+mn-lt"/>
                <a:ea typeface="+mn-ea"/>
                <a:cs typeface="+mn-cs"/>
              </a:defRPr>
            </a:lvl3pPr>
            <a:lvl4pPr marL="0" indent="0" algn="r">
              <a:lnSpc>
                <a:spcPct val="100000"/>
              </a:lnSpc>
              <a:spcBef>
                <a:spcPts val="0"/>
              </a:spcBef>
              <a:buNone/>
              <a:defRPr lang="en-US" sz="800" kern="1200" dirty="0" smtClean="0">
                <a:solidFill>
                  <a:srgbClr val="D1EEFC"/>
                </a:solidFill>
                <a:latin typeface="+mn-lt"/>
                <a:ea typeface="+mn-ea"/>
                <a:cs typeface="+mn-cs"/>
              </a:defRPr>
            </a:lvl4pPr>
            <a:lvl5pPr marL="0" indent="0" algn="r">
              <a:lnSpc>
                <a:spcPct val="100000"/>
              </a:lnSpc>
              <a:spcBef>
                <a:spcPts val="0"/>
              </a:spcBef>
              <a:buNone/>
              <a:defRPr lang="en-US" sz="800" kern="1200" dirty="0" smtClean="0">
                <a:solidFill>
                  <a:srgbClr val="D1EEFC"/>
                </a:solidFill>
                <a:latin typeface="+mn-lt"/>
                <a:ea typeface="+mn-ea"/>
                <a:cs typeface="+mn-cs"/>
              </a:defRPr>
            </a:lvl5pPr>
          </a:lstStyle>
          <a:p>
            <a:pPr marL="0" lvl="0" algn="r" defTabSz="914400"/>
            <a:r>
              <a:rPr lang="en-US" sz="800">
                <a:solidFill>
                  <a:srgbClr val="D1EEFC"/>
                </a:solidFill>
              </a:rPr>
              <a:t>Copyright © 20XX American Institutes for Research®. All rights reserved.</a:t>
            </a:r>
            <a:endParaRPr lang="en-US"/>
          </a:p>
        </p:txBody>
      </p:sp>
    </p:spTree>
    <p:extLst>
      <p:ext uri="{BB962C8B-B14F-4D97-AF65-F5344CB8AC3E}">
        <p14:creationId xmlns:p14="http://schemas.microsoft.com/office/powerpoint/2010/main" val="2316987775"/>
      </p:ext>
    </p:extLst>
  </p:cSld>
  <p:clrMapOvr>
    <a:masterClrMapping/>
  </p:clrMapOvr>
  <p:extLst>
    <p:ext uri="{DCECCB84-F9BA-43D5-87BE-67443E8EF086}">
      <p15:sldGuideLst xmlns:p15="http://schemas.microsoft.com/office/powerpoint/2012/main">
        <p15:guide id="1" orient="horz" pos="3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Left Dar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1" y="4"/>
            <a:ext cx="5698067" cy="6208111"/>
          </a:xfrm>
          <a:prstGeom prst="rect">
            <a:avLst/>
          </a:prstGeom>
          <a:solidFill>
            <a:schemeClr val="bg2">
              <a:lumMod val="90000"/>
            </a:schemeClr>
          </a:solidFill>
        </p:spPr>
        <p:txBody>
          <a:bodyPr anchor="ctr" anchorCtr="0"/>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7" y="0"/>
            <a:ext cx="5638801" cy="1051560"/>
          </a:xfrm>
          <a:prstGeom prst="rect">
            <a:avLst/>
          </a:prstGeom>
        </p:spPr>
        <p:txBody>
          <a:bodyPr/>
          <a:lstStyle>
            <a:lvl1pPr>
              <a:defRPr/>
            </a:lvl1pPr>
          </a:lstStyle>
          <a:p>
            <a:r>
              <a:rPr lang="en-US"/>
              <a:t>Photo Left</a:t>
            </a:r>
          </a:p>
        </p:txBody>
      </p:sp>
      <p:sp>
        <p:nvSpPr>
          <p:cNvPr id="8" name="Text Placeholder 5">
            <a:extLst>
              <a:ext uri="{FF2B5EF4-FFF2-40B4-BE49-F238E27FC236}">
                <a16:creationId xmlns:a16="http://schemas.microsoft.com/office/drawing/2014/main" id="{334F4BEE-EE2B-444B-8886-942FBEB446F1}"/>
              </a:ext>
            </a:extLst>
          </p:cNvPr>
          <p:cNvSpPr>
            <a:spLocks noGrp="1"/>
          </p:cNvSpPr>
          <p:nvPr>
            <p:ph type="body" sz="quarter" idx="20" hasCustomPrompt="1"/>
          </p:nvPr>
        </p:nvSpPr>
        <p:spPr>
          <a:xfrm>
            <a:off x="6094475" y="1176375"/>
            <a:ext cx="1595439" cy="52388"/>
          </a:xfrm>
          <a:prstGeom prst="rect">
            <a:avLst/>
          </a:prstGeom>
          <a:solidFill>
            <a:schemeClr val="accent2"/>
          </a:solidFill>
          <a:ln>
            <a:noFill/>
          </a:ln>
        </p:spPr>
        <p:txBody>
          <a:bodyPr>
            <a:noAutofit/>
          </a:bodyPr>
          <a:lstStyle>
            <a:lvl1pPr marL="0" indent="0">
              <a:buFont typeface="Arial" panose="020B0604020202020204" pitchFamily="34" charset="0"/>
              <a:buNone/>
              <a:defRPr lang="en-US" sz="100" dirty="0"/>
            </a:lvl1pPr>
            <a:lvl2pPr marL="240030" indent="0">
              <a:buNone/>
              <a:defRPr sz="100"/>
            </a:lvl2pPr>
            <a:lvl3pPr marL="480060" indent="0">
              <a:buNone/>
              <a:defRPr sz="100"/>
            </a:lvl3pPr>
            <a:lvl4pPr marL="720090" indent="0">
              <a:buNone/>
              <a:defRPr sz="100"/>
            </a:lvl4pPr>
            <a:lvl5pPr marL="960120" indent="0">
              <a:buNone/>
              <a:defRPr sz="100"/>
            </a:lvl5pPr>
          </a:lstStyle>
          <a:p>
            <a:pPr lvl="0"/>
            <a:r>
              <a:rPr lang="en-US"/>
              <a:t> </a:t>
            </a:r>
          </a:p>
        </p:txBody>
      </p:sp>
      <p:sp>
        <p:nvSpPr>
          <p:cNvPr id="6" name="Content Placeholder 5">
            <a:extLst>
              <a:ext uri="{FF2B5EF4-FFF2-40B4-BE49-F238E27FC236}">
                <a16:creationId xmlns:a16="http://schemas.microsoft.com/office/drawing/2014/main" id="{CFB4CE17-B9A2-4429-8BEA-8DAC33B7CC82}"/>
              </a:ext>
            </a:extLst>
          </p:cNvPr>
          <p:cNvSpPr>
            <a:spLocks noGrp="1"/>
          </p:cNvSpPr>
          <p:nvPr>
            <p:ph sz="quarter" idx="19"/>
          </p:nvPr>
        </p:nvSpPr>
        <p:spPr>
          <a:xfrm>
            <a:off x="6094413" y="1307592"/>
            <a:ext cx="5640387" cy="449884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3" y="5806444"/>
            <a:ext cx="5638799" cy="365125"/>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EC93C9DE-DF10-4382-B836-E8C53CC249E7}"/>
              </a:ext>
            </a:extLst>
          </p:cNvPr>
          <p:cNvSpPr>
            <a:spLocks noGrp="1"/>
          </p:cNvSpPr>
          <p:nvPr>
            <p:ph type="sldNum" sz="quarter" idx="21"/>
          </p:nvPr>
        </p:nvSpPr>
        <p:spPr>
          <a:xfrm>
            <a:off x="457203" y="6422601"/>
            <a:ext cx="243015" cy="246221"/>
          </a:xfrm>
          <a:prstGeom prst="rect">
            <a:avLst/>
          </a:prstGeom>
        </p:spPr>
        <p:txBody>
          <a:bodyPr/>
          <a:lstStyle>
            <a:lvl1pPr>
              <a:defRPr sz="1000"/>
            </a:lvl1pPr>
          </a:lstStyle>
          <a:p>
            <a:fld id="{4C220196-9E08-4ED0-9B4F-CDF152982462}" type="slidenum">
              <a:rPr lang="en-US" smtClean="0"/>
              <a:t>‹#›</a:t>
            </a:fld>
            <a:endParaRPr lang="en-US"/>
          </a:p>
        </p:txBody>
      </p:sp>
      <p:sp>
        <p:nvSpPr>
          <p:cNvPr id="15" name="AIR.org">
            <a:extLst>
              <a:ext uri="{FF2B5EF4-FFF2-40B4-BE49-F238E27FC236}">
                <a16:creationId xmlns:a16="http://schemas.microsoft.com/office/drawing/2014/main" id="{4D9EF848-34ED-4E07-B5A0-82AB6F4804D7}"/>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pic>
        <p:nvPicPr>
          <p:cNvPr id="11" name="Picture 10" descr="Logo&#10;&#10;Description automatically generated">
            <a:extLst>
              <a:ext uri="{FF2B5EF4-FFF2-40B4-BE49-F238E27FC236}">
                <a16:creationId xmlns:a16="http://schemas.microsoft.com/office/drawing/2014/main" id="{0ADB27E3-C356-4656-BFC4-124B74B0F53F}"/>
              </a:ext>
            </a:extLst>
          </p:cNvPr>
          <p:cNvPicPr>
            <a:picLocks noChangeAspect="1"/>
          </p:cNvPicPr>
          <p:nvPr userDrawn="1"/>
        </p:nvPicPr>
        <p:blipFill>
          <a:blip r:embed="rId2"/>
          <a:stretch>
            <a:fillRect/>
          </a:stretch>
        </p:blipFill>
        <p:spPr>
          <a:xfrm>
            <a:off x="10527855" y="6394880"/>
            <a:ext cx="1042416" cy="305320"/>
          </a:xfrm>
          <a:prstGeom prst="rect">
            <a:avLst/>
          </a:prstGeom>
        </p:spPr>
      </p:pic>
    </p:spTree>
    <p:extLst>
      <p:ext uri="{BB962C8B-B14F-4D97-AF65-F5344CB8AC3E}">
        <p14:creationId xmlns:p14="http://schemas.microsoft.com/office/powerpoint/2010/main" val="3472248900"/>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Dar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4ABABB-54D9-47DF-95C1-C1C4095468D7}"/>
              </a:ext>
            </a:extLst>
          </p:cNvPr>
          <p:cNvSpPr>
            <a:spLocks noGrp="1"/>
          </p:cNvSpPr>
          <p:nvPr>
            <p:ph type="sldNum" sz="quarter" idx="10"/>
          </p:nvPr>
        </p:nvSpPr>
        <p:spPr>
          <a:xfrm>
            <a:off x="457203" y="6422601"/>
            <a:ext cx="243015" cy="246221"/>
          </a:xfrm>
          <a:prstGeom prst="rect">
            <a:avLst/>
          </a:prstGeom>
        </p:spPr>
        <p:txBody>
          <a:bodyPr/>
          <a:lstStyle/>
          <a:p>
            <a:fld id="{9FCB0336-2F23-4B70-9AF4-E54A7D43B4CA}" type="slidenum">
              <a:rPr lang="en-US" smtClean="0"/>
              <a:pPr/>
              <a:t>‹#›</a:t>
            </a:fld>
            <a:endParaRPr lang="en-US"/>
          </a:p>
        </p:txBody>
      </p:sp>
      <p:sp>
        <p:nvSpPr>
          <p:cNvPr id="4" name="Rectangle 3">
            <a:extLst>
              <a:ext uri="{FF2B5EF4-FFF2-40B4-BE49-F238E27FC236}">
                <a16:creationId xmlns:a16="http://schemas.microsoft.com/office/drawing/2014/main" id="{A7CAD942-E2CF-4F22-946A-C89B4F8CC595}"/>
              </a:ext>
            </a:extLst>
          </p:cNvPr>
          <p:cNvSpPr/>
          <p:nvPr/>
        </p:nvSpPr>
        <p:spPr>
          <a:xfrm>
            <a:off x="0" y="4"/>
            <a:ext cx="12192000" cy="61960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5">
            <a:extLst>
              <a:ext uri="{FF2B5EF4-FFF2-40B4-BE49-F238E27FC236}">
                <a16:creationId xmlns:a16="http://schemas.microsoft.com/office/drawing/2014/main" id="{94D0D020-79FB-DA37-53F5-19DE6BAAB9E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8757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Full-bleed photo Dark">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48481"/>
            <a:ext cx="11338560" cy="747897"/>
          </a:xfrm>
          <a:prstGeom prst="rect">
            <a:avLst/>
          </a:prstGeom>
        </p:spPr>
        <p:txBody>
          <a:bodyPr>
            <a:spAutoFit/>
          </a:bodyPr>
          <a:lstStyle>
            <a:lvl1pPr>
              <a:defRPr kumimoji="0" lang="en-US" sz="1800" b="0" i="0" u="none" strike="noStrike" kern="1200" cap="none" spc="0" normalizeH="0" baseline="0" noProof="0" smtClean="0">
                <a:ln>
                  <a:noFill/>
                </a:ln>
                <a:solidFill>
                  <a:srgbClr val="595959"/>
                </a:solidFill>
                <a:effectLst/>
                <a:uLnTx/>
                <a:uFillTx/>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
        <p:nvSpPr>
          <p:cNvPr id="3" name="Picture Placeholder 2"/>
          <p:cNvSpPr>
            <a:spLocks noGrp="1"/>
          </p:cNvSpPr>
          <p:nvPr>
            <p:ph type="pic" sz="quarter" idx="10" hasCustomPrompt="1"/>
          </p:nvPr>
        </p:nvSpPr>
        <p:spPr>
          <a:xfrm>
            <a:off x="0" y="0"/>
            <a:ext cx="12192000" cy="6858000"/>
          </a:xfrm>
          <a:prstGeom prst="rect">
            <a:avLst/>
          </a:prstGeom>
        </p:spPr>
        <p:txBody>
          <a:bodyPr/>
          <a:lstStyle>
            <a:lvl1pPr marL="0" indent="0" algn="l">
              <a:buNone/>
              <a:defRPr/>
            </a:lvl1pPr>
          </a:lstStyle>
          <a:p>
            <a:r>
              <a:rPr lang="en-US"/>
              <a:t>Full-Bleed Photo layout. Click on the icon at the center of the slide to add a picture.</a:t>
            </a:r>
          </a:p>
        </p:txBody>
      </p:sp>
    </p:spTree>
    <p:extLst>
      <p:ext uri="{BB962C8B-B14F-4D97-AF65-F5344CB8AC3E}">
        <p14:creationId xmlns:p14="http://schemas.microsoft.com/office/powerpoint/2010/main" val="1486774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317A-7285-45CB-9DE4-E818FF305C0E}"/>
              </a:ext>
            </a:extLst>
          </p:cNvPr>
          <p:cNvSpPr>
            <a:spLocks noGrp="1"/>
          </p:cNvSpPr>
          <p:nvPr>
            <p:ph type="title"/>
          </p:nvPr>
        </p:nvSpPr>
        <p:spPr>
          <a:xfrm>
            <a:off x="458724" y="0"/>
            <a:ext cx="11274552" cy="1051560"/>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D7C8312-4A63-4E43-B00F-194BF095E792}"/>
              </a:ext>
            </a:extLst>
          </p:cNvPr>
          <p:cNvSpPr>
            <a:spLocks noGrp="1"/>
          </p:cNvSpPr>
          <p:nvPr>
            <p:ph type="sldNum" sz="quarter" idx="10"/>
          </p:nvPr>
        </p:nvSpPr>
        <p:spPr>
          <a:xfrm>
            <a:off x="457203" y="6422601"/>
            <a:ext cx="243015" cy="246221"/>
          </a:xfrm>
          <a:prstGeom prst="rect">
            <a:avLst/>
          </a:prstGeom>
        </p:spPr>
        <p:txBody>
          <a:bodyPr/>
          <a:lstStyle/>
          <a:p>
            <a:fld id="{ED60A167-480C-4F71-A48E-190E46B93F51}" type="slidenum">
              <a:rPr lang="en-US" smtClean="0"/>
              <a:t>‹#›</a:t>
            </a:fld>
            <a:endParaRPr lang="en-US"/>
          </a:p>
        </p:txBody>
      </p:sp>
    </p:spTree>
    <p:extLst>
      <p:ext uri="{BB962C8B-B14F-4D97-AF65-F5344CB8AC3E}">
        <p14:creationId xmlns:p14="http://schemas.microsoft.com/office/powerpoint/2010/main" val="1653325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ur Presenters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a:xfrm>
            <a:off x="463296" y="-63796"/>
            <a:ext cx="11274552" cy="1051560"/>
          </a:xfrm>
          <a:prstGeom prst="rect">
            <a:avLst/>
          </a:prstGeom>
        </p:spPr>
        <p:txBody>
          <a:bodyPr/>
          <a:lstStyle>
            <a:lvl1pPr>
              <a:defRPr/>
            </a:lvl1pPr>
          </a:lstStyle>
          <a:p>
            <a:r>
              <a:rPr lang="en-US"/>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noChangeAspect="1"/>
          </p:cNvSpPr>
          <p:nvPr>
            <p:ph type="pic" sz="quarter" idx="15" hasCustomPrompt="1"/>
          </p:nvPr>
        </p:nvSpPr>
        <p:spPr>
          <a:xfrm>
            <a:off x="807276"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805789" y="4156548"/>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805789" y="3637300"/>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8" name="Picture Placeholder 1">
            <a:extLst>
              <a:ext uri="{FF2B5EF4-FFF2-40B4-BE49-F238E27FC236}">
                <a16:creationId xmlns:a16="http://schemas.microsoft.com/office/drawing/2014/main" id="{C9EDA36B-2EA5-455F-BB16-5B219282D342}"/>
              </a:ext>
            </a:extLst>
          </p:cNvPr>
          <p:cNvSpPr>
            <a:spLocks noGrp="1" noChangeAspect="1"/>
          </p:cNvSpPr>
          <p:nvPr>
            <p:ph type="pic" sz="quarter" idx="24" hasCustomPrompt="1"/>
          </p:nvPr>
        </p:nvSpPr>
        <p:spPr>
          <a:xfrm>
            <a:off x="3912820"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3807732" y="4156551"/>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3807732" y="3637302"/>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1" name="Picture Placeholder 1">
            <a:extLst>
              <a:ext uri="{FF2B5EF4-FFF2-40B4-BE49-F238E27FC236}">
                <a16:creationId xmlns:a16="http://schemas.microsoft.com/office/drawing/2014/main" id="{94A80552-9B52-42DF-BE3A-6F065118F72B}"/>
              </a:ext>
            </a:extLst>
          </p:cNvPr>
          <p:cNvSpPr>
            <a:spLocks noGrp="1" noChangeAspect="1"/>
          </p:cNvSpPr>
          <p:nvPr>
            <p:ph type="pic" sz="quarter" idx="27" hasCustomPrompt="1"/>
          </p:nvPr>
        </p:nvSpPr>
        <p:spPr>
          <a:xfrm>
            <a:off x="6954216"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6899928" y="4156551"/>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6899928" y="3637302"/>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4" name="Picture Placeholder 1">
            <a:extLst>
              <a:ext uri="{FF2B5EF4-FFF2-40B4-BE49-F238E27FC236}">
                <a16:creationId xmlns:a16="http://schemas.microsoft.com/office/drawing/2014/main" id="{8F6ABA03-6543-489D-8F50-07455BA0EAC8}"/>
              </a:ext>
            </a:extLst>
          </p:cNvPr>
          <p:cNvSpPr>
            <a:spLocks noGrp="1" noChangeAspect="1"/>
          </p:cNvSpPr>
          <p:nvPr>
            <p:ph type="pic" sz="quarter" idx="30" hasCustomPrompt="1"/>
          </p:nvPr>
        </p:nvSpPr>
        <p:spPr>
          <a:xfrm>
            <a:off x="9995612"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9992124" y="4156548"/>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9992124" y="3637301"/>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25" name="Text Placeholder 5">
            <a:extLst>
              <a:ext uri="{FF2B5EF4-FFF2-40B4-BE49-F238E27FC236}">
                <a16:creationId xmlns:a16="http://schemas.microsoft.com/office/drawing/2014/main" id="{F4702662-DD5D-4FE7-A587-02E9046E874F}"/>
              </a:ext>
            </a:extLst>
          </p:cNvPr>
          <p:cNvSpPr>
            <a:spLocks noGrp="1"/>
          </p:cNvSpPr>
          <p:nvPr>
            <p:ph type="body" sz="quarter" idx="20" hasCustomPrompt="1"/>
          </p:nvPr>
        </p:nvSpPr>
        <p:spPr>
          <a:xfrm>
            <a:off x="1133546"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6" name="Text Placeholder 5">
            <a:extLst>
              <a:ext uri="{FF2B5EF4-FFF2-40B4-BE49-F238E27FC236}">
                <a16:creationId xmlns:a16="http://schemas.microsoft.com/office/drawing/2014/main" id="{A619E285-69D7-4A1A-8C89-76BE1AE72CB1}"/>
              </a:ext>
            </a:extLst>
          </p:cNvPr>
          <p:cNvSpPr>
            <a:spLocks noGrp="1"/>
          </p:cNvSpPr>
          <p:nvPr>
            <p:ph type="body" sz="quarter" idx="53" hasCustomPrompt="1"/>
          </p:nvPr>
        </p:nvSpPr>
        <p:spPr>
          <a:xfrm>
            <a:off x="4133481"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7" name="Text Placeholder 5">
            <a:extLst>
              <a:ext uri="{FF2B5EF4-FFF2-40B4-BE49-F238E27FC236}">
                <a16:creationId xmlns:a16="http://schemas.microsoft.com/office/drawing/2014/main" id="{CD77238D-C488-4ACC-8350-099780D0E1C9}"/>
              </a:ext>
            </a:extLst>
          </p:cNvPr>
          <p:cNvSpPr>
            <a:spLocks noGrp="1"/>
          </p:cNvSpPr>
          <p:nvPr>
            <p:ph type="body" sz="quarter" idx="54" hasCustomPrompt="1"/>
          </p:nvPr>
        </p:nvSpPr>
        <p:spPr>
          <a:xfrm>
            <a:off x="7223669"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8" name="Text Placeholder 5">
            <a:extLst>
              <a:ext uri="{FF2B5EF4-FFF2-40B4-BE49-F238E27FC236}">
                <a16:creationId xmlns:a16="http://schemas.microsoft.com/office/drawing/2014/main" id="{1B7415C0-D57B-4725-A129-9073F7235203}"/>
              </a:ext>
            </a:extLst>
          </p:cNvPr>
          <p:cNvSpPr>
            <a:spLocks noGrp="1"/>
          </p:cNvSpPr>
          <p:nvPr>
            <p:ph type="body" sz="quarter" idx="55" hasCustomPrompt="1"/>
          </p:nvPr>
        </p:nvSpPr>
        <p:spPr>
          <a:xfrm>
            <a:off x="10313857" y="4034433"/>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3" name="Slide Number Placeholder 2">
            <a:extLst>
              <a:ext uri="{FF2B5EF4-FFF2-40B4-BE49-F238E27FC236}">
                <a16:creationId xmlns:a16="http://schemas.microsoft.com/office/drawing/2014/main" id="{A6DE5B86-B5B1-44F6-BBC1-69C4AA85382A}"/>
              </a:ext>
            </a:extLst>
          </p:cNvPr>
          <p:cNvSpPr>
            <a:spLocks noGrp="1"/>
          </p:cNvSpPr>
          <p:nvPr>
            <p:ph type="sldNum" sz="quarter" idx="58"/>
          </p:nvPr>
        </p:nvSpPr>
        <p:spPr>
          <a:xfrm>
            <a:off x="457203" y="6422601"/>
            <a:ext cx="243015" cy="246221"/>
          </a:xfrm>
          <a:prstGeom prst="rect">
            <a:avLst/>
          </a:prstGeom>
        </p:spPr>
        <p:txBody>
          <a:bodyPr/>
          <a:lstStyle/>
          <a:p>
            <a:fld id="{9FCB0336-2F23-4B70-9AF4-E54A7D43B4CA}" type="slidenum">
              <a:rPr lang="en-US" smtClean="0"/>
              <a:pPr/>
              <a:t>‹#›</a:t>
            </a:fld>
            <a:endParaRPr lang="en-US"/>
          </a:p>
        </p:txBody>
      </p:sp>
    </p:spTree>
    <p:extLst>
      <p:ext uri="{BB962C8B-B14F-4D97-AF65-F5344CB8AC3E}">
        <p14:creationId xmlns:p14="http://schemas.microsoft.com/office/powerpoint/2010/main" val="16965010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eferences Dark">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8724" y="0"/>
            <a:ext cx="11274552" cy="1051560"/>
          </a:xfrm>
          <a:prstGeom prst="rect">
            <a:avLst/>
          </a:prstGeom>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89888"/>
            <a:ext cx="11274552" cy="4498848"/>
          </a:xfrm>
          <a:prstGeom prst="rect">
            <a:avLst/>
          </a:prstGeom>
        </p:spPr>
        <p:txBody>
          <a:bodyPr>
            <a:noAutofit/>
          </a:bodyPr>
          <a:lstStyle>
            <a:lvl1pPr marL="457200" indent="-342900">
              <a:lnSpc>
                <a:spcPct val="100000"/>
              </a:lnSpc>
              <a:spcBef>
                <a:spcPts val="1350"/>
              </a:spcBef>
              <a:buNone/>
              <a:defRPr sz="1350" i="0" baseline="0">
                <a:solidFill>
                  <a:schemeClr val="tx1"/>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2" name="Slide Number Placeholder 1">
            <a:extLst>
              <a:ext uri="{FF2B5EF4-FFF2-40B4-BE49-F238E27FC236}">
                <a16:creationId xmlns:a16="http://schemas.microsoft.com/office/drawing/2014/main" id="{511D7A7F-8AFE-4413-A94C-E666E4D285C5}"/>
              </a:ext>
            </a:extLst>
          </p:cNvPr>
          <p:cNvSpPr>
            <a:spLocks noGrp="1"/>
          </p:cNvSpPr>
          <p:nvPr>
            <p:ph type="sldNum" sz="quarter" idx="14"/>
          </p:nvPr>
        </p:nvSpPr>
        <p:spPr>
          <a:xfrm>
            <a:off x="457203" y="6422601"/>
            <a:ext cx="243015" cy="246221"/>
          </a:xfrm>
          <a:prstGeom prst="rect">
            <a:avLst/>
          </a:prstGeom>
        </p:spPr>
        <p:txBody>
          <a:bodyPr/>
          <a:lstStyle/>
          <a:p>
            <a:fld id="{1A10FC28-C311-45D8-8C62-9AAC5E62F54B}" type="slidenum">
              <a:rPr lang="en-US" smtClean="0"/>
              <a:t>‹#›</a:t>
            </a:fld>
            <a:endParaRPr lang="en-US"/>
          </a:p>
        </p:txBody>
      </p:sp>
    </p:spTree>
    <p:extLst>
      <p:ext uri="{BB962C8B-B14F-4D97-AF65-F5344CB8AC3E}">
        <p14:creationId xmlns:p14="http://schemas.microsoft.com/office/powerpoint/2010/main" val="1762579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End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Background" descr="A picture containing icon&#10;&#10;Description automatically generated">
            <a:extLst>
              <a:ext uri="{FF2B5EF4-FFF2-40B4-BE49-F238E27FC236}">
                <a16:creationId xmlns:a16="http://schemas.microsoft.com/office/drawing/2014/main" id="{0D0B41C4-DABA-4AAE-9717-313FEFE391BD}"/>
              </a:ext>
            </a:extLst>
          </p:cNvPr>
          <p:cNvPicPr>
            <a:picLocks noChangeAspect="1"/>
          </p:cNvPicPr>
          <p:nvPr userDrawn="1"/>
        </p:nvPicPr>
        <p:blipFill>
          <a:blip r:embed="rId3"/>
          <a:stretch>
            <a:fillRect/>
          </a:stretch>
        </p:blipFill>
        <p:spPr>
          <a:xfrm>
            <a:off x="5414" y="0"/>
            <a:ext cx="12181172" cy="6858000"/>
          </a:xfrm>
          <a:prstGeom prst="rect">
            <a:avLst/>
          </a:prstGeom>
        </p:spPr>
      </p:pic>
      <p:pic>
        <p:nvPicPr>
          <p:cNvPr id="14" name="AIR Logo" descr="Logo of American Institutes for Research. Advancing Evidence. Improving Lives.">
            <a:extLst>
              <a:ext uri="{FF2B5EF4-FFF2-40B4-BE49-F238E27FC236}">
                <a16:creationId xmlns:a16="http://schemas.microsoft.com/office/drawing/2014/main" id="{1CE905F4-03D8-4EE1-A724-E70B8200CB4C}"/>
              </a:ext>
            </a:extLst>
          </p:cNvPr>
          <p:cNvPicPr>
            <a:picLocks noChangeAspect="1"/>
          </p:cNvPicPr>
          <p:nvPr userDrawn="1"/>
        </p:nvPicPr>
        <p:blipFill>
          <a:blip r:embed="rId4"/>
          <a:stretch>
            <a:fillRect/>
          </a:stretch>
        </p:blipFill>
        <p:spPr>
          <a:xfrm>
            <a:off x="9506712" y="549514"/>
            <a:ext cx="1847088" cy="935126"/>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2150775"/>
            <a:ext cx="7018421" cy="734613"/>
          </a:xfrm>
          <a:prstGeom prst="rect">
            <a:avLst/>
          </a:prstGeom>
        </p:spPr>
        <p:txBody>
          <a:bodyPr anchor="b">
            <a:normAutofit/>
          </a:bodyPr>
          <a:lstStyle>
            <a:lvl1pPr algn="l">
              <a:defRPr sz="1800" b="0">
                <a:solidFill>
                  <a:schemeClr val="bg1"/>
                </a:solidFill>
                <a:latin typeface="+mj-lt"/>
                <a:ea typeface="Tahoma" panose="020B0604030504040204" pitchFamily="34" charset="0"/>
                <a:cs typeface="Arial" panose="020B0604020202020204" pitchFamily="34" charset="0"/>
              </a:defRPr>
            </a:lvl1pPr>
          </a:lstStyle>
          <a:p>
            <a:r>
              <a:rPr lang="en-US"/>
              <a:t>Presenter’s Name Dark Layout</a:t>
            </a:r>
          </a:p>
        </p:txBody>
      </p:sp>
      <p:sp>
        <p:nvSpPr>
          <p:cNvPr id="9" name="Internal Group Name">
            <a:extLst>
              <a:ext uri="{FF2B5EF4-FFF2-40B4-BE49-F238E27FC236}">
                <a16:creationId xmlns:a16="http://schemas.microsoft.com/office/drawing/2014/main" id="{97058B35-E39B-47D0-AF88-C8A3C27D3696}"/>
              </a:ext>
            </a:extLst>
          </p:cNvPr>
          <p:cNvSpPr>
            <a:spLocks noGrp="1"/>
          </p:cNvSpPr>
          <p:nvPr>
            <p:ph sz="quarter" idx="15" hasCustomPrompt="1"/>
          </p:nvPr>
        </p:nvSpPr>
        <p:spPr>
          <a:xfrm>
            <a:off x="457200" y="1755648"/>
            <a:ext cx="10972800" cy="347472"/>
          </a:xfrm>
          <a:prstGeom prst="rect">
            <a:avLst/>
          </a:prstGeom>
        </p:spPr>
        <p:txBody>
          <a:bodyPr>
            <a:noAutofit/>
          </a:bodyPr>
          <a:lstStyle>
            <a:lvl1pPr marL="0" indent="0">
              <a:buNone/>
              <a:defRPr sz="1800" b="1" cap="all" baseline="0">
                <a:solidFill>
                  <a:schemeClr val="bg1"/>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a:t>AIR Internal Group Name: Subgroup OR SERVICE LINE OR GRANT NAME</a:t>
            </a:r>
          </a:p>
        </p:txBody>
      </p:sp>
      <p:cxnSp>
        <p:nvCxnSpPr>
          <p:cNvPr id="15" name="Straight Connector 14">
            <a:extLst>
              <a:ext uri="{FF2B5EF4-FFF2-40B4-BE49-F238E27FC236}">
                <a16:creationId xmlns:a16="http://schemas.microsoft.com/office/drawing/2014/main" id="{EC6DD846-B96B-8F47-BA63-6F35DD0EF90F}"/>
              </a:ext>
            </a:extLst>
          </p:cNvPr>
          <p:cNvCxnSpPr/>
          <p:nvPr/>
        </p:nvCxnSpPr>
        <p:spPr>
          <a:xfrm>
            <a:off x="457203"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Contact Info">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356919"/>
            <a:ext cx="6939941" cy="1904895"/>
          </a:xfrm>
          <a:prstGeom prst="rect">
            <a:avLst/>
          </a:prstGeom>
        </p:spPr>
        <p:txBody>
          <a:bodyPr>
            <a:normAutofit/>
          </a:bodyPr>
          <a:lstStyle>
            <a:lvl1pPr marL="0" indent="0" algn="l">
              <a:lnSpc>
                <a:spcPct val="100000"/>
              </a:lnSpc>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Presenter’s Job Title</a:t>
            </a:r>
            <a:br>
              <a:rPr lang="en-US"/>
            </a:br>
            <a:r>
              <a:rPr lang="en-US"/>
              <a:t>+1.202.403.XXXX</a:t>
            </a:r>
            <a:br>
              <a:rPr lang="en-US"/>
            </a:br>
            <a:r>
              <a:rPr lang="en-US"/>
              <a:t>email.address@air.org or internal.group.email@air.org</a:t>
            </a:r>
          </a:p>
        </p:txBody>
      </p:sp>
      <p:sp>
        <p:nvSpPr>
          <p:cNvPr id="10" name="AIR">
            <a:extLst>
              <a:ext uri="{FF2B5EF4-FFF2-40B4-BE49-F238E27FC236}">
                <a16:creationId xmlns:a16="http://schemas.microsoft.com/office/drawing/2014/main" id="{6D35682F-2DFC-6D4A-9319-B6DB0F0EC6C2}"/>
              </a:ext>
            </a:extLst>
          </p:cNvPr>
          <p:cNvSpPr txBox="1"/>
          <p:nvPr/>
        </p:nvSpPr>
        <p:spPr>
          <a:xfrm>
            <a:off x="457200" y="5931075"/>
            <a:ext cx="6096000" cy="230832"/>
          </a:xfrm>
          <a:prstGeom prst="rect">
            <a:avLst/>
          </a:prstGeom>
          <a:noFill/>
        </p:spPr>
        <p:txBody>
          <a:bodyPr wrap="square" lIns="0" anchor="b">
            <a:spAutoFit/>
          </a:bodyPr>
          <a:lstStyle/>
          <a:p>
            <a:pPr algn="l"/>
            <a:r>
              <a:rPr lang="en-US" sz="900" b="0" i="0" spc="150">
                <a:solidFill>
                  <a:srgbClr val="D1EEFC"/>
                </a:solidFill>
                <a:latin typeface="Calibri"/>
                <a:ea typeface="Calibri"/>
                <a:cs typeface="Calibri"/>
              </a:rPr>
              <a:t>AMERICAN INSTITUTES FOR RESEARCH® | AIR.ORG</a:t>
            </a:r>
          </a:p>
        </p:txBody>
      </p:sp>
      <p:sp>
        <p:nvSpPr>
          <p:cNvPr id="4" name="Copyright">
            <a:extLst>
              <a:ext uri="{FF2B5EF4-FFF2-40B4-BE49-F238E27FC236}">
                <a16:creationId xmlns:a16="http://schemas.microsoft.com/office/drawing/2014/main" id="{EFE733CF-E3E7-6986-2C8F-A595E99ED1D0}"/>
              </a:ext>
            </a:extLst>
          </p:cNvPr>
          <p:cNvSpPr>
            <a:spLocks noGrp="1"/>
          </p:cNvSpPr>
          <p:nvPr>
            <p:ph type="body" sz="quarter" idx="16" hasCustomPrompt="1"/>
          </p:nvPr>
        </p:nvSpPr>
        <p:spPr>
          <a:xfrm>
            <a:off x="457200" y="6189282"/>
            <a:ext cx="9052560" cy="440313"/>
          </a:xfrm>
          <a:prstGeom prst="rect">
            <a:avLst/>
          </a:prstGeom>
        </p:spPr>
        <p:txBody>
          <a:bodyPr wrap="square" lIns="0" tIns="0" rIns="0" bIns="0" anchor="b" anchorCtr="0">
            <a:spAutoFit/>
          </a:bodyPr>
          <a:lstStyle>
            <a:lvl1pPr marL="0" indent="0" algn="l">
              <a:buNone/>
              <a:defRPr kumimoji="0" lang="en-US" sz="600" u="none" strike="noStrike" cap="none" spc="0" normalizeH="0" baseline="0" dirty="0" smtClean="0">
                <a:ln>
                  <a:noFill/>
                </a:ln>
                <a:solidFill>
                  <a:schemeClr val="bg2"/>
                </a:solidFill>
                <a:effectLst/>
                <a:uLnTx/>
                <a:uFillTx/>
                <a:cs typeface="Calibri"/>
              </a:defRPr>
            </a:lvl1pPr>
            <a:lvl2pPr>
              <a:defRPr lang="en-US" sz="1350" dirty="0" smtClean="0">
                <a:cs typeface="+mn-cs"/>
              </a:defRPr>
            </a:lvl2pPr>
            <a:lvl3pPr>
              <a:defRPr lang="en-US" sz="1350" dirty="0" smtClean="0">
                <a:cs typeface="+mn-cs"/>
              </a:defRPr>
            </a:lvl3pPr>
            <a:lvl4pPr>
              <a:defRPr lang="en-US" sz="1350" dirty="0" smtClean="0">
                <a:cs typeface="+mn-cs"/>
              </a:defRPr>
            </a:lvl4pPr>
            <a:lvl5pPr>
              <a:defRPr lang="en-US" sz="1350" dirty="0">
                <a:cs typeface="+mn-cs"/>
              </a:defRPr>
            </a:lvl5pPr>
          </a:lstStyle>
          <a:p>
            <a:r>
              <a:rPr lang="en-US" sz="600">
                <a:solidFill>
                  <a:schemeClr val="bg2"/>
                </a:solidFill>
              </a:rPr>
              <a:t>Notice of Trademark: “American Institutes for Research” and “AIR” are registered trademarks. All other brand, product, or company names are trademarks or registered trademarks of their respective owners.</a:t>
            </a:r>
          </a:p>
          <a:p>
            <a:r>
              <a:rPr lang="en-US" sz="600">
                <a:solidFill>
                  <a:schemeClr val="bg2"/>
                </a:solidFill>
              </a:rPr>
              <a:t>Copyright © 20XX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endParaRPr lang="en-US"/>
          </a:p>
        </p:txBody>
      </p:sp>
      <p:sp>
        <p:nvSpPr>
          <p:cNvPr id="5" name="File ID">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169456" y="6522706"/>
            <a:ext cx="464871" cy="106889"/>
          </a:xfrm>
          <a:prstGeom prst="rect">
            <a:avLst/>
          </a:prstGeom>
        </p:spPr>
        <p:txBody>
          <a:bodyPr wrap="none" lIns="0" tIns="0" rIns="0" bIns="0" anchor="b" anchorCtr="0">
            <a:spAutoFit/>
          </a:bodyPr>
          <a:lstStyle>
            <a:lvl1pPr marL="0" indent="0" algn="r">
              <a:buNone/>
              <a:defRPr kumimoji="0" lang="en-US" sz="600" u="none" strike="noStrike" cap="none" spc="0" normalizeH="0" baseline="0" dirty="0" smtClean="0">
                <a:ln>
                  <a:noFill/>
                </a:ln>
                <a:solidFill>
                  <a:schemeClr val="bg2"/>
                </a:solidFill>
                <a:effectLst/>
                <a:uLnTx/>
                <a:uFillTx/>
                <a:cs typeface="Calibri"/>
              </a:defRPr>
            </a:lvl1pPr>
            <a:lvl2pPr>
              <a:defRPr lang="en-US" sz="1350" dirty="0" smtClean="0">
                <a:cs typeface="+mn-cs"/>
              </a:defRPr>
            </a:lvl2pPr>
            <a:lvl3pPr>
              <a:defRPr lang="en-US" sz="1350" dirty="0" smtClean="0">
                <a:cs typeface="+mn-cs"/>
              </a:defRPr>
            </a:lvl3pPr>
            <a:lvl4pPr>
              <a:defRPr lang="en-US" sz="1350" dirty="0" smtClean="0">
                <a:cs typeface="+mn-cs"/>
              </a:defRPr>
            </a:lvl4pPr>
            <a:lvl5pPr>
              <a:defRPr lang="en-US" sz="1350" dirty="0">
                <a:cs typeface="+mn-cs"/>
              </a:defRPr>
            </a:lvl5pPr>
          </a:lstStyle>
          <a:p>
            <a:pPr marR="0" lvl="0" fontAlgn="auto">
              <a:spcBef>
                <a:spcPts val="1350"/>
              </a:spcBef>
              <a:spcAft>
                <a:spcPts val="0"/>
              </a:spcAft>
              <a:buClr>
                <a:schemeClr val="tx1"/>
              </a:buClr>
              <a:buSzPct val="100000"/>
              <a:buFont typeface="Times New Roman" panose="02020603050405020304" pitchFamily="18" charset="0"/>
              <a:tabLst/>
            </a:pPr>
            <a:r>
              <a:rPr lang="en-US"/>
              <a:t>XXXXX_MO/YR</a:t>
            </a:r>
          </a:p>
        </p:txBody>
      </p:sp>
    </p:spTree>
    <p:extLst>
      <p:ext uri="{BB962C8B-B14F-4D97-AF65-F5344CB8AC3E}">
        <p14:creationId xmlns:p14="http://schemas.microsoft.com/office/powerpoint/2010/main" val="3113128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Heavy Dark">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8724" y="0"/>
            <a:ext cx="11274552" cy="1051560"/>
          </a:xfrm>
          <a:prstGeom prst="rect">
            <a:avLst/>
          </a:prstGeom>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350" baseline="0"/>
            </a:lvl1pPr>
            <a:lvl2pPr marL="171450" indent="-171450">
              <a:lnSpc>
                <a:spcPct val="105000"/>
              </a:lnSpc>
              <a:spcBef>
                <a:spcPts val="450"/>
              </a:spcBef>
              <a:buFont typeface="Arial" panose="020B0604020202020204" pitchFamily="34" charset="0"/>
              <a:buChar char="•"/>
              <a:defRPr sz="1350"/>
            </a:lvl2pPr>
            <a:lvl3pPr marL="342900" indent="-171450">
              <a:lnSpc>
                <a:spcPct val="105000"/>
              </a:lnSpc>
              <a:spcBef>
                <a:spcPts val="450"/>
              </a:spcBef>
              <a:buFont typeface="Calibri" panose="020F0502020204030204" pitchFamily="34" charset="0"/>
              <a:buChar char="–"/>
              <a:defRPr sz="1350"/>
            </a:lvl3pPr>
            <a:lvl4pPr marL="514350" indent="-171450">
              <a:lnSpc>
                <a:spcPct val="105000"/>
              </a:lnSpc>
              <a:spcBef>
                <a:spcPts val="450"/>
              </a:spcBef>
              <a:buFont typeface="Calibri" panose="020F0502020204030204" pitchFamily="34" charset="0"/>
              <a:buChar char="»"/>
              <a:defRPr sz="1350"/>
            </a:lvl4pPr>
            <a:lvl5pPr marL="685800" indent="-171450">
              <a:lnSpc>
                <a:spcPct val="105000"/>
              </a:lnSpc>
              <a:spcBef>
                <a:spcPts val="450"/>
              </a:spcBef>
              <a:buSzPct val="110000"/>
              <a:buFont typeface="Arial" panose="020B0604020202020204" pitchFamily="34" charset="0"/>
              <a:buChar char="•"/>
              <a:defRPr sz="1350"/>
            </a:lvl5pPr>
            <a:lvl6pPr marL="857250" indent="-171450">
              <a:lnSpc>
                <a:spcPct val="105000"/>
              </a:lnSpc>
              <a:spcBef>
                <a:spcPts val="450"/>
              </a:spcBef>
              <a:buFont typeface="Calibri" panose="020F0502020204030204" pitchFamily="34" charset="0"/>
              <a:buChar char="–"/>
              <a:defRPr sz="1350"/>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1912CCC5-C9C3-4DCD-8757-DA7A83B69DDD}"/>
              </a:ext>
            </a:extLst>
          </p:cNvPr>
          <p:cNvSpPr>
            <a:spLocks noGrp="1"/>
          </p:cNvSpPr>
          <p:nvPr>
            <p:ph type="sldNum" sz="quarter" idx="15"/>
          </p:nvPr>
        </p:nvSpPr>
        <p:spPr>
          <a:xfrm>
            <a:off x="457203" y="6422601"/>
            <a:ext cx="243015" cy="246221"/>
          </a:xfrm>
          <a:prstGeom prst="rect">
            <a:avLst/>
          </a:prstGeom>
        </p:spPr>
        <p:txBody>
          <a:bodyPr/>
          <a:lstStyle/>
          <a:p>
            <a:fld id="{5C9B8A6B-7614-415D-8715-C1BD4E132B55}" type="slidenum">
              <a:rPr lang="en-US" smtClean="0"/>
              <a:t>‹#›</a:t>
            </a:fld>
            <a:endParaRPr lang="en-US"/>
          </a:p>
        </p:txBody>
      </p:sp>
    </p:spTree>
    <p:extLst>
      <p:ext uri="{BB962C8B-B14F-4D97-AF65-F5344CB8AC3E}">
        <p14:creationId xmlns:p14="http://schemas.microsoft.com/office/powerpoint/2010/main" val="4206767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ix Boxes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9BEAC0-FB3E-45AB-B60C-C5A7DD59BC90}"/>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Six Boxes Dark Layout</a:t>
            </a:r>
          </a:p>
        </p:txBody>
      </p:sp>
      <p:sp>
        <p:nvSpPr>
          <p:cNvPr id="7" name="Text Placeholder 6">
            <a:extLst>
              <a:ext uri="{FF2B5EF4-FFF2-40B4-BE49-F238E27FC236}">
                <a16:creationId xmlns:a16="http://schemas.microsoft.com/office/drawing/2014/main" id="{80E5EF7B-657C-45F8-8B19-0BCA1974A703}"/>
              </a:ext>
            </a:extLst>
          </p:cNvPr>
          <p:cNvSpPr>
            <a:spLocks noGrp="1"/>
          </p:cNvSpPr>
          <p:nvPr>
            <p:ph type="body" sz="quarter" idx="24" hasCustomPrompt="1"/>
          </p:nvPr>
        </p:nvSpPr>
        <p:spPr>
          <a:xfrm>
            <a:off x="457201" y="1531457"/>
            <a:ext cx="3657600" cy="2049763"/>
          </a:xfrm>
          <a:prstGeom prst="rect">
            <a:avLst/>
          </a:prstGeom>
        </p:spPr>
        <p:txBody>
          <a:bodyPr>
            <a:normAutofit/>
          </a:bodyPr>
          <a:lstStyle>
            <a:lvl1pPr marL="0" indent="0" algn="l">
              <a:lnSpc>
                <a:spcPct val="100000"/>
              </a:lnSpc>
              <a:spcBef>
                <a:spcPts val="600"/>
              </a:spcBef>
              <a:buNone/>
              <a:defRPr sz="1400"/>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93ED7C6-7D44-4AB5-B2E8-DCAC752349DF}"/>
              </a:ext>
            </a:extLst>
          </p:cNvPr>
          <p:cNvSpPr>
            <a:spLocks noGrp="1"/>
          </p:cNvSpPr>
          <p:nvPr>
            <p:ph type="body" sz="quarter" idx="25" hasCustomPrompt="1"/>
          </p:nvPr>
        </p:nvSpPr>
        <p:spPr>
          <a:xfrm>
            <a:off x="457201" y="3611326"/>
            <a:ext cx="3657600" cy="18288"/>
          </a:xfrm>
          <a:prstGeom prst="rect">
            <a:avLst/>
          </a:prstGeom>
          <a:solidFill>
            <a:schemeClr val="accent1"/>
          </a:solidFill>
          <a:ln>
            <a:noFill/>
          </a:ln>
        </p:spPr>
        <p:txBody>
          <a:bodyPr wrap="none">
            <a:noAutofit/>
          </a:bodyPr>
          <a:lstStyle>
            <a:lvl1pPr marL="0" indent="0" algn="l">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1" name="Text Placeholder 10">
            <a:extLst>
              <a:ext uri="{FF2B5EF4-FFF2-40B4-BE49-F238E27FC236}">
                <a16:creationId xmlns:a16="http://schemas.microsoft.com/office/drawing/2014/main" id="{68CDE23B-A2C9-4B36-9D06-B26C3FEC3372}"/>
              </a:ext>
            </a:extLst>
          </p:cNvPr>
          <p:cNvSpPr>
            <a:spLocks noGrp="1"/>
          </p:cNvSpPr>
          <p:nvPr>
            <p:ph type="body" sz="quarter" idx="21" hasCustomPrompt="1"/>
          </p:nvPr>
        </p:nvSpPr>
        <p:spPr>
          <a:xfrm>
            <a:off x="457201" y="366886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6" name="Text Placeholder 5">
            <a:extLst>
              <a:ext uri="{FF2B5EF4-FFF2-40B4-BE49-F238E27FC236}">
                <a16:creationId xmlns:a16="http://schemas.microsoft.com/office/drawing/2014/main" id="{5F05CB87-AB8D-4360-9CA4-960BB5B91B83}"/>
              </a:ext>
            </a:extLst>
          </p:cNvPr>
          <p:cNvSpPr>
            <a:spLocks noGrp="1"/>
          </p:cNvSpPr>
          <p:nvPr>
            <p:ph type="body" sz="quarter" idx="19" hasCustomPrompt="1"/>
          </p:nvPr>
        </p:nvSpPr>
        <p:spPr>
          <a:xfrm>
            <a:off x="4231123" y="153145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6" name="Text Placeholder 5">
            <a:extLst>
              <a:ext uri="{FF2B5EF4-FFF2-40B4-BE49-F238E27FC236}">
                <a16:creationId xmlns:a16="http://schemas.microsoft.com/office/drawing/2014/main" id="{096FA103-858B-4D43-8095-651F1F46069C}"/>
              </a:ext>
            </a:extLst>
          </p:cNvPr>
          <p:cNvSpPr>
            <a:spLocks noGrp="1"/>
          </p:cNvSpPr>
          <p:nvPr>
            <p:ph type="body" sz="quarter" idx="53" hasCustomPrompt="1"/>
          </p:nvPr>
        </p:nvSpPr>
        <p:spPr>
          <a:xfrm>
            <a:off x="4231121" y="3611326"/>
            <a:ext cx="3657600" cy="18288"/>
          </a:xfrm>
          <a:prstGeom prst="rect">
            <a:avLst/>
          </a:prstGeo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3" name="Text Placeholder 12">
            <a:extLst>
              <a:ext uri="{FF2B5EF4-FFF2-40B4-BE49-F238E27FC236}">
                <a16:creationId xmlns:a16="http://schemas.microsoft.com/office/drawing/2014/main" id="{F583005D-3C04-43FD-A6BD-289FAB7F9544}"/>
              </a:ext>
            </a:extLst>
          </p:cNvPr>
          <p:cNvSpPr>
            <a:spLocks noGrp="1"/>
          </p:cNvSpPr>
          <p:nvPr>
            <p:ph type="body" sz="quarter" idx="22" hasCustomPrompt="1"/>
          </p:nvPr>
        </p:nvSpPr>
        <p:spPr>
          <a:xfrm>
            <a:off x="4231121" y="366886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9" name="Text Placeholder 8">
            <a:extLst>
              <a:ext uri="{FF2B5EF4-FFF2-40B4-BE49-F238E27FC236}">
                <a16:creationId xmlns:a16="http://schemas.microsoft.com/office/drawing/2014/main" id="{A1CCEE8D-A954-4E1B-9A99-9B02DE1F66AD}"/>
              </a:ext>
            </a:extLst>
          </p:cNvPr>
          <p:cNvSpPr>
            <a:spLocks noGrp="1"/>
          </p:cNvSpPr>
          <p:nvPr>
            <p:ph type="body" sz="quarter" idx="20" hasCustomPrompt="1"/>
          </p:nvPr>
        </p:nvSpPr>
        <p:spPr>
          <a:xfrm>
            <a:off x="8005043" y="153145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8" name="Text Placeholder 5">
            <a:extLst>
              <a:ext uri="{FF2B5EF4-FFF2-40B4-BE49-F238E27FC236}">
                <a16:creationId xmlns:a16="http://schemas.microsoft.com/office/drawing/2014/main" id="{D44D8ECE-72E3-4831-8422-F9D4AFB4DE80}"/>
              </a:ext>
            </a:extLst>
          </p:cNvPr>
          <p:cNvSpPr>
            <a:spLocks noGrp="1"/>
          </p:cNvSpPr>
          <p:nvPr>
            <p:ph type="body" sz="quarter" idx="54" hasCustomPrompt="1"/>
          </p:nvPr>
        </p:nvSpPr>
        <p:spPr>
          <a:xfrm>
            <a:off x="8005043" y="3611326"/>
            <a:ext cx="3657600" cy="18288"/>
          </a:xfrm>
          <a:prstGeom prst="rect">
            <a:avLst/>
          </a:prstGeo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5" name="Text Placeholder 14">
            <a:extLst>
              <a:ext uri="{FF2B5EF4-FFF2-40B4-BE49-F238E27FC236}">
                <a16:creationId xmlns:a16="http://schemas.microsoft.com/office/drawing/2014/main" id="{CB2AAF59-6EF0-4375-937D-76D14A8ABB85}"/>
              </a:ext>
            </a:extLst>
          </p:cNvPr>
          <p:cNvSpPr>
            <a:spLocks noGrp="1"/>
          </p:cNvSpPr>
          <p:nvPr>
            <p:ph type="body" sz="quarter" idx="23" hasCustomPrompt="1"/>
          </p:nvPr>
        </p:nvSpPr>
        <p:spPr>
          <a:xfrm>
            <a:off x="8005041" y="366886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7" name="Note Placeholder 3">
            <a:extLst>
              <a:ext uri="{FF2B5EF4-FFF2-40B4-BE49-F238E27FC236}">
                <a16:creationId xmlns:a16="http://schemas.microsoft.com/office/drawing/2014/main" id="{3F2F5F9B-3213-4506-91AB-A10599E9430B}"/>
              </a:ext>
            </a:extLst>
          </p:cNvPr>
          <p:cNvSpPr>
            <a:spLocks noGrp="1"/>
          </p:cNvSpPr>
          <p:nvPr>
            <p:ph type="body" sz="quarter" idx="17"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a:xfrm>
            <a:off x="457203" y="6422601"/>
            <a:ext cx="243015" cy="246221"/>
          </a:xfrm>
          <a:prstGeom prst="rect">
            <a:avLst/>
          </a:prstGeom>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2367692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clusive Meeting Guidelines Dark">
    <p:spTree>
      <p:nvGrpSpPr>
        <p:cNvPr id="1" name=""/>
        <p:cNvGrpSpPr/>
        <p:nvPr/>
      </p:nvGrpSpPr>
      <p:grpSpPr>
        <a:xfrm>
          <a:off x="0" y="0"/>
          <a:ext cx="0" cy="0"/>
          <a:chOff x="0" y="0"/>
          <a:chExt cx="0" cy="0"/>
        </a:xfrm>
      </p:grpSpPr>
      <p:sp>
        <p:nvSpPr>
          <p:cNvPr id="88" name="Title">
            <a:extLst>
              <a:ext uri="{FF2B5EF4-FFF2-40B4-BE49-F238E27FC236}">
                <a16:creationId xmlns:a16="http://schemas.microsoft.com/office/drawing/2014/main" id="{63AD7F2E-87DB-493D-B2DF-714BE25B14A7}"/>
              </a:ext>
            </a:extLst>
          </p:cNvPr>
          <p:cNvSpPr>
            <a:spLocks noGrp="1"/>
          </p:cNvSpPr>
          <p:nvPr>
            <p:ph type="title" hasCustomPrompt="1"/>
          </p:nvPr>
        </p:nvSpPr>
        <p:spPr>
          <a:xfrm>
            <a:off x="458724" y="0"/>
            <a:ext cx="11274552" cy="722376"/>
          </a:xfrm>
        </p:spPr>
        <p:txBody>
          <a:bodyPr/>
          <a:lstStyle>
            <a:lvl1pPr>
              <a:defRPr/>
            </a:lvl1pPr>
          </a:lstStyle>
          <a:p>
            <a:r>
              <a:rPr lang="en-US"/>
              <a:t>AIR Inclusive Meeting Guidelines</a:t>
            </a:r>
          </a:p>
        </p:txBody>
      </p:sp>
      <p:sp>
        <p:nvSpPr>
          <p:cNvPr id="89" name="Subtitle">
            <a:extLst>
              <a:ext uri="{FF2B5EF4-FFF2-40B4-BE49-F238E27FC236}">
                <a16:creationId xmlns:a16="http://schemas.microsoft.com/office/drawing/2014/main" id="{41A0EB35-AFBA-4A80-9A3F-0BE612BEF2B2}"/>
              </a:ext>
            </a:extLst>
          </p:cNvPr>
          <p:cNvSpPr txBox="1">
            <a:spLocks/>
          </p:cNvSpPr>
          <p:nvPr userDrawn="1"/>
        </p:nvSpPr>
        <p:spPr>
          <a:xfrm>
            <a:off x="458724" y="719161"/>
            <a:ext cx="11274552" cy="33239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Arial" panose="020B0604020202020204" pitchFamily="34" charset="0"/>
              </a:defRPr>
            </a:lvl1pPr>
          </a:lstStyle>
          <a:p>
            <a:r>
              <a:rPr lang="en-US" sz="2400">
                <a:solidFill>
                  <a:schemeClr val="accent1"/>
                </a:solidFill>
              </a:rPr>
              <a:t>Hosting and Participating in Meetings</a:t>
            </a:r>
          </a:p>
        </p:txBody>
      </p:sp>
      <p:grpSp>
        <p:nvGrpSpPr>
          <p:cNvPr id="90" name="object 1">
            <a:extLst>
              <a:ext uri="{FF2B5EF4-FFF2-40B4-BE49-F238E27FC236}">
                <a16:creationId xmlns:a16="http://schemas.microsoft.com/office/drawing/2014/main" id="{107ABAE2-4090-42F9-844B-E0FADC64CC7D}"/>
              </a:ext>
            </a:extLst>
          </p:cNvPr>
          <p:cNvGrpSpPr/>
          <p:nvPr userDrawn="1"/>
        </p:nvGrpSpPr>
        <p:grpSpPr>
          <a:xfrm>
            <a:off x="457200" y="1362220"/>
            <a:ext cx="548640" cy="548640"/>
            <a:chOff x="320045" y="1766619"/>
            <a:chExt cx="758825" cy="759460"/>
          </a:xfrm>
        </p:grpSpPr>
        <p:pic>
          <p:nvPicPr>
            <p:cNvPr id="91" name="object 6">
              <a:extLst>
                <a:ext uri="{FF2B5EF4-FFF2-40B4-BE49-F238E27FC236}">
                  <a16:creationId xmlns:a16="http://schemas.microsoft.com/office/drawing/2014/main" id="{D504436E-90F3-4981-80D4-0921F84D8E94}"/>
                </a:ext>
              </a:extLst>
            </p:cNvPr>
            <p:cNvPicPr/>
            <p:nvPr/>
          </p:nvPicPr>
          <p:blipFill>
            <a:blip r:embed="rId2" cstate="print"/>
            <a:stretch>
              <a:fillRect/>
            </a:stretch>
          </p:blipFill>
          <p:spPr>
            <a:xfrm>
              <a:off x="329869" y="1776450"/>
              <a:ext cx="739178" cy="739178"/>
            </a:xfrm>
            <a:prstGeom prst="rect">
              <a:avLst/>
            </a:prstGeom>
          </p:spPr>
        </p:pic>
        <p:sp>
          <p:nvSpPr>
            <p:cNvPr id="92" name="object 7">
              <a:extLst>
                <a:ext uri="{FF2B5EF4-FFF2-40B4-BE49-F238E27FC236}">
                  <a16:creationId xmlns:a16="http://schemas.microsoft.com/office/drawing/2014/main" id="{DD151E01-5B99-413E-B55C-AB078E12D8E4}"/>
                </a:ext>
              </a:extLst>
            </p:cNvPr>
            <p:cNvSpPr/>
            <p:nvPr/>
          </p:nvSpPr>
          <p:spPr>
            <a:xfrm>
              <a:off x="329874" y="17764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93" name="Engage">
            <a:extLst>
              <a:ext uri="{FF2B5EF4-FFF2-40B4-BE49-F238E27FC236}">
                <a16:creationId xmlns:a16="http://schemas.microsoft.com/office/drawing/2014/main" id="{AD393A16-7288-4876-A0E9-CACCAA494CCE}"/>
              </a:ext>
            </a:extLst>
          </p:cNvPr>
          <p:cNvSpPr txBox="1"/>
          <p:nvPr userDrawn="1"/>
        </p:nvSpPr>
        <p:spPr>
          <a:xfrm>
            <a:off x="1066136" y="1362220"/>
            <a:ext cx="2871216" cy="1701941"/>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10" normalizeH="0" baseline="0" noProof="0">
                <a:ln>
                  <a:noFill/>
                </a:ln>
                <a:solidFill>
                  <a:srgbClr val="006E9F"/>
                </a:solidFill>
                <a:effectLst/>
                <a:uLnTx/>
                <a:uFillTx/>
                <a:latin typeface="Calibri" panose="020F0502020204030204" pitchFamily="34" charset="0"/>
                <a:ea typeface="Calibri" panose="020F0502020204030204" pitchFamily="34" charset="0"/>
                <a:cs typeface="ITC Franklin Gothic Std MedCd"/>
              </a:rPr>
              <a:t>ENGAGE EVERYONE</a:t>
            </a:r>
            <a:endParaRPr kumimoji="0" lang="en-US" sz="1300" b="1" i="0" u="none" strike="noStrike" kern="1200" cap="none" spc="0" normalizeH="0" baseline="0" noProof="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0"/>
              </a:spcAft>
              <a:buClrTx/>
              <a:buSzTx/>
              <a:buFont typeface="Calibri" panose="020F0502020204030204" pitchFamily="34" charset="0"/>
              <a:buNone/>
              <a:tabLst/>
              <a:defRPr/>
            </a:pPr>
            <a:r>
              <a:rPr kumimoji="0" lang="en-US" sz="1300" b="0" i="0" u="none" strike="noStrike" kern="1200" cap="none" spc="-20" normalizeH="0" baseline="0" noProof="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t>Consider participants’ needs (e.g., visual, auditory, sensory, cognitive, physical, and language). Establish meeting norms to encourage participation. Ask participants to alert the meeting facilitator if they have difficulty seeing the content and/or hearing the presenter. Designate a meeting monitor to address audiovisual issues, monitor the chat box, and respond to participants as needed.</a:t>
            </a:r>
            <a:endParaRPr lang="en-US"/>
          </a:p>
        </p:txBody>
      </p:sp>
      <p:cxnSp>
        <p:nvCxnSpPr>
          <p:cNvPr id="94" name="Straight Connector 1">
            <a:extLst>
              <a:ext uri="{FF2B5EF4-FFF2-40B4-BE49-F238E27FC236}">
                <a16:creationId xmlns:a16="http://schemas.microsoft.com/office/drawing/2014/main" id="{391A075E-287C-4DAC-8DEE-736FB61BE5D0}"/>
              </a:ext>
              <a:ext uri="{C183D7F6-B498-43B3-948B-1728B52AA6E4}">
                <adec:decorative xmlns:adec="http://schemas.microsoft.com/office/drawing/2017/decorative" val="1"/>
              </a:ext>
            </a:extLst>
          </p:cNvPr>
          <p:cNvCxnSpPr>
            <a:cxnSpLocks/>
          </p:cNvCxnSpPr>
          <p:nvPr userDrawn="1"/>
        </p:nvCxnSpPr>
        <p:spPr>
          <a:xfrm>
            <a:off x="457200" y="3641725"/>
            <a:ext cx="33832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95" name="object 4">
            <a:extLst>
              <a:ext uri="{FF2B5EF4-FFF2-40B4-BE49-F238E27FC236}">
                <a16:creationId xmlns:a16="http://schemas.microsoft.com/office/drawing/2014/main" id="{95426165-05AA-480B-B23F-A1BF5CFAEACB}"/>
              </a:ext>
            </a:extLst>
          </p:cNvPr>
          <p:cNvGrpSpPr/>
          <p:nvPr userDrawn="1"/>
        </p:nvGrpSpPr>
        <p:grpSpPr>
          <a:xfrm>
            <a:off x="457200" y="3725679"/>
            <a:ext cx="548640" cy="548640"/>
            <a:chOff x="320045" y="5462319"/>
            <a:chExt cx="758825" cy="759460"/>
          </a:xfrm>
        </p:grpSpPr>
        <p:pic>
          <p:nvPicPr>
            <p:cNvPr id="96" name="object 12">
              <a:extLst>
                <a:ext uri="{FF2B5EF4-FFF2-40B4-BE49-F238E27FC236}">
                  <a16:creationId xmlns:a16="http://schemas.microsoft.com/office/drawing/2014/main" id="{4BEB062E-171E-4C77-A0DF-4204E5580E13}"/>
                </a:ext>
              </a:extLst>
            </p:cNvPr>
            <p:cNvPicPr/>
            <p:nvPr/>
          </p:nvPicPr>
          <p:blipFill>
            <a:blip r:embed="rId3" cstate="print"/>
            <a:stretch>
              <a:fillRect/>
            </a:stretch>
          </p:blipFill>
          <p:spPr>
            <a:xfrm>
              <a:off x="329869" y="5472150"/>
              <a:ext cx="739178" cy="739178"/>
            </a:xfrm>
            <a:prstGeom prst="rect">
              <a:avLst/>
            </a:prstGeom>
          </p:spPr>
        </p:pic>
        <p:sp>
          <p:nvSpPr>
            <p:cNvPr id="97" name="object 13">
              <a:extLst>
                <a:ext uri="{FF2B5EF4-FFF2-40B4-BE49-F238E27FC236}">
                  <a16:creationId xmlns:a16="http://schemas.microsoft.com/office/drawing/2014/main" id="{6A216611-D2AB-47AA-B0E9-564C61352DAA}"/>
                </a:ext>
              </a:extLst>
            </p:cNvPr>
            <p:cNvSpPr/>
            <p:nvPr/>
          </p:nvSpPr>
          <p:spPr>
            <a:xfrm>
              <a:off x="329874" y="54721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98" name="Acknowledge">
            <a:extLst>
              <a:ext uri="{FF2B5EF4-FFF2-40B4-BE49-F238E27FC236}">
                <a16:creationId xmlns:a16="http://schemas.microsoft.com/office/drawing/2014/main" id="{91B5F832-5C5A-4B0E-9DFC-89A1A21F0DEC}"/>
              </a:ext>
            </a:extLst>
          </p:cNvPr>
          <p:cNvSpPr txBox="1"/>
          <p:nvPr userDrawn="1"/>
        </p:nvSpPr>
        <p:spPr>
          <a:xfrm>
            <a:off x="1066136" y="3725679"/>
            <a:ext cx="2871216" cy="1871987"/>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300" b="1">
                <a:solidFill>
                  <a:schemeClr val="accent3"/>
                </a:solidFill>
                <a:effectLst/>
                <a:latin typeface="Calibri" panose="020F0502020204030204" pitchFamily="34" charset="0"/>
                <a:ea typeface="Calibri" panose="020F0502020204030204" pitchFamily="34" charset="0"/>
                <a:cs typeface="ITC Franklin Gothic Std MedCd"/>
              </a:rPr>
              <a:t>ACKNOWLEDGE SPEAKER</a:t>
            </a:r>
            <a:endParaRPr lang="en-US" sz="1300" b="1">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2400"/>
              </a:spcAft>
              <a:buNone/>
            </a:pPr>
            <a:r>
              <a:rPr lang="en-US" sz="1300" b="0">
                <a:solidFill>
                  <a:schemeClr val="tx2"/>
                </a:solidFill>
                <a:effectLst/>
                <a:latin typeface="Calibri" panose="020F0502020204030204" pitchFamily="34" charset="0"/>
                <a:ea typeface="Calibri" panose="020F0502020204030204" pitchFamily="34" charset="0"/>
                <a:cs typeface="Calibri" panose="020F0502020204030204" pitchFamily="34" charset="0"/>
              </a:rPr>
              <a:t>Provide an auditory or visual cue before speaking to identify yourself as the speaker. State your name for those who cannot see you. When asking for questions or comments, meeting facilitators should allow five to seven seconds for participants to use the “raise the hand” tool, unmute their phones, or provide a response in the chat box. Be comfortable with the wait time.</a:t>
            </a:r>
            <a:endParaRPr lang="en-US"/>
          </a:p>
        </p:txBody>
      </p:sp>
      <p:grpSp>
        <p:nvGrpSpPr>
          <p:cNvPr id="99" name="object 2">
            <a:extLst>
              <a:ext uri="{FF2B5EF4-FFF2-40B4-BE49-F238E27FC236}">
                <a16:creationId xmlns:a16="http://schemas.microsoft.com/office/drawing/2014/main" id="{D751858F-0CA4-48F9-A68C-6E04780C4A66}"/>
              </a:ext>
            </a:extLst>
          </p:cNvPr>
          <p:cNvGrpSpPr/>
          <p:nvPr userDrawn="1"/>
        </p:nvGrpSpPr>
        <p:grpSpPr>
          <a:xfrm>
            <a:off x="3974542" y="1362220"/>
            <a:ext cx="548640" cy="548640"/>
            <a:chOff x="5184652" y="1766619"/>
            <a:chExt cx="758825" cy="759460"/>
          </a:xfrm>
        </p:grpSpPr>
        <p:pic>
          <p:nvPicPr>
            <p:cNvPr id="100" name="object 29">
              <a:extLst>
                <a:ext uri="{FF2B5EF4-FFF2-40B4-BE49-F238E27FC236}">
                  <a16:creationId xmlns:a16="http://schemas.microsoft.com/office/drawing/2014/main" id="{C8429F83-244A-4F06-952F-B6750FAE4C59}"/>
                </a:ext>
              </a:extLst>
            </p:cNvPr>
            <p:cNvPicPr/>
            <p:nvPr/>
          </p:nvPicPr>
          <p:blipFill>
            <a:blip r:embed="rId4" cstate="print"/>
            <a:stretch>
              <a:fillRect/>
            </a:stretch>
          </p:blipFill>
          <p:spPr>
            <a:xfrm>
              <a:off x="5194477" y="1776450"/>
              <a:ext cx="739178" cy="739178"/>
            </a:xfrm>
            <a:prstGeom prst="rect">
              <a:avLst/>
            </a:prstGeom>
          </p:spPr>
        </p:pic>
        <p:sp>
          <p:nvSpPr>
            <p:cNvPr id="101" name="object 30">
              <a:extLst>
                <a:ext uri="{FF2B5EF4-FFF2-40B4-BE49-F238E27FC236}">
                  <a16:creationId xmlns:a16="http://schemas.microsoft.com/office/drawing/2014/main" id="{2F72715D-B9E9-405F-85AD-47B3854A58D1}"/>
                </a:ext>
              </a:extLst>
            </p:cNvPr>
            <p:cNvSpPr/>
            <p:nvPr/>
          </p:nvSpPr>
          <p:spPr>
            <a:xfrm>
              <a:off x="5194482" y="17764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0"/>
                  </a:lnTo>
                  <a:lnTo>
                    <a:pt x="615037" y="645902"/>
                  </a:lnTo>
                  <a:lnTo>
                    <a:pt x="645890" y="615047"/>
                  </a:lnTo>
                  <a:lnTo>
                    <a:pt x="672948" y="580742"/>
                  </a:lnTo>
                  <a:lnTo>
                    <a:pt x="695862" y="543333"/>
                  </a:lnTo>
                  <a:lnTo>
                    <a:pt x="714288" y="503166"/>
                  </a:lnTo>
                  <a:lnTo>
                    <a:pt x="727877" y="460588"/>
                  </a:lnTo>
                  <a:lnTo>
                    <a:pt x="736285" y="415944"/>
                  </a:lnTo>
                  <a:lnTo>
                    <a:pt x="739165" y="369582"/>
                  </a:lnTo>
                  <a:lnTo>
                    <a:pt x="736285" y="323223"/>
                  </a:lnTo>
                  <a:lnTo>
                    <a:pt x="727877" y="278581"/>
                  </a:lnTo>
                  <a:lnTo>
                    <a:pt x="714288" y="236005"/>
                  </a:lnTo>
                  <a:lnTo>
                    <a:pt x="695862" y="195840"/>
                  </a:lnTo>
                  <a:lnTo>
                    <a:pt x="672948" y="158432"/>
                  </a:lnTo>
                  <a:lnTo>
                    <a:pt x="645890" y="124128"/>
                  </a:lnTo>
                  <a:lnTo>
                    <a:pt x="615037" y="93274"/>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4"/>
                  </a:lnTo>
                  <a:lnTo>
                    <a:pt x="93274" y="124128"/>
                  </a:lnTo>
                  <a:lnTo>
                    <a:pt x="66217" y="158432"/>
                  </a:lnTo>
                  <a:lnTo>
                    <a:pt x="43302" y="195840"/>
                  </a:lnTo>
                  <a:lnTo>
                    <a:pt x="24877" y="236005"/>
                  </a:lnTo>
                  <a:lnTo>
                    <a:pt x="11287" y="278581"/>
                  </a:lnTo>
                  <a:lnTo>
                    <a:pt x="2879" y="323223"/>
                  </a:lnTo>
                  <a:lnTo>
                    <a:pt x="0" y="369582"/>
                  </a:lnTo>
                  <a:lnTo>
                    <a:pt x="2879" y="415944"/>
                  </a:lnTo>
                  <a:lnTo>
                    <a:pt x="11287" y="460588"/>
                  </a:lnTo>
                  <a:lnTo>
                    <a:pt x="24877" y="503166"/>
                  </a:lnTo>
                  <a:lnTo>
                    <a:pt x="43302" y="543333"/>
                  </a:lnTo>
                  <a:lnTo>
                    <a:pt x="66217" y="580742"/>
                  </a:lnTo>
                  <a:lnTo>
                    <a:pt x="93274" y="615047"/>
                  </a:lnTo>
                  <a:lnTo>
                    <a:pt x="124128" y="645902"/>
                  </a:lnTo>
                  <a:lnTo>
                    <a:pt x="158432" y="672960"/>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102" name="Minimize">
            <a:extLst>
              <a:ext uri="{FF2B5EF4-FFF2-40B4-BE49-F238E27FC236}">
                <a16:creationId xmlns:a16="http://schemas.microsoft.com/office/drawing/2014/main" id="{459789DB-E233-496B-BEEB-BCAD6EA8224A}"/>
              </a:ext>
            </a:extLst>
          </p:cNvPr>
          <p:cNvSpPr txBox="1"/>
          <p:nvPr userDrawn="1"/>
        </p:nvSpPr>
        <p:spPr>
          <a:xfrm>
            <a:off x="4581144" y="1362220"/>
            <a:ext cx="2871216" cy="1871987"/>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a:ln>
                  <a:noFill/>
                </a:ln>
                <a:solidFill>
                  <a:srgbClr val="006E9F"/>
                </a:solidFill>
                <a:effectLst/>
                <a:uLnTx/>
                <a:uFillTx/>
                <a:latin typeface="Calibri" panose="020F0502020204030204" pitchFamily="34" charset="0"/>
                <a:ea typeface="Calibri" panose="020F0502020204030204" pitchFamily="34" charset="0"/>
                <a:cs typeface="ITC Franklin Gothic Std MedCd"/>
              </a:rPr>
              <a:t>MINIMIZE NOISE</a:t>
            </a:r>
            <a:endParaRPr kumimoji="0" lang="en-US" sz="1300" b="1" i="0" u="none" strike="noStrike" kern="1200" cap="none" spc="0" normalizeH="0" baseline="0" noProof="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2400"/>
              </a:spcAft>
              <a:buClrTx/>
              <a:buSzTx/>
              <a:buFont typeface="Calibri" panose="020F0502020204030204" pitchFamily="34" charset="0"/>
              <a:buNone/>
              <a:tabLst/>
              <a:defRPr/>
            </a:pPr>
            <a:r>
              <a:rPr kumimoji="0" lang="en-US" sz="1300" b="0" i="0" u="none" strike="noStrike" kern="1200" cap="none" spc="0" normalizeH="0" baseline="0" noProof="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Avoid moving around or shuffling materials on your desk during the meeting. Eliminate crunching or chewing noises and loud typing, which interfere with sound quality for virtual participants and are amplified by microphones and sensory aids for visual or auditory impairments. Speak from a stationary position to keep the audio clear. Mute your phone or your computer microphone when you are not speaking.</a:t>
            </a:r>
            <a:endParaRPr lang="en-US"/>
          </a:p>
        </p:txBody>
      </p:sp>
      <p:cxnSp>
        <p:nvCxnSpPr>
          <p:cNvPr id="103" name="Straight Connector 2">
            <a:extLst>
              <a:ext uri="{FF2B5EF4-FFF2-40B4-BE49-F238E27FC236}">
                <a16:creationId xmlns:a16="http://schemas.microsoft.com/office/drawing/2014/main" id="{74391A31-399B-4614-AA68-A070C5214B09}"/>
              </a:ext>
              <a:ext uri="{C183D7F6-B498-43B3-948B-1728B52AA6E4}">
                <adec:decorative xmlns:adec="http://schemas.microsoft.com/office/drawing/2017/decorative" val="1"/>
              </a:ext>
            </a:extLst>
          </p:cNvPr>
          <p:cNvCxnSpPr>
            <a:cxnSpLocks/>
          </p:cNvCxnSpPr>
          <p:nvPr userDrawn="1"/>
        </p:nvCxnSpPr>
        <p:spPr>
          <a:xfrm>
            <a:off x="3974542" y="3641725"/>
            <a:ext cx="344728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4" name="object 5">
            <a:extLst>
              <a:ext uri="{FF2B5EF4-FFF2-40B4-BE49-F238E27FC236}">
                <a16:creationId xmlns:a16="http://schemas.microsoft.com/office/drawing/2014/main" id="{8497FF3E-86FC-4E55-9166-00146B580CE5}"/>
              </a:ext>
            </a:extLst>
          </p:cNvPr>
          <p:cNvGrpSpPr/>
          <p:nvPr userDrawn="1"/>
        </p:nvGrpSpPr>
        <p:grpSpPr>
          <a:xfrm>
            <a:off x="3974542" y="3725679"/>
            <a:ext cx="548640" cy="548640"/>
            <a:chOff x="5184652" y="5462319"/>
            <a:chExt cx="758825" cy="759460"/>
          </a:xfrm>
        </p:grpSpPr>
        <p:pic>
          <p:nvPicPr>
            <p:cNvPr id="105" name="object 35">
              <a:extLst>
                <a:ext uri="{FF2B5EF4-FFF2-40B4-BE49-F238E27FC236}">
                  <a16:creationId xmlns:a16="http://schemas.microsoft.com/office/drawing/2014/main" id="{0ADEF68D-4A04-4DF2-AD60-FB7C08BBFF18}"/>
                </a:ext>
              </a:extLst>
            </p:cNvPr>
            <p:cNvPicPr/>
            <p:nvPr/>
          </p:nvPicPr>
          <p:blipFill>
            <a:blip r:embed="rId5" cstate="print"/>
            <a:stretch>
              <a:fillRect/>
            </a:stretch>
          </p:blipFill>
          <p:spPr>
            <a:xfrm>
              <a:off x="5194477" y="5472150"/>
              <a:ext cx="739178" cy="739178"/>
            </a:xfrm>
            <a:prstGeom prst="rect">
              <a:avLst/>
            </a:prstGeom>
          </p:spPr>
        </p:pic>
        <p:sp>
          <p:nvSpPr>
            <p:cNvPr id="106" name="object 36">
              <a:extLst>
                <a:ext uri="{FF2B5EF4-FFF2-40B4-BE49-F238E27FC236}">
                  <a16:creationId xmlns:a16="http://schemas.microsoft.com/office/drawing/2014/main" id="{22604B27-670A-4919-8BD2-E5F8383A8A0C}"/>
                </a:ext>
              </a:extLst>
            </p:cNvPr>
            <p:cNvSpPr/>
            <p:nvPr/>
          </p:nvSpPr>
          <p:spPr>
            <a:xfrm>
              <a:off x="5194482" y="54721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107" name="Be Heard">
            <a:extLst>
              <a:ext uri="{FF2B5EF4-FFF2-40B4-BE49-F238E27FC236}">
                <a16:creationId xmlns:a16="http://schemas.microsoft.com/office/drawing/2014/main" id="{B26F25ED-7625-4774-921A-1DBE50071943}"/>
              </a:ext>
            </a:extLst>
          </p:cNvPr>
          <p:cNvSpPr txBox="1"/>
          <p:nvPr userDrawn="1"/>
        </p:nvSpPr>
        <p:spPr>
          <a:xfrm>
            <a:off x="4581144" y="3725679"/>
            <a:ext cx="3001669" cy="1701941"/>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300" b="1">
                <a:solidFill>
                  <a:schemeClr val="accent3"/>
                </a:solidFill>
                <a:effectLst/>
                <a:latin typeface="Calibri" panose="020F0502020204030204" pitchFamily="34" charset="0"/>
                <a:ea typeface="Calibri" panose="020F0502020204030204" pitchFamily="34" charset="0"/>
                <a:cs typeface="ITC Franklin Gothic Std MedCd"/>
              </a:rPr>
              <a:t>BE HEARD AND SEEN</a:t>
            </a:r>
            <a:endParaRPr lang="en-US" sz="1300" b="1">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2400"/>
              </a:spcAft>
              <a:buNone/>
            </a:pPr>
            <a:r>
              <a:rPr lang="en-US" sz="1300" b="0">
                <a:solidFill>
                  <a:schemeClr val="tx2"/>
                </a:solidFill>
                <a:effectLst/>
                <a:latin typeface="Calibri" panose="020F0502020204030204" pitchFamily="34" charset="0"/>
                <a:ea typeface="Calibri" panose="020F0502020204030204" pitchFamily="34" charset="0"/>
                <a:cs typeface="Calibri" panose="020F0502020204030204" pitchFamily="34" charset="0"/>
              </a:rPr>
              <a:t>Project your voice when speaking. Only </a:t>
            </a:r>
            <a:br>
              <a:rPr lang="en-US" sz="1300" b="0">
                <a:solidFill>
                  <a:schemeClr val="tx2"/>
                </a:solidFill>
                <a:effectLst/>
                <a:latin typeface="Calibri" panose="020F0502020204030204" pitchFamily="34" charset="0"/>
                <a:ea typeface="Calibri" panose="020F0502020204030204" pitchFamily="34" charset="0"/>
                <a:cs typeface="Calibri" panose="020F0502020204030204" pitchFamily="34" charset="0"/>
              </a:rPr>
            </a:br>
            <a:r>
              <a:rPr lang="en-US" sz="1300" b="0">
                <a:solidFill>
                  <a:schemeClr val="tx2"/>
                </a:solidFill>
                <a:effectLst/>
                <a:latin typeface="Calibri" panose="020F0502020204030204" pitchFamily="34" charset="0"/>
                <a:ea typeface="Calibri" panose="020F0502020204030204" pitchFamily="34" charset="0"/>
                <a:cs typeface="Calibri" panose="020F0502020204030204" pitchFamily="34" charset="0"/>
              </a:rPr>
              <a:t>one person should speak at a time. Avoid overlapping and sidebar conversations. Position everyone present so that they can be seen on screen. Encourage virtual participants to use their webcams if they feel comfortable doing so. Let people see your facial expressions and body language clearly if you are using your webcam.</a:t>
            </a:r>
            <a:endParaRPr lang="en-US"/>
          </a:p>
        </p:txBody>
      </p:sp>
      <p:grpSp>
        <p:nvGrpSpPr>
          <p:cNvPr id="108" name="object 3">
            <a:extLst>
              <a:ext uri="{FF2B5EF4-FFF2-40B4-BE49-F238E27FC236}">
                <a16:creationId xmlns:a16="http://schemas.microsoft.com/office/drawing/2014/main" id="{A31ED423-3BB3-49C0-861E-A11D251295AC}"/>
              </a:ext>
            </a:extLst>
          </p:cNvPr>
          <p:cNvGrpSpPr/>
          <p:nvPr userDrawn="1"/>
        </p:nvGrpSpPr>
        <p:grpSpPr>
          <a:xfrm>
            <a:off x="7562088" y="1362220"/>
            <a:ext cx="548640" cy="548640"/>
            <a:chOff x="320045" y="3271723"/>
            <a:chExt cx="758825" cy="759460"/>
          </a:xfrm>
        </p:grpSpPr>
        <p:pic>
          <p:nvPicPr>
            <p:cNvPr id="109" name="object 9">
              <a:extLst>
                <a:ext uri="{FF2B5EF4-FFF2-40B4-BE49-F238E27FC236}">
                  <a16:creationId xmlns:a16="http://schemas.microsoft.com/office/drawing/2014/main" id="{E55C841E-42C4-4417-8795-732262676DC6}"/>
                </a:ext>
              </a:extLst>
            </p:cNvPr>
            <p:cNvPicPr/>
            <p:nvPr/>
          </p:nvPicPr>
          <p:blipFill>
            <a:blip r:embed="rId6" cstate="print"/>
            <a:stretch>
              <a:fillRect/>
            </a:stretch>
          </p:blipFill>
          <p:spPr>
            <a:xfrm>
              <a:off x="329869" y="3281552"/>
              <a:ext cx="739178" cy="739178"/>
            </a:xfrm>
            <a:prstGeom prst="rect">
              <a:avLst/>
            </a:prstGeom>
          </p:spPr>
        </p:pic>
        <p:sp>
          <p:nvSpPr>
            <p:cNvPr id="110" name="object 10">
              <a:extLst>
                <a:ext uri="{FF2B5EF4-FFF2-40B4-BE49-F238E27FC236}">
                  <a16:creationId xmlns:a16="http://schemas.microsoft.com/office/drawing/2014/main" id="{8BE3610B-B4FC-44B1-9E9E-CC3F3CCA92C2}"/>
                </a:ext>
              </a:extLst>
            </p:cNvPr>
            <p:cNvSpPr/>
            <p:nvPr/>
          </p:nvSpPr>
          <p:spPr>
            <a:xfrm>
              <a:off x="329874" y="3281552"/>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0"/>
                  </a:lnTo>
                  <a:lnTo>
                    <a:pt x="615037" y="645902"/>
                  </a:lnTo>
                  <a:lnTo>
                    <a:pt x="645890" y="615047"/>
                  </a:lnTo>
                  <a:lnTo>
                    <a:pt x="672948" y="580742"/>
                  </a:lnTo>
                  <a:lnTo>
                    <a:pt x="695862" y="543333"/>
                  </a:lnTo>
                  <a:lnTo>
                    <a:pt x="714288" y="503166"/>
                  </a:lnTo>
                  <a:lnTo>
                    <a:pt x="727877" y="460588"/>
                  </a:lnTo>
                  <a:lnTo>
                    <a:pt x="736285" y="415944"/>
                  </a:lnTo>
                  <a:lnTo>
                    <a:pt x="739165" y="369582"/>
                  </a:lnTo>
                  <a:lnTo>
                    <a:pt x="736285" y="323223"/>
                  </a:lnTo>
                  <a:lnTo>
                    <a:pt x="727877" y="278581"/>
                  </a:lnTo>
                  <a:lnTo>
                    <a:pt x="714288" y="236005"/>
                  </a:lnTo>
                  <a:lnTo>
                    <a:pt x="695862" y="195840"/>
                  </a:lnTo>
                  <a:lnTo>
                    <a:pt x="672948" y="158432"/>
                  </a:lnTo>
                  <a:lnTo>
                    <a:pt x="645890" y="124128"/>
                  </a:lnTo>
                  <a:lnTo>
                    <a:pt x="615037" y="93274"/>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4"/>
                  </a:lnTo>
                  <a:lnTo>
                    <a:pt x="93274" y="124128"/>
                  </a:lnTo>
                  <a:lnTo>
                    <a:pt x="66217" y="158432"/>
                  </a:lnTo>
                  <a:lnTo>
                    <a:pt x="43302" y="195840"/>
                  </a:lnTo>
                  <a:lnTo>
                    <a:pt x="24877" y="236005"/>
                  </a:lnTo>
                  <a:lnTo>
                    <a:pt x="11287" y="278581"/>
                  </a:lnTo>
                  <a:lnTo>
                    <a:pt x="2879" y="323223"/>
                  </a:lnTo>
                  <a:lnTo>
                    <a:pt x="0" y="369582"/>
                  </a:lnTo>
                  <a:lnTo>
                    <a:pt x="2879" y="415944"/>
                  </a:lnTo>
                  <a:lnTo>
                    <a:pt x="11287" y="460588"/>
                  </a:lnTo>
                  <a:lnTo>
                    <a:pt x="24877" y="503166"/>
                  </a:lnTo>
                  <a:lnTo>
                    <a:pt x="43302" y="543333"/>
                  </a:lnTo>
                  <a:lnTo>
                    <a:pt x="66217" y="580742"/>
                  </a:lnTo>
                  <a:lnTo>
                    <a:pt x="93274" y="615047"/>
                  </a:lnTo>
                  <a:lnTo>
                    <a:pt x="124128" y="645902"/>
                  </a:lnTo>
                  <a:lnTo>
                    <a:pt x="158432" y="672960"/>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111" name="Maximize Microphones">
            <a:extLst>
              <a:ext uri="{FF2B5EF4-FFF2-40B4-BE49-F238E27FC236}">
                <a16:creationId xmlns:a16="http://schemas.microsoft.com/office/drawing/2014/main" id="{E18AC1B2-0DC6-46BB-8E5F-8289426DDB41}"/>
              </a:ext>
            </a:extLst>
          </p:cNvPr>
          <p:cNvSpPr txBox="1"/>
          <p:nvPr userDrawn="1"/>
        </p:nvSpPr>
        <p:spPr>
          <a:xfrm>
            <a:off x="8165704" y="1362220"/>
            <a:ext cx="3803904" cy="2212080"/>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a:ln>
                  <a:noFill/>
                </a:ln>
                <a:solidFill>
                  <a:srgbClr val="006E9F"/>
                </a:solidFill>
                <a:effectLst/>
                <a:uLnTx/>
                <a:uFillTx/>
                <a:latin typeface="Calibri" panose="020F0502020204030204" pitchFamily="34" charset="0"/>
                <a:ea typeface="Calibri" panose="020F0502020204030204" pitchFamily="34" charset="0"/>
                <a:cs typeface="ITC Franklin Gothic Std MedCd"/>
              </a:rPr>
              <a:t>MAXIMIZE MICROPHONES</a:t>
            </a:r>
            <a:endParaRPr kumimoji="0" lang="en-US" sz="1300" b="1" i="0" u="none" strike="noStrike" kern="1200" cap="none" spc="0" normalizeH="0" baseline="0" noProof="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2400"/>
              </a:spcAft>
              <a:buClrTx/>
              <a:buSzTx/>
              <a:buFont typeface="Calibri" panose="020F0502020204030204" pitchFamily="34" charset="0"/>
              <a:buNone/>
              <a:tabLst/>
              <a:defRPr/>
            </a:pPr>
            <a:r>
              <a:rPr kumimoji="0" lang="en-US" sz="1300" b="0" i="0" u="none" strike="noStrike" kern="1200" cap="none" spc="0" normalizeH="0" baseline="0" noProof="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Presenters should use microphones to ensure that their voice is loud enough for all to hear. Microphones are needed for face-to-face and virtual meetings and are critical for engaging remote colleagues as well as </a:t>
            </a:r>
            <a:br>
              <a:rPr kumimoji="0" lang="en-US" sz="1300" b="0" i="0" u="none" strike="noStrike" kern="1200" cap="none" spc="0" normalizeH="0" baseline="0" noProof="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300" b="0" i="0" u="none" strike="noStrike" kern="1200" cap="none" spc="0" normalizeH="0" baseline="0" noProof="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persons with hearing loss. During virtual meetings, use headphones with a built-in microphone to make sure that the facilitator and attendees can hear you. During face-to-face meetings, set up microphones for the facilitator, presenters, and attendees. Make sure that hand-held microphones are available for meetings that include audience participation. Make sure that speakers are positioned near a microphone.</a:t>
            </a:r>
            <a:endParaRPr lang="en-US"/>
          </a:p>
        </p:txBody>
      </p:sp>
      <p:cxnSp>
        <p:nvCxnSpPr>
          <p:cNvPr id="112" name="Straight Connector 3">
            <a:extLst>
              <a:ext uri="{FF2B5EF4-FFF2-40B4-BE49-F238E27FC236}">
                <a16:creationId xmlns:a16="http://schemas.microsoft.com/office/drawing/2014/main" id="{4DA2887C-CB87-417D-9432-930892D49E2A}"/>
              </a:ext>
              <a:ext uri="{C183D7F6-B498-43B3-948B-1728B52AA6E4}">
                <adec:decorative xmlns:adec="http://schemas.microsoft.com/office/drawing/2017/decorative" val="1"/>
              </a:ext>
            </a:extLst>
          </p:cNvPr>
          <p:cNvCxnSpPr>
            <a:cxnSpLocks/>
          </p:cNvCxnSpPr>
          <p:nvPr userDrawn="1"/>
        </p:nvCxnSpPr>
        <p:spPr>
          <a:xfrm flipV="1">
            <a:off x="7562088" y="3641725"/>
            <a:ext cx="445450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13" name="object 6">
            <a:extLst>
              <a:ext uri="{FF2B5EF4-FFF2-40B4-BE49-F238E27FC236}">
                <a16:creationId xmlns:a16="http://schemas.microsoft.com/office/drawing/2014/main" id="{40D17FA7-7E80-4B8E-A116-A63B762D0066}"/>
              </a:ext>
            </a:extLst>
          </p:cNvPr>
          <p:cNvGrpSpPr/>
          <p:nvPr userDrawn="1"/>
        </p:nvGrpSpPr>
        <p:grpSpPr>
          <a:xfrm>
            <a:off x="7562088" y="3725679"/>
            <a:ext cx="548640" cy="548640"/>
            <a:chOff x="5184652" y="3271722"/>
            <a:chExt cx="758825" cy="759460"/>
          </a:xfrm>
        </p:grpSpPr>
        <p:pic>
          <p:nvPicPr>
            <p:cNvPr id="114" name="object 32">
              <a:extLst>
                <a:ext uri="{FF2B5EF4-FFF2-40B4-BE49-F238E27FC236}">
                  <a16:creationId xmlns:a16="http://schemas.microsoft.com/office/drawing/2014/main" id="{1528642C-82D4-4AE1-95F0-EB44D2F0A4D0}"/>
                </a:ext>
              </a:extLst>
            </p:cNvPr>
            <p:cNvPicPr/>
            <p:nvPr/>
          </p:nvPicPr>
          <p:blipFill>
            <a:blip r:embed="rId7" cstate="print"/>
            <a:stretch>
              <a:fillRect/>
            </a:stretch>
          </p:blipFill>
          <p:spPr>
            <a:xfrm>
              <a:off x="5194477" y="3281553"/>
              <a:ext cx="739178" cy="739178"/>
            </a:xfrm>
            <a:prstGeom prst="rect">
              <a:avLst/>
            </a:prstGeom>
          </p:spPr>
        </p:pic>
        <p:sp>
          <p:nvSpPr>
            <p:cNvPr id="115" name="object 33">
              <a:extLst>
                <a:ext uri="{FF2B5EF4-FFF2-40B4-BE49-F238E27FC236}">
                  <a16:creationId xmlns:a16="http://schemas.microsoft.com/office/drawing/2014/main" id="{BDB924FB-4EE3-4652-8332-73D2C12688F2}"/>
                </a:ext>
              </a:extLst>
            </p:cNvPr>
            <p:cNvSpPr/>
            <p:nvPr/>
          </p:nvSpPr>
          <p:spPr>
            <a:xfrm>
              <a:off x="5194482" y="3281551"/>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a:p>
          </p:txBody>
        </p:sp>
      </p:grpSp>
      <p:sp>
        <p:nvSpPr>
          <p:cNvPr id="116" name="Maximize Visual">
            <a:extLst>
              <a:ext uri="{FF2B5EF4-FFF2-40B4-BE49-F238E27FC236}">
                <a16:creationId xmlns:a16="http://schemas.microsoft.com/office/drawing/2014/main" id="{DF43E8FB-0FE9-4DA9-920E-D1F806802AAE}"/>
              </a:ext>
            </a:extLst>
          </p:cNvPr>
          <p:cNvSpPr txBox="1"/>
          <p:nvPr userDrawn="1"/>
        </p:nvSpPr>
        <p:spPr>
          <a:xfrm>
            <a:off x="8165704" y="3725679"/>
            <a:ext cx="3803904" cy="1871987"/>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300" b="1">
                <a:solidFill>
                  <a:schemeClr val="accent3"/>
                </a:solidFill>
                <a:effectLst/>
                <a:latin typeface="Calibri" panose="020F0502020204030204" pitchFamily="34" charset="0"/>
                <a:ea typeface="Calibri" panose="020F0502020204030204" pitchFamily="34" charset="0"/>
                <a:cs typeface="Calibri" panose="020F0502020204030204" pitchFamily="34" charset="0"/>
              </a:rPr>
              <a:t>MAXIMIZE VISUAL DISPLAYS</a:t>
            </a:r>
            <a:endParaRPr lang="en-US" sz="1300" b="1">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2400"/>
              </a:spcAft>
              <a:buNone/>
            </a:pPr>
            <a:r>
              <a:rPr lang="en-US" sz="1300" b="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Email materials to participants before the meeting. Display meeting documents on screen and capture the main discussion points verbally and visually by taking notes, restating key concepts, or using the chat box. If a participant asks for clarification, rephrase the content instead of repeating it. Assign a meeting note taker so that the meeting leader and monitor can focus on engaging participants. Notes also ensure access for individuals with executive function-related needs, processing disorders, or visual/auditory impairments.</a:t>
            </a:r>
            <a:endParaRPr lang="en-US"/>
          </a:p>
        </p:txBody>
      </p:sp>
      <p:sp>
        <p:nvSpPr>
          <p:cNvPr id="117" name="Disclaimer">
            <a:extLst>
              <a:ext uri="{FF2B5EF4-FFF2-40B4-BE49-F238E27FC236}">
                <a16:creationId xmlns:a16="http://schemas.microsoft.com/office/drawing/2014/main" id="{425E6D59-AC34-42E3-924F-8154D97922EA}"/>
              </a:ext>
            </a:extLst>
          </p:cNvPr>
          <p:cNvSpPr txBox="1"/>
          <p:nvPr userDrawn="1"/>
        </p:nvSpPr>
        <p:spPr>
          <a:xfrm>
            <a:off x="581755" y="5749646"/>
            <a:ext cx="11274552" cy="393192"/>
          </a:xfrm>
          <a:prstGeom prst="rect">
            <a:avLst/>
          </a:prstGeom>
        </p:spPr>
        <p:txBody>
          <a:bodyPr vert="horz" wrap="square" lIns="0" tIns="0" rIns="0" bIns="0" rtlCol="0">
            <a:spAutoFit/>
          </a:bodyPr>
          <a:lstStyle>
            <a:lvl1pPr indent="0">
              <a:lnSpc>
                <a:spcPct val="85000"/>
              </a:lnSpc>
              <a:spcBef>
                <a:spcPts val="0"/>
              </a:spcBef>
              <a:buFont typeface="Arial" panose="020B0604020202020204" pitchFamily="34" charset="0"/>
              <a:buNone/>
              <a:defRPr sz="1000">
                <a:cs typeface="Arial" panose="020B0604020202020204" pitchFamily="34" charset="0"/>
              </a:defRPr>
            </a:lvl1pPr>
            <a:lvl2pPr marL="640080" indent="-320040">
              <a:lnSpc>
                <a:spcPct val="125000"/>
              </a:lnSpc>
              <a:spcBef>
                <a:spcPts val="600"/>
              </a:spcBef>
              <a:buFont typeface="Calibri" panose="020F0502020204030204" pitchFamily="34" charset="0"/>
              <a:buChar char="–"/>
              <a:defRPr sz="2400">
                <a:cs typeface="Arial" panose="020B0604020202020204" pitchFamily="34" charset="0"/>
              </a:defRPr>
            </a:lvl2pPr>
            <a:lvl3pPr marL="960120" indent="-320040">
              <a:lnSpc>
                <a:spcPct val="125000"/>
              </a:lnSpc>
              <a:spcBef>
                <a:spcPts val="600"/>
              </a:spcBef>
              <a:buFont typeface="Calibri" panose="020F0502020204030204" pitchFamily="34" charset="0"/>
              <a:buChar char="»"/>
              <a:defRPr sz="2400">
                <a:cs typeface="Arial" panose="020B0604020202020204" pitchFamily="34" charset="0"/>
              </a:defRPr>
            </a:lvl3pPr>
            <a:lvl4pPr marL="1280160" indent="-320040">
              <a:lnSpc>
                <a:spcPct val="125000"/>
              </a:lnSpc>
              <a:spcBef>
                <a:spcPts val="600"/>
              </a:spcBef>
              <a:buSzPct val="100000"/>
              <a:buFont typeface="Calibri" panose="020F0502020204030204" pitchFamily="34" charset="0"/>
              <a:buChar char="◦"/>
              <a:defRPr sz="2400">
                <a:cs typeface="Arial" panose="020B0604020202020204" pitchFamily="34" charset="0"/>
              </a:defRPr>
            </a:lvl4pPr>
            <a:lvl5pPr marL="1600200" indent="-320040">
              <a:lnSpc>
                <a:spcPct val="125000"/>
              </a:lnSpc>
              <a:spcBef>
                <a:spcPts val="600"/>
              </a:spcBef>
              <a:buFont typeface="Arial" panose="020B0604020202020204" pitchFamily="34" charset="0"/>
              <a:buChar char="•"/>
              <a:defRPr sz="240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000"/>
              <a:t>These guidelines are intended to improve the meeting experience for all participants, including meeting facilitators, monitors, and attendees, as well as people with hearing loss or visual impairment, and those for whom English is an additional language. Some of the guidance presented here may apply only to in-person meetings, or virtual meetings, while other guidance applies to both meeting types.</a:t>
            </a:r>
            <a:br>
              <a:rPr lang="en-US" sz="1000"/>
            </a:br>
            <a:r>
              <a:rPr lang="en-US" sz="1000"/>
              <a:t>Developed by the Access AIR and AIR CREW Employee Resource Groups With Support From the AIR Diversity, Equity, and Inclusion Office</a:t>
            </a:r>
            <a:endParaRPr lang="en-US"/>
          </a:p>
        </p:txBody>
      </p:sp>
      <p:sp>
        <p:nvSpPr>
          <p:cNvPr id="2" name="Slide Number Placeholder 1">
            <a:extLst>
              <a:ext uri="{FF2B5EF4-FFF2-40B4-BE49-F238E27FC236}">
                <a16:creationId xmlns:a16="http://schemas.microsoft.com/office/drawing/2014/main" id="{FBC94D7F-963E-4600-B3C1-57250E290602}"/>
              </a:ext>
            </a:extLst>
          </p:cNvPr>
          <p:cNvSpPr>
            <a:spLocks noGrp="1"/>
          </p:cNvSpPr>
          <p:nvPr>
            <p:ph type="sldNum" sz="quarter" idx="10"/>
          </p:nvPr>
        </p:nvSpPr>
        <p:spPr/>
        <p:txBody>
          <a:bodyPr/>
          <a:lstStyle/>
          <a:p>
            <a:fld id="{9FCB0336-2F23-4B70-9AF4-E54A7D43B4CA}" type="slidenum">
              <a:rPr lang="en-US" smtClean="0"/>
              <a:pPr/>
              <a:t>‹#›</a:t>
            </a:fld>
            <a:endParaRPr lang="en-US"/>
          </a:p>
        </p:txBody>
      </p:sp>
    </p:spTree>
    <p:extLst>
      <p:ext uri="{BB962C8B-B14F-4D97-AF65-F5344CB8AC3E}">
        <p14:creationId xmlns:p14="http://schemas.microsoft.com/office/powerpoint/2010/main" val="3260269405"/>
      </p:ext>
    </p:extLst>
  </p:cSld>
  <p:clrMapOvr>
    <a:masterClrMapping/>
  </p:clrMapOvr>
  <p:extLst>
    <p:ext uri="{DCECCB84-F9BA-43D5-87BE-67443E8EF086}">
      <p15:sldGuideLst xmlns:p15="http://schemas.microsoft.com/office/powerpoint/2012/main">
        <p15:guide id="1" orient="horz" pos="389">
          <p15:clr>
            <a:srgbClr val="FBAE40"/>
          </p15:clr>
        </p15:guide>
        <p15:guide id="2" pos="2880">
          <p15:clr>
            <a:srgbClr val="FBAE40"/>
          </p15:clr>
        </p15:guide>
        <p15:guide id="3" orient="horz" pos="4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Dar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Agenda</a:t>
            </a:r>
          </a:p>
        </p:txBody>
      </p:sp>
      <p:sp>
        <p:nvSpPr>
          <p:cNvPr id="24" name="Text Placeholder"/>
          <p:cNvSpPr>
            <a:spLocks noGrp="1"/>
          </p:cNvSpPr>
          <p:nvPr>
            <p:ph type="body" sz="quarter" idx="10" hasCustomPrompt="1"/>
          </p:nvPr>
        </p:nvSpPr>
        <p:spPr>
          <a:xfrm>
            <a:off x="458724" y="1307592"/>
            <a:ext cx="11274552" cy="4498848"/>
          </a:xfrm>
          <a:prstGeom prst="rect">
            <a:avLst/>
          </a:prstGeom>
        </p:spPr>
        <p:txBody>
          <a:bodyPr tIns="0" anchor="t" anchorCtr="0">
            <a:normAutofit/>
          </a:bodyPr>
          <a:lstStyle>
            <a:lvl1pPr marL="342900" indent="-342900">
              <a:lnSpc>
                <a:spcPct val="125000"/>
              </a:lnSpc>
              <a:spcBef>
                <a:spcPts val="1350"/>
              </a:spcBef>
              <a:buClr>
                <a:schemeClr val="tx1"/>
              </a:buClr>
              <a:buFont typeface="+mj-lt"/>
              <a:buAutoNum type="arabicPeriod"/>
              <a:defRPr sz="1800" baseline="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baseline="0"/>
            </a:lvl4pPr>
            <a:lvl5pPr marL="1714500" indent="-342900">
              <a:lnSpc>
                <a:spcPct val="125000"/>
              </a:lnSpc>
              <a:spcBef>
                <a:spcPts val="450"/>
              </a:spcBef>
              <a:buClr>
                <a:schemeClr val="tx1"/>
              </a:buClr>
              <a:buFont typeface="+mj-lt"/>
              <a:buAutoNum type="alphaLcParenR"/>
              <a:defRPr sz="1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2" name="Slide Number Placeholder 1">
            <a:extLst>
              <a:ext uri="{FF2B5EF4-FFF2-40B4-BE49-F238E27FC236}">
                <a16:creationId xmlns:a16="http://schemas.microsoft.com/office/drawing/2014/main" id="{14F5CC81-474D-4AA3-892F-003A513DBF29}"/>
              </a:ext>
            </a:extLst>
          </p:cNvPr>
          <p:cNvSpPr>
            <a:spLocks noGrp="1"/>
          </p:cNvSpPr>
          <p:nvPr>
            <p:ph type="sldNum" sz="quarter" idx="11"/>
          </p:nvPr>
        </p:nvSpPr>
        <p:spPr>
          <a:xfrm>
            <a:off x="457203" y="6422601"/>
            <a:ext cx="243015" cy="246221"/>
          </a:xfrm>
          <a:prstGeom prst="rect">
            <a:avLst/>
          </a:prstGeom>
        </p:spPr>
        <p:txBody>
          <a:bodyPr/>
          <a:lstStyle/>
          <a:p>
            <a:fld id="{045947F7-456E-4694-8157-65B154A34B3F}" type="slidenum">
              <a:rPr lang="en-US" smtClean="0"/>
              <a:t>‹#›</a:t>
            </a:fld>
            <a:endParaRPr lang="en-US"/>
          </a:p>
        </p:txBody>
      </p:sp>
    </p:spTree>
    <p:extLst>
      <p:ext uri="{BB962C8B-B14F-4D97-AF65-F5344CB8AC3E}">
        <p14:creationId xmlns:p14="http://schemas.microsoft.com/office/powerpoint/2010/main" val="1022824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No Arc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a:xfrm>
            <a:off x="458724" y="-1"/>
            <a:ext cx="11274552" cy="1237957"/>
          </a:xfrm>
          <a:prstGeom prst="rect">
            <a:avLst/>
          </a:prstGeom>
        </p:spPr>
        <p:txBody>
          <a:bodyPr/>
          <a:lstStyle>
            <a:lvl1pPr>
              <a:defRPr/>
            </a:lvl1pPr>
          </a:lstStyle>
          <a:p>
            <a:r>
              <a:rPr lang="en-US"/>
              <a:t>Content No Arc</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462088"/>
            <a:ext cx="11274425" cy="4023360"/>
          </a:xfrm>
        </p:spPr>
        <p:txBody>
          <a:bodyPr vert="horz" lIns="0" tIns="0" rIns="0" bIns="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here to add text or click on an icon below to add a table, graph, SmartArt object, or picture. </a:t>
            </a:r>
          </a:p>
          <a:p>
            <a:pPr lvl="1"/>
            <a:r>
              <a:rPr lang="en-US"/>
              <a:t>Second level</a:t>
            </a:r>
          </a:p>
          <a:p>
            <a:pPr lvl="2"/>
            <a:r>
              <a:rPr lang="en-US"/>
              <a:t>Third level</a:t>
            </a:r>
          </a:p>
          <a:p>
            <a:pPr lvl="3">
              <a:buFont typeface="Arial" panose="020B0604020202020204" pitchFamily="34" charset="0"/>
              <a:buChar char="•"/>
            </a:pPr>
            <a:r>
              <a:rPr lang="en-US"/>
              <a:t>Fourth level</a:t>
            </a:r>
          </a:p>
          <a:p>
            <a:pPr lvl="4">
              <a:buFont typeface="Calibri" panose="020F0502020204030204" pitchFamily="34" charset="0"/>
              <a:buChar char="◦"/>
            </a:pPr>
            <a:r>
              <a:rPr lang="en-US"/>
              <a:t>Fifth level</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199" y="5577840"/>
            <a:ext cx="11274425" cy="338328"/>
          </a:xfrm>
        </p:spPr>
        <p:txBody>
          <a:bodyPr anchor="b" anchorCtr="0">
            <a:noAutofit/>
          </a:bodyPr>
          <a:lstStyle>
            <a:lvl1pPr marL="0" indent="0">
              <a:buNone/>
              <a:defRPr sz="1200"/>
            </a:lvl1pPr>
          </a:lstStyle>
          <a:p>
            <a:r>
              <a:rPr lang="en-US" i="1"/>
              <a:t>Note.</a:t>
            </a:r>
            <a:r>
              <a:rPr lang="en-US"/>
              <a:t> Placeholder for notes, sources, and permissions (if needed). “</a:t>
            </a:r>
            <a:r>
              <a:rPr lang="en-US" i="1"/>
              <a:t>Note.</a:t>
            </a:r>
            <a:r>
              <a:rPr lang="en-US"/>
              <a:t>” (including a period) is italicized.</a:t>
            </a:r>
          </a:p>
        </p:txBody>
      </p:sp>
      <p:sp>
        <p:nvSpPr>
          <p:cNvPr id="6" name="Slide Number Placeholder 13">
            <a:extLst>
              <a:ext uri="{FF2B5EF4-FFF2-40B4-BE49-F238E27FC236}">
                <a16:creationId xmlns:a16="http://schemas.microsoft.com/office/drawing/2014/main" id="{4341B3DF-20E2-02B0-F750-FAEC579ECCA2}"/>
              </a:ext>
            </a:extLst>
          </p:cNvPr>
          <p:cNvSpPr>
            <a:spLocks noGrp="1"/>
          </p:cNvSpPr>
          <p:nvPr>
            <p:ph type="sldNum" sz="quarter" idx="18"/>
          </p:nvPr>
        </p:nvSpPr>
        <p:spPr>
          <a:xfrm>
            <a:off x="11638328" y="6370797"/>
            <a:ext cx="196485" cy="246221"/>
          </a:xfrm>
        </p:spPr>
        <p:txBody>
          <a:bodyPr/>
          <a:lstStyle/>
          <a:p>
            <a:fld id="{4EF7AB4E-9590-43FC-90BB-6CE9EBCADC39}" type="slidenum">
              <a:rPr lang="en-US" smtClean="0"/>
              <a:t>‹#›</a:t>
            </a:fld>
            <a:endParaRPr lang="en-US"/>
          </a:p>
        </p:txBody>
      </p:sp>
    </p:spTree>
    <p:extLst>
      <p:ext uri="{BB962C8B-B14F-4D97-AF65-F5344CB8AC3E}">
        <p14:creationId xmlns:p14="http://schemas.microsoft.com/office/powerpoint/2010/main" val="1738037377"/>
      </p:ext>
    </p:extLst>
  </p:cSld>
  <p:clrMapOvr>
    <a:masterClrMapping/>
  </p:clrMapOvr>
  <p:extLst>
    <p:ext uri="{DCECCB84-F9BA-43D5-87BE-67443E8EF086}">
      <p15:sldGuideLst xmlns:p15="http://schemas.microsoft.com/office/powerpoint/2012/main">
        <p15:guide id="3" pos="73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hoto Righ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3" y="0"/>
            <a:ext cx="7068961" cy="1234440"/>
          </a:xfrm>
          <a:prstGeom prst="rect">
            <a:avLst/>
          </a:prstGeom>
        </p:spPr>
        <p:txBody>
          <a:bodyPr/>
          <a:lstStyle>
            <a:lvl1pPr>
              <a:defRPr/>
            </a:lvl1pPr>
          </a:lstStyle>
          <a:p>
            <a:r>
              <a:rPr lang="en-US"/>
              <a:t>Photo Right</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hasCustomPrompt="1"/>
          </p:nvPr>
        </p:nvSpPr>
        <p:spPr>
          <a:xfrm>
            <a:off x="7905345" y="5"/>
            <a:ext cx="4286655" cy="5942960"/>
          </a:xfrm>
          <a:prstGeom prst="rect">
            <a:avLst/>
          </a:prstGeom>
          <a:solidFill>
            <a:schemeClr val="bg2"/>
          </a:solidFill>
        </p:spPr>
        <p:txBody>
          <a:bodyPr anchor="ctr" anchorCtr="0">
            <a:normAutofit/>
          </a:bodyPr>
          <a:lstStyle>
            <a:lvl1pPr marL="0" indent="0" algn="ctr">
              <a:buNone/>
              <a:defRPr sz="2400"/>
            </a:lvl1pPr>
          </a:lstStyle>
          <a:p>
            <a:r>
              <a:rPr lang="en-US"/>
              <a:t>Click icon to add picture</a:t>
            </a:r>
            <a:br>
              <a:rPr lang="en-US"/>
            </a:br>
            <a:br>
              <a:rPr lang="en-US"/>
            </a:br>
            <a:endParaRPr lang="en-US"/>
          </a:p>
        </p:txBody>
      </p:sp>
      <p:sp>
        <p:nvSpPr>
          <p:cNvPr id="7" name="Content Placeholder 6">
            <a:extLst>
              <a:ext uri="{FF2B5EF4-FFF2-40B4-BE49-F238E27FC236}">
                <a16:creationId xmlns:a16="http://schemas.microsoft.com/office/drawing/2014/main" id="{4C9E54D4-C9CC-4D0C-9208-2E399B84E40D}"/>
              </a:ext>
            </a:extLst>
          </p:cNvPr>
          <p:cNvSpPr>
            <a:spLocks noGrp="1"/>
          </p:cNvSpPr>
          <p:nvPr>
            <p:ph sz="quarter" idx="19" hasCustomPrompt="1"/>
          </p:nvPr>
        </p:nvSpPr>
        <p:spPr>
          <a:xfrm>
            <a:off x="457199" y="1481328"/>
            <a:ext cx="7070485" cy="3931920"/>
          </a:xfrm>
          <a:prstGeom prst="rect">
            <a:avLst/>
          </a:prstGeom>
        </p:spPr>
        <p:txBody>
          <a:bodyPr vert="horz" lIns="0" tIns="0" rIns="0" bIns="0" rtlCol="0">
            <a:normAutofit/>
          </a:bodyPr>
          <a:lstStyle>
            <a:lvl1pPr>
              <a:defRPr lang="en-US" sz="2400" baseline="0" dirty="0"/>
            </a:lvl1pPr>
            <a:lvl2pPr>
              <a:defRPr lang="en-US" sz="2400" baseline="0" dirty="0"/>
            </a:lvl2pPr>
            <a:lvl3pPr>
              <a:defRPr lang="en-US" sz="2400" baseline="0" dirty="0"/>
            </a:lvl3pPr>
            <a:lvl4pPr>
              <a:defRPr lang="en-US" sz="2400" baseline="0" dirty="0"/>
            </a:lvl4pPr>
            <a:lvl5pPr>
              <a:defRPr lang="en-US" sz="2400" baseline="0" dirty="0"/>
            </a:lvl5pPr>
          </a:lstStyle>
          <a:p>
            <a:pPr lvl="0"/>
            <a:r>
              <a:rPr lang="en-US"/>
              <a:t>Click here to add text or click on an icon below to add a table, graph, SmartArt object, or picture. </a:t>
            </a:r>
          </a:p>
          <a:p>
            <a:pPr lvl="1"/>
            <a:r>
              <a:rPr lang="en-US"/>
              <a:t>Second level</a:t>
            </a:r>
          </a:p>
          <a:p>
            <a:pPr lvl="2"/>
            <a:r>
              <a:rPr lang="en-US"/>
              <a:t>Third level</a:t>
            </a:r>
          </a:p>
          <a:p>
            <a:pPr lvl="3">
              <a:buFont typeface="Arial" panose="020B0604020202020204" pitchFamily="34" charset="0"/>
              <a:buChar char="•"/>
            </a:pPr>
            <a:r>
              <a:rPr lang="en-US"/>
              <a:t>Fourth level</a:t>
            </a:r>
          </a:p>
          <a:p>
            <a:pPr lvl="4">
              <a:buFont typeface="Calibri" panose="020F0502020204030204" pitchFamily="34" charset="0"/>
              <a:buChar char="◦"/>
            </a:pPr>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3" y="5577840"/>
            <a:ext cx="7070481" cy="365125"/>
          </a:xfrm>
          <a:prstGeom prst="rect">
            <a:avLst/>
          </a:prstGeom>
        </p:spPr>
        <p:txBody>
          <a:bodyPr anchor="b" anchorCtr="0">
            <a:noAutofit/>
          </a:bodyPr>
          <a:lstStyle>
            <a:lvl1pPr marL="0" indent="0">
              <a:buNone/>
              <a:defRPr sz="1200"/>
            </a:lvl1pPr>
          </a:lstStyle>
          <a:p>
            <a:r>
              <a:rPr lang="en-US" i="1"/>
              <a:t>Note.</a:t>
            </a:r>
            <a:r>
              <a:rPr lang="en-US"/>
              <a:t> Placeholder for notes, sources, and permissions (if needed). “</a:t>
            </a:r>
            <a:r>
              <a:rPr lang="en-US" i="1"/>
              <a:t>Note.</a:t>
            </a:r>
            <a:r>
              <a:rPr lang="en-US"/>
              <a:t>” (including a period) is italicized.</a:t>
            </a:r>
          </a:p>
        </p:txBody>
      </p:sp>
      <p:sp>
        <p:nvSpPr>
          <p:cNvPr id="5" name="Slide Number Placeholder 4">
            <a:extLst>
              <a:ext uri="{FF2B5EF4-FFF2-40B4-BE49-F238E27FC236}">
                <a16:creationId xmlns:a16="http://schemas.microsoft.com/office/drawing/2014/main" id="{72C5E6C7-CEB7-4A14-7B21-F950D71BF5F4}"/>
              </a:ext>
            </a:extLst>
          </p:cNvPr>
          <p:cNvSpPr>
            <a:spLocks noGrp="1"/>
          </p:cNvSpPr>
          <p:nvPr>
            <p:ph type="sldNum" sz="quarter" idx="20"/>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221728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hoto Lef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764328" y="0"/>
            <a:ext cx="7070485" cy="1234440"/>
          </a:xfrm>
          <a:prstGeom prst="rect">
            <a:avLst/>
          </a:prstGeom>
        </p:spPr>
        <p:txBody>
          <a:bodyPr/>
          <a:lstStyle>
            <a:lvl1pPr>
              <a:defRPr/>
            </a:lvl1pPr>
          </a:lstStyle>
          <a:p>
            <a:r>
              <a:rPr lang="en-US"/>
              <a:t>Photo Left</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hasCustomPrompt="1"/>
          </p:nvPr>
        </p:nvSpPr>
        <p:spPr>
          <a:xfrm>
            <a:off x="0" y="0"/>
            <a:ext cx="4286655" cy="5961305"/>
          </a:xfrm>
          <a:prstGeom prst="rect">
            <a:avLst/>
          </a:prstGeom>
          <a:solidFill>
            <a:schemeClr val="bg2"/>
          </a:solidFill>
        </p:spPr>
        <p:txBody>
          <a:bodyPr anchor="ctr" anchorCtr="0"/>
          <a:lstStyle>
            <a:lvl1pPr marL="0" indent="0" algn="ctr">
              <a:buNone/>
              <a:defRPr sz="2400"/>
            </a:lvl1pPr>
          </a:lstStyle>
          <a:p>
            <a:r>
              <a:rPr lang="en-US"/>
              <a:t>Click icon to add picture</a:t>
            </a:r>
            <a:br>
              <a:rPr lang="en-US"/>
            </a:br>
            <a:br>
              <a:rPr lang="en-US"/>
            </a:br>
            <a:endParaRPr lang="en-US"/>
          </a:p>
        </p:txBody>
      </p:sp>
      <p:sp>
        <p:nvSpPr>
          <p:cNvPr id="7" name="Content Placeholder 6">
            <a:extLst>
              <a:ext uri="{FF2B5EF4-FFF2-40B4-BE49-F238E27FC236}">
                <a16:creationId xmlns:a16="http://schemas.microsoft.com/office/drawing/2014/main" id="{4C9E54D4-C9CC-4D0C-9208-2E399B84E40D}"/>
              </a:ext>
            </a:extLst>
          </p:cNvPr>
          <p:cNvSpPr>
            <a:spLocks noGrp="1"/>
          </p:cNvSpPr>
          <p:nvPr>
            <p:ph sz="quarter" idx="19" hasCustomPrompt="1"/>
          </p:nvPr>
        </p:nvSpPr>
        <p:spPr>
          <a:xfrm>
            <a:off x="4762804" y="1492758"/>
            <a:ext cx="7070485" cy="3931920"/>
          </a:xfrm>
          <a:prstGeom prst="rect">
            <a:avLst/>
          </a:prstGeom>
        </p:spPr>
        <p:txBody>
          <a:bodyPr vert="horz" lIns="0" tIns="0" rIns="0" bIns="0" rtlCol="0">
            <a:normAutofit/>
          </a:bodyPr>
          <a:lstStyle>
            <a:lvl1pPr>
              <a:defRPr lang="en-US" sz="2400" baseline="0" dirty="0"/>
            </a:lvl1pPr>
            <a:lvl2pPr>
              <a:defRPr lang="en-US" sz="2400" baseline="0" dirty="0"/>
            </a:lvl2pPr>
            <a:lvl3pPr>
              <a:defRPr lang="en-US" sz="2400" baseline="0" dirty="0"/>
            </a:lvl3pPr>
            <a:lvl4pPr>
              <a:defRPr lang="en-US" sz="2400" baseline="0" dirty="0"/>
            </a:lvl4pPr>
            <a:lvl5pPr>
              <a:defRPr lang="en-US" sz="2400" baseline="0" dirty="0"/>
            </a:lvl5pPr>
          </a:lstStyle>
          <a:p>
            <a:pPr lvl="0"/>
            <a:r>
              <a:rPr lang="en-US"/>
              <a:t>Click here to add text or click on an icon below to add a table, graph, SmartArt object, or picture. </a:t>
            </a:r>
          </a:p>
          <a:p>
            <a:pPr lvl="1"/>
            <a:r>
              <a:rPr lang="en-US"/>
              <a:t>Second level</a:t>
            </a:r>
          </a:p>
          <a:p>
            <a:pPr lvl="2"/>
            <a:r>
              <a:rPr lang="en-US"/>
              <a:t>Third level</a:t>
            </a:r>
          </a:p>
          <a:p>
            <a:pPr lvl="3">
              <a:buFont typeface="Arial" panose="020B0604020202020204" pitchFamily="34" charset="0"/>
              <a:buChar char="•"/>
            </a:pPr>
            <a:r>
              <a:rPr lang="en-US"/>
              <a:t>Fourth level</a:t>
            </a:r>
          </a:p>
          <a:p>
            <a:pPr lvl="4">
              <a:buFont typeface="Calibri" panose="020F0502020204030204" pitchFamily="34" charset="0"/>
              <a:buChar char="◦"/>
            </a:pPr>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762808" y="5577840"/>
            <a:ext cx="7070481" cy="383465"/>
          </a:xfrm>
          <a:prstGeom prst="rect">
            <a:avLst/>
          </a:prstGeom>
        </p:spPr>
        <p:txBody>
          <a:bodyPr anchor="b" anchorCtr="0">
            <a:noAutofit/>
          </a:bodyPr>
          <a:lstStyle>
            <a:lvl1pPr marL="0" indent="0">
              <a:buNone/>
              <a:defRPr sz="1200"/>
            </a:lvl1pPr>
          </a:lstStyle>
          <a:p>
            <a:r>
              <a:rPr lang="en-US" i="1"/>
              <a:t>Note.</a:t>
            </a:r>
            <a:r>
              <a:rPr lang="en-US"/>
              <a:t> Placeholder for notes, sources, and permissions (if needed). “</a:t>
            </a:r>
            <a:r>
              <a:rPr lang="en-US" i="1"/>
              <a:t>Note.</a:t>
            </a:r>
            <a:r>
              <a:rPr lang="en-US"/>
              <a:t>” (including a period) is italicized.</a:t>
            </a:r>
          </a:p>
        </p:txBody>
      </p:sp>
      <p:sp>
        <p:nvSpPr>
          <p:cNvPr id="8" name="Slide Number Placeholder 6">
            <a:extLst>
              <a:ext uri="{FF2B5EF4-FFF2-40B4-BE49-F238E27FC236}">
                <a16:creationId xmlns:a16="http://schemas.microsoft.com/office/drawing/2014/main" id="{F0BD9A74-5196-E140-9282-968EC3C1DA38}"/>
              </a:ext>
            </a:extLst>
          </p:cNvPr>
          <p:cNvSpPr txBox="1">
            <a:spLocks/>
          </p:cNvSpPr>
          <p:nvPr userDrawn="1"/>
        </p:nvSpPr>
        <p:spPr>
          <a:xfrm>
            <a:off x="11636804" y="6370797"/>
            <a:ext cx="196485" cy="246221"/>
          </a:xfrm>
          <a:prstGeom prst="rect">
            <a:avLst/>
          </a:prstGeom>
          <a:noFill/>
        </p:spPr>
        <p:txBody>
          <a:bodyPr vert="horz" wrap="none" lIns="0" tIns="45720" rIns="0" bIns="45720" rtlCol="0" anchor="ctr">
            <a:noAutofit/>
          </a:bodyPr>
          <a:lstStyle>
            <a:defPPr>
              <a:defRPr lang="en-US"/>
            </a:defPPr>
            <a:lvl1pPr marL="0" algn="r" defTabSz="914400" rtl="0" eaLnBrk="1" latinLnBrk="0" hangingPunct="1">
              <a:defRPr sz="11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1341B0-7904-4148-9082-6535FE1E4D20}" type="slidenum">
              <a:rPr lang="en-US" smtClean="0"/>
              <a:pPr/>
              <a:t>‹#›</a:t>
            </a:fld>
            <a:endParaRPr lang="en-US"/>
          </a:p>
        </p:txBody>
      </p:sp>
      <p:sp>
        <p:nvSpPr>
          <p:cNvPr id="3" name="Slide Number Placeholder 2">
            <a:extLst>
              <a:ext uri="{FF2B5EF4-FFF2-40B4-BE49-F238E27FC236}">
                <a16:creationId xmlns:a16="http://schemas.microsoft.com/office/drawing/2014/main" id="{89BF5286-476F-9B75-6F0C-02A76D1344B1}"/>
              </a:ext>
            </a:extLst>
          </p:cNvPr>
          <p:cNvSpPr>
            <a:spLocks noGrp="1"/>
          </p:cNvSpPr>
          <p:nvPr>
            <p:ph type="sldNum" sz="quarter" idx="20"/>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4182886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5BABED-D319-304F-A483-371451AE6BE6}" type="datetime1">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831118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Tree>
    <p:extLst>
      <p:ext uri="{BB962C8B-B14F-4D97-AF65-F5344CB8AC3E}">
        <p14:creationId xmlns:p14="http://schemas.microsoft.com/office/powerpoint/2010/main" val="2978160470"/>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ntent No Arc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a:xfrm>
            <a:off x="458724" y="-1"/>
            <a:ext cx="11274552" cy="1237957"/>
          </a:xfrm>
          <a:prstGeom prst="rect">
            <a:avLst/>
          </a:prstGeom>
        </p:spPr>
        <p:txBody>
          <a:bodyPr/>
          <a:lstStyle>
            <a:lvl1pPr>
              <a:defRPr/>
            </a:lvl1pPr>
          </a:lstStyle>
          <a:p>
            <a:r>
              <a:rPr lang="en-US"/>
              <a:t>Two Content No Arc</a:t>
            </a:r>
          </a:p>
        </p:txBody>
      </p:sp>
      <p:sp>
        <p:nvSpPr>
          <p:cNvPr id="3" name="Left Content"/>
          <p:cNvSpPr>
            <a:spLocks noGrp="1"/>
          </p:cNvSpPr>
          <p:nvPr>
            <p:ph sz="half" idx="1" hasCustomPrompt="1"/>
          </p:nvPr>
        </p:nvSpPr>
        <p:spPr>
          <a:xfrm>
            <a:off x="458724" y="1481328"/>
            <a:ext cx="5506848" cy="3931920"/>
          </a:xfrm>
        </p:spPr>
        <p:txBody>
          <a:bodyPr vert="horz" lIns="0" tIns="0" rIns="0" bIns="0" rtlCol="0">
            <a:normAutofit/>
          </a:bodyPr>
          <a:lstStyle>
            <a:lvl1pPr>
              <a:defRPr lang="en-US" sz="2400" dirty="0"/>
            </a:lvl1pPr>
            <a:lvl2pPr>
              <a:defRPr lang="en-US" sz="2400" dirty="0"/>
            </a:lvl2pPr>
            <a:lvl3pPr>
              <a:defRPr lang="en-US" sz="2400" dirty="0"/>
            </a:lvl3pPr>
            <a:lvl4pPr>
              <a:defRPr lang="en-US" sz="2400" dirty="0"/>
            </a:lvl4pPr>
            <a:lvl5pPr>
              <a:defRPr lang="en-US" sz="2400" dirty="0"/>
            </a:lvl5pPr>
          </a:lstStyle>
          <a:p>
            <a:pPr lvl="0"/>
            <a:r>
              <a:rPr lang="en-US"/>
              <a:t>Click here to add text or click on an icon below to add a table, graph, SmartArt object, or picture. </a:t>
            </a:r>
          </a:p>
          <a:p>
            <a:pPr lvl="1"/>
            <a:r>
              <a:rPr lang="en-US"/>
              <a:t>Second level</a:t>
            </a:r>
          </a:p>
          <a:p>
            <a:pPr lvl="2"/>
            <a:r>
              <a:rPr lang="en-US"/>
              <a:t>Third level</a:t>
            </a:r>
          </a:p>
          <a:p>
            <a:pPr lvl="3">
              <a:buFont typeface="Arial" panose="020B0604020202020204" pitchFamily="34" charset="0"/>
              <a:buChar char="•"/>
            </a:pPr>
            <a:r>
              <a:rPr lang="en-US"/>
              <a:t>Fourth level</a:t>
            </a:r>
          </a:p>
          <a:p>
            <a:pPr lvl="4">
              <a:buFont typeface="Calibri" panose="020F0502020204030204" pitchFamily="34" charset="0"/>
              <a:buChar char="◦"/>
            </a:pPr>
            <a:r>
              <a:rPr lang="en-US"/>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8" y="1481328"/>
            <a:ext cx="5506848" cy="3931920"/>
          </a:xfrm>
        </p:spPr>
        <p:txBody>
          <a:bodyPr vert="horz" lIns="0" tIns="0" rIns="0" bIns="0" rtlCol="0">
            <a:normAutofit/>
          </a:bodyPr>
          <a:lstStyle>
            <a:lvl1pPr>
              <a:defRPr lang="en-US" sz="2400" dirty="0"/>
            </a:lvl1pPr>
            <a:lvl2pPr>
              <a:defRPr lang="en-US" sz="2400" dirty="0"/>
            </a:lvl2pPr>
            <a:lvl3pPr>
              <a:defRPr lang="en-US" sz="2400" dirty="0"/>
            </a:lvl3pPr>
            <a:lvl4pPr>
              <a:defRPr lang="en-US" sz="2400" dirty="0"/>
            </a:lvl4pPr>
            <a:lvl5pPr>
              <a:defRPr lang="en-US" sz="2400" dirty="0"/>
            </a:lvl5pPr>
          </a:lstStyle>
          <a:p>
            <a:pPr lvl="0"/>
            <a:r>
              <a:rPr lang="en-US"/>
              <a:t>Click here to add text or click on an icon below to add a table, graph, SmartArt object, or picture. </a:t>
            </a:r>
          </a:p>
          <a:p>
            <a:pPr lvl="1"/>
            <a:r>
              <a:rPr lang="en-US"/>
              <a:t>Second level</a:t>
            </a:r>
          </a:p>
          <a:p>
            <a:pPr lvl="2"/>
            <a:r>
              <a:rPr lang="en-US"/>
              <a:t>Third level</a:t>
            </a:r>
          </a:p>
          <a:p>
            <a:pPr lvl="3">
              <a:buFont typeface="Arial" panose="020B0604020202020204" pitchFamily="34" charset="0"/>
              <a:buChar char="•"/>
            </a:pPr>
            <a:r>
              <a:rPr lang="en-US"/>
              <a:t>Fourth level</a:t>
            </a:r>
          </a:p>
          <a:p>
            <a:pPr lvl="4">
              <a:buFont typeface="Calibri" panose="020F0502020204030204" pitchFamily="34" charset="0"/>
              <a:buChar char="◦"/>
            </a:pPr>
            <a:r>
              <a:rPr lang="en-US"/>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8723" y="5577840"/>
            <a:ext cx="11274552" cy="338328"/>
          </a:xfrm>
        </p:spPr>
        <p:txBody>
          <a:bodyPr anchor="b" anchorCtr="0">
            <a:noAutofit/>
          </a:bodyPr>
          <a:lstStyle>
            <a:lvl1pPr marL="0" indent="0">
              <a:buFont typeface="Arial" panose="020B0604020202020204" pitchFamily="34" charset="0"/>
              <a:buNone/>
              <a:defRPr sz="12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DD06A1FA-9115-42B5-B882-B58BB9D24AD0}"/>
              </a:ext>
            </a:extLst>
          </p:cNvPr>
          <p:cNvSpPr>
            <a:spLocks noGrp="1"/>
          </p:cNvSpPr>
          <p:nvPr>
            <p:ph type="sldNum" sz="quarter" idx="18"/>
          </p:nvPr>
        </p:nvSpPr>
        <p:spPr/>
        <p:txBody>
          <a:bodyPr/>
          <a:lstStyle/>
          <a:p>
            <a:fld id="{5F9F120C-8EFA-4E40-B855-F5B2D5C2F4E7}" type="slidenum">
              <a:rPr lang="en-US" smtClean="0"/>
              <a:t>‹#›</a:t>
            </a:fld>
            <a:endParaRPr lang="en-US"/>
          </a:p>
        </p:txBody>
      </p:sp>
    </p:spTree>
    <p:extLst>
      <p:ext uri="{BB962C8B-B14F-4D97-AF65-F5344CB8AC3E}">
        <p14:creationId xmlns:p14="http://schemas.microsoft.com/office/powerpoint/2010/main" val="4157612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Logo of American Institutes for Research. Advancing Evidence. Improving Lives.">
            <a:extLst>
              <a:ext uri="{FF2B5EF4-FFF2-40B4-BE49-F238E27FC236}">
                <a16:creationId xmlns:a16="http://schemas.microsoft.com/office/drawing/2014/main" id="{5BB3797C-3F83-431F-8328-82860B75C0CC}"/>
              </a:ext>
            </a:extLst>
          </p:cNvPr>
          <p:cNvPicPr>
            <a:picLocks noChangeAspect="1"/>
          </p:cNvPicPr>
          <p:nvPr userDrawn="1"/>
        </p:nvPicPr>
        <p:blipFill>
          <a:blip r:embed="rId3"/>
          <a:stretch>
            <a:fillRect/>
          </a:stretch>
        </p:blipFill>
        <p:spPr>
          <a:xfrm>
            <a:off x="9524529" y="549514"/>
            <a:ext cx="1810512" cy="936471"/>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2133897"/>
            <a:ext cx="11139854" cy="751487"/>
          </a:xfrm>
        </p:spPr>
        <p:txBody>
          <a:bodyPr anchor="b">
            <a:normAutofit/>
          </a:bodyPr>
          <a:lstStyle>
            <a:lvl1pPr algn="l">
              <a:defRPr sz="4800" b="1">
                <a:solidFill>
                  <a:schemeClr val="accent1"/>
                </a:solidFill>
                <a:latin typeface="+mj-lt"/>
                <a:ea typeface="Tahoma" panose="020B0604030504040204" pitchFamily="34" charset="0"/>
                <a:cs typeface="Arial" panose="020B0604020202020204" pitchFamily="34" charset="0"/>
              </a:defRPr>
            </a:lvl1pPr>
          </a:lstStyle>
          <a:p>
            <a:r>
              <a:rPr lang="en-US"/>
              <a:t>Presentation Title</a:t>
            </a:r>
          </a:p>
        </p:txBody>
      </p:sp>
      <p:sp>
        <p:nvSpPr>
          <p:cNvPr id="11" name="Internal Group">
            <a:extLst>
              <a:ext uri="{FF2B5EF4-FFF2-40B4-BE49-F238E27FC236}">
                <a16:creationId xmlns:a16="http://schemas.microsoft.com/office/drawing/2014/main" id="{6ECF48EF-0655-45E3-8B35-46300028B782}"/>
              </a:ext>
            </a:extLst>
          </p:cNvPr>
          <p:cNvSpPr>
            <a:spLocks noGrp="1"/>
          </p:cNvSpPr>
          <p:nvPr>
            <p:ph sz="quarter" idx="15" hasCustomPrompt="1"/>
          </p:nvPr>
        </p:nvSpPr>
        <p:spPr>
          <a:xfrm>
            <a:off x="457200" y="1755648"/>
            <a:ext cx="11139488" cy="347472"/>
          </a:xfrm>
        </p:spPr>
        <p:txBody>
          <a:bodyPr>
            <a:noAutofit/>
          </a:bodyPr>
          <a:lstStyle>
            <a:lvl1pPr marL="0" indent="0">
              <a:buNone/>
              <a:defRPr sz="1800" b="1" cap="all" baseline="0">
                <a:solidFill>
                  <a:schemeClr val="tx2"/>
                </a:solidFill>
              </a:defRPr>
            </a:lvl1pPr>
            <a:lvl2pPr marL="320040" indent="0">
              <a:buNone/>
              <a:defRPr/>
            </a:lvl2pPr>
            <a:lvl3pPr marL="640080" indent="0">
              <a:buNone/>
              <a:defRPr/>
            </a:lvl3pPr>
            <a:lvl4pPr marL="960120" indent="0">
              <a:buNone/>
              <a:defRPr/>
            </a:lvl4pPr>
            <a:lvl5pPr marL="1280160" indent="0">
              <a:buNone/>
              <a:defRPr/>
            </a:lvl5pPr>
          </a:lstStyle>
          <a:p>
            <a:r>
              <a:rPr lang="en-US"/>
              <a:t>AIR Internal Group Name: Subgroup OR SERVICE LINE OR GRANT NAME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276705"/>
            <a:ext cx="11139854" cy="697727"/>
          </a:xfrm>
          <a:prstGeom prst="rect">
            <a:avLst/>
          </a:prstGeom>
        </p:spPr>
        <p:txBody>
          <a:bodyPr anchor="t">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Presenters">
            <a:extLst>
              <a:ext uri="{FF2B5EF4-FFF2-40B4-BE49-F238E27FC236}">
                <a16:creationId xmlns:a16="http://schemas.microsoft.com/office/drawing/2014/main" id="{63CB25F5-F0B8-9745-9504-4DBAB83E779C}"/>
              </a:ext>
            </a:extLst>
          </p:cNvPr>
          <p:cNvSpPr>
            <a:spLocks noGrp="1"/>
          </p:cNvSpPr>
          <p:nvPr>
            <p:ph type="body" sz="quarter" idx="10" hasCustomPrompt="1"/>
          </p:nvPr>
        </p:nvSpPr>
        <p:spPr>
          <a:xfrm>
            <a:off x="457200" y="4118811"/>
            <a:ext cx="11139854" cy="791308"/>
          </a:xfrm>
          <a:prstGeom prst="rect">
            <a:avLst/>
          </a:prstGeom>
        </p:spPr>
        <p:txBody>
          <a:bodyPr>
            <a:noAutofit/>
          </a:bodyPr>
          <a:lstStyle>
            <a:lvl1pPr marL="0" indent="0">
              <a:spcBef>
                <a:spcPts val="0"/>
              </a:spcBef>
              <a:buNone/>
              <a:defRPr sz="1600">
                <a:solidFill>
                  <a:schemeClr val="tx2"/>
                </a:solidFill>
              </a:defRPr>
            </a:lvl1pPr>
          </a:lstStyle>
          <a:p>
            <a:pPr lvl="0"/>
            <a:r>
              <a:rPr lang="en-US"/>
              <a:t>Presenter’s Name, Title | Second Presenter’s Name, Title</a:t>
            </a:r>
          </a:p>
          <a:p>
            <a:pPr lvl="0"/>
            <a:r>
              <a:rPr lang="en-US"/>
              <a:t>email.address@air.org or internal.group.email@air.org</a:t>
            </a:r>
          </a:p>
        </p:txBody>
      </p:sp>
      <p:sp>
        <p:nvSpPr>
          <p:cNvPr id="6" name="Location | Date">
            <a:extLst>
              <a:ext uri="{FF2B5EF4-FFF2-40B4-BE49-F238E27FC236}">
                <a16:creationId xmlns:a16="http://schemas.microsoft.com/office/drawing/2014/main" id="{1C01B969-CA13-1A82-0FFB-2C70E4A336E3}"/>
              </a:ext>
            </a:extLst>
          </p:cNvPr>
          <p:cNvSpPr>
            <a:spLocks noGrp="1"/>
          </p:cNvSpPr>
          <p:nvPr>
            <p:ph type="body" sz="quarter" idx="18" hasCustomPrompt="1"/>
          </p:nvPr>
        </p:nvSpPr>
        <p:spPr>
          <a:xfrm>
            <a:off x="457200" y="4990329"/>
            <a:ext cx="11139854" cy="985856"/>
          </a:xfrm>
          <a:prstGeom prst="rect">
            <a:avLst/>
          </a:prstGeom>
        </p:spPr>
        <p:txBody>
          <a:bodyPr>
            <a:noAutofit/>
          </a:bodyPr>
          <a:lstStyle>
            <a:lvl1pPr marL="0" indent="0">
              <a:spcBef>
                <a:spcPts val="0"/>
              </a:spcBef>
              <a:buNone/>
              <a:defRPr sz="2000" baseline="0">
                <a:solidFill>
                  <a:schemeClr val="tx2"/>
                </a:solidFill>
              </a:defRPr>
            </a:lvl1pPr>
          </a:lstStyle>
          <a:p>
            <a:pPr lvl="0"/>
            <a:r>
              <a:rPr lang="en-US"/>
              <a:t>Presentation Purpose or Location | Month 20XX</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385023"/>
            <a:ext cx="6096000" cy="276999"/>
          </a:xfrm>
          <a:prstGeom prst="rect">
            <a:avLst/>
          </a:prstGeom>
          <a:noFill/>
        </p:spPr>
        <p:txBody>
          <a:bodyPr wrap="square" lIns="0" anchor="b">
            <a:spAutoFit/>
          </a:bodyPr>
          <a:lstStyle/>
          <a:p>
            <a:pPr algn="l"/>
            <a:r>
              <a:rPr lang="en-US" sz="1200" b="0" i="0" spc="200">
                <a:solidFill>
                  <a:schemeClr val="accent1"/>
                </a:solidFill>
                <a:latin typeface="Calibri"/>
                <a:ea typeface="Calibri"/>
                <a:cs typeface="Calibri"/>
              </a:rPr>
              <a:t>AMERICAN INSTITUTES FOR RESEARCH® | AIR.ORG</a:t>
            </a:r>
          </a:p>
        </p:txBody>
      </p:sp>
      <p:sp>
        <p:nvSpPr>
          <p:cNvPr id="5" name="Presenters">
            <a:extLst>
              <a:ext uri="{FF2B5EF4-FFF2-40B4-BE49-F238E27FC236}">
                <a16:creationId xmlns:a16="http://schemas.microsoft.com/office/drawing/2014/main" id="{896FA4A3-7988-B843-09F4-1C849B2BF55B}"/>
              </a:ext>
            </a:extLst>
          </p:cNvPr>
          <p:cNvSpPr>
            <a:spLocks noGrp="1"/>
          </p:cNvSpPr>
          <p:nvPr>
            <p:ph type="body" sz="quarter" idx="17" hasCustomPrompt="1"/>
          </p:nvPr>
        </p:nvSpPr>
        <p:spPr>
          <a:xfrm>
            <a:off x="8396288" y="6555133"/>
            <a:ext cx="3200400" cy="106889"/>
          </a:xfrm>
          <a:prstGeom prst="rect">
            <a:avLst/>
          </a:prstGeom>
        </p:spPr>
        <p:txBody>
          <a:bodyPr wrap="none">
            <a:noAutofit/>
          </a:bodyPr>
          <a:lstStyle>
            <a:lvl1pPr marL="0" indent="0" algn="r">
              <a:spcBef>
                <a:spcPts val="0"/>
              </a:spcBef>
              <a:buNone/>
              <a:defRPr sz="600" baseline="0">
                <a:solidFill>
                  <a:schemeClr val="accent1"/>
                </a:solidFill>
              </a:defRPr>
            </a:lvl1pPr>
          </a:lstStyle>
          <a:p>
            <a:pPr lvl="0"/>
            <a:r>
              <a:rPr lang="en-US"/>
              <a:t>Copyright © 20XX American Institutes for Research®. All rights reserved.</a:t>
            </a:r>
          </a:p>
        </p:txBody>
      </p:sp>
    </p:spTree>
    <p:extLst>
      <p:ext uri="{BB962C8B-B14F-4D97-AF65-F5344CB8AC3E}">
        <p14:creationId xmlns:p14="http://schemas.microsoft.com/office/powerpoint/2010/main" val="193465332"/>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L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p:spPr>
        <p:txBody>
          <a:bodyPr/>
          <a:lstStyle>
            <a:lvl1pPr>
              <a:defRPr/>
            </a:lvl1pPr>
          </a:lstStyle>
          <a:p>
            <a:r>
              <a:rPr lang="en-US"/>
              <a:t>Agenda</a:t>
            </a:r>
          </a:p>
        </p:txBody>
      </p:sp>
      <p:sp>
        <p:nvSpPr>
          <p:cNvPr id="24" name="Text Placeholder"/>
          <p:cNvSpPr>
            <a:spLocks noGrp="1"/>
          </p:cNvSpPr>
          <p:nvPr userDrawn="1">
            <p:ph type="body" sz="quarter" idx="10" hasCustomPrompt="1"/>
          </p:nvPr>
        </p:nvSpPr>
        <p:spPr>
          <a:xfrm>
            <a:off x="458724" y="1307592"/>
            <a:ext cx="11274552" cy="4498848"/>
          </a:xfrm>
        </p:spPr>
        <p:txBody>
          <a:bodyPr tIns="0" anchor="t" anchorCtr="0">
            <a:normAutofit/>
          </a:bodyPr>
          <a:lstStyle>
            <a:lvl1pPr marL="457200" indent="-457200">
              <a:lnSpc>
                <a:spcPct val="125000"/>
              </a:lnSpc>
              <a:spcBef>
                <a:spcPts val="3000"/>
              </a:spcBef>
              <a:buClr>
                <a:schemeClr val="tx1"/>
              </a:buClr>
              <a:buFont typeface="+mj-lt"/>
              <a:buAutoNum type="arabicPeriod"/>
              <a:defRPr sz="2400" baseline="0"/>
            </a:lvl1pPr>
            <a:lvl2pPr marL="914400" indent="-457200">
              <a:lnSpc>
                <a:spcPct val="100000"/>
              </a:lnSpc>
              <a:spcBef>
                <a:spcPts val="1200"/>
              </a:spcBef>
              <a:buClr>
                <a:schemeClr val="tx1"/>
              </a:buClr>
              <a:buFont typeface="+mj-lt"/>
              <a:buAutoNum type="alphaLcPeriod"/>
              <a:defRPr sz="2400"/>
            </a:lvl2pPr>
            <a:lvl3pPr marL="1371600" indent="-457200">
              <a:lnSpc>
                <a:spcPct val="100000"/>
              </a:lnSpc>
              <a:spcBef>
                <a:spcPts val="1200"/>
              </a:spcBef>
              <a:buClr>
                <a:schemeClr val="tx1"/>
              </a:buClr>
              <a:buFont typeface="+mj-lt"/>
              <a:buAutoNum type="romanLcPeriod"/>
              <a:defRPr sz="2400"/>
            </a:lvl3pPr>
            <a:lvl4pPr marL="1828800" indent="-457200">
              <a:lnSpc>
                <a:spcPct val="100000"/>
              </a:lnSpc>
              <a:spcBef>
                <a:spcPts val="1200"/>
              </a:spcBef>
              <a:buClr>
                <a:schemeClr val="tx1"/>
              </a:buClr>
              <a:buSzPct val="100000"/>
              <a:buFont typeface="+mj-lt"/>
              <a:buAutoNum type="arabicParenR"/>
              <a:defRPr sz="2400" baseline="0"/>
            </a:lvl4pPr>
            <a:lvl5pPr marL="2286000" indent="-457200">
              <a:lnSpc>
                <a:spcPct val="100000"/>
              </a:lnSpc>
              <a:spcBef>
                <a:spcPts val="1200"/>
              </a:spcBef>
              <a:buClr>
                <a:schemeClr val="tx1"/>
              </a:buClr>
              <a:buFont typeface="+mj-lt"/>
              <a:buAutoNum type="alphaLcParenR"/>
              <a:defRPr sz="24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12" name="Slide Number Placeholder 11">
            <a:extLst>
              <a:ext uri="{FF2B5EF4-FFF2-40B4-BE49-F238E27FC236}">
                <a16:creationId xmlns:a16="http://schemas.microsoft.com/office/drawing/2014/main" id="{B8850D6F-B6A5-47AE-BDD2-F3D0D0FACC23}"/>
              </a:ext>
            </a:extLst>
          </p:cNvPr>
          <p:cNvSpPr>
            <a:spLocks noGrp="1"/>
          </p:cNvSpPr>
          <p:nvPr>
            <p:ph type="sldNum" sz="quarter" idx="11"/>
          </p:nvPr>
        </p:nvSpPr>
        <p:spPr/>
        <p:txBody>
          <a:bodyPr/>
          <a:lstStyle/>
          <a:p>
            <a:fld id="{94E452FC-20A0-4DC1-8F4F-629A5A706398}" type="slidenum">
              <a:rPr lang="en-US" smtClean="0"/>
              <a:t>‹#›</a:t>
            </a:fld>
            <a:endParaRPr lang="en-US"/>
          </a:p>
        </p:txBody>
      </p:sp>
    </p:spTree>
    <p:extLst>
      <p:ext uri="{BB962C8B-B14F-4D97-AF65-F5344CB8AC3E}">
        <p14:creationId xmlns:p14="http://schemas.microsoft.com/office/powerpoint/2010/main" val="3071223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Divider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of American Institutes for Research. Advancing Evidence. Improving Lives.">
            <a:extLst>
              <a:ext uri="{FF2B5EF4-FFF2-40B4-BE49-F238E27FC236}">
                <a16:creationId xmlns:a16="http://schemas.microsoft.com/office/drawing/2014/main" id="{93DA0603-0830-4DD9-B2AA-72CD1BAA6570}"/>
              </a:ext>
            </a:extLst>
          </p:cNvPr>
          <p:cNvPicPr>
            <a:picLocks noChangeAspect="1"/>
          </p:cNvPicPr>
          <p:nvPr userDrawn="1"/>
        </p:nvPicPr>
        <p:blipFill>
          <a:blip r:embed="rId3"/>
          <a:srcRect/>
          <a:stretch/>
        </p:blipFill>
        <p:spPr>
          <a:xfrm>
            <a:off x="9961624" y="554774"/>
            <a:ext cx="1377873" cy="712387"/>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p:spPr>
        <p:txBody>
          <a:bodyPr anchor="b">
            <a:normAutofit/>
          </a:bodyPr>
          <a:lstStyle>
            <a:lvl1pPr algn="l">
              <a:defRPr sz="4500" b="1">
                <a:solidFill>
                  <a:schemeClr val="accent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0" y="3842377"/>
            <a:ext cx="105155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15">
            <a:extLst>
              <a:ext uri="{FF2B5EF4-FFF2-40B4-BE49-F238E27FC236}">
                <a16:creationId xmlns:a16="http://schemas.microsoft.com/office/drawing/2014/main" id="{91083FA0-9EF2-4A16-97E2-31A191960553}"/>
              </a:ext>
            </a:extLst>
          </p:cNvPr>
          <p:cNvSpPr>
            <a:spLocks noGrp="1"/>
          </p:cNvSpPr>
          <p:nvPr>
            <p:ph type="sldNum" sz="quarter" idx="10"/>
          </p:nvPr>
        </p:nvSpPr>
        <p:spPr/>
        <p:txBody>
          <a:bodyPr/>
          <a:lstStyle/>
          <a:p>
            <a:fld id="{C09AE16C-ACDD-4489-916D-57982D52A9AF}" type="slidenum">
              <a:rPr lang="en-US" smtClean="0"/>
              <a:t>‹#›</a:t>
            </a:fld>
            <a:endParaRPr lang="en-US"/>
          </a:p>
        </p:txBody>
      </p:sp>
      <p:sp>
        <p:nvSpPr>
          <p:cNvPr id="17" name="AIR.org">
            <a:extLst>
              <a:ext uri="{FF2B5EF4-FFF2-40B4-BE49-F238E27FC236}">
                <a16:creationId xmlns:a16="http://schemas.microsoft.com/office/drawing/2014/main" id="{0C6FAC9E-8B25-418E-8957-93C71669516D}"/>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4188118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Tree>
    <p:extLst>
      <p:ext uri="{BB962C8B-B14F-4D97-AF65-F5344CB8AC3E}">
        <p14:creationId xmlns:p14="http://schemas.microsoft.com/office/powerpoint/2010/main" val="1096254273"/>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Slide Dar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5DA30C-A2D9-4544-B5D1-A03B35488BFD}"/>
              </a:ext>
            </a:extLst>
          </p:cNvPr>
          <p:cNvPicPr>
            <a:picLocks noChangeAspect="1"/>
          </p:cNvPicPr>
          <p:nvPr userDrawn="1"/>
        </p:nvPicPr>
        <p:blipFill>
          <a:blip r:embed="rId2"/>
          <a:stretch>
            <a:fillRect/>
          </a:stretch>
        </p:blipFill>
        <p:spPr>
          <a:xfrm>
            <a:off x="-7620" y="0"/>
            <a:ext cx="12207240" cy="6872676"/>
          </a:xfrm>
          <a:prstGeom prst="rect">
            <a:avLst/>
          </a:prstGeom>
        </p:spPr>
      </p:pic>
      <p:sp>
        <p:nvSpPr>
          <p:cNvPr id="10" name="Rectangle 9">
            <a:extLst>
              <a:ext uri="{FF2B5EF4-FFF2-40B4-BE49-F238E27FC236}">
                <a16:creationId xmlns:a16="http://schemas.microsoft.com/office/drawing/2014/main" id="{0DD9749A-ABD0-7547-A474-005AEE004704}"/>
              </a:ext>
            </a:extLst>
          </p:cNvPr>
          <p:cNvSpPr/>
          <p:nvPr/>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a:prstGeom prst="rect">
            <a:avLst/>
          </a:prstGeom>
        </p:spPr>
        <p:txBody>
          <a:bodyPr anchor="b">
            <a:normAutofit/>
          </a:bodyPr>
          <a:lstStyle>
            <a:lvl1pPr algn="l">
              <a:defRPr sz="4200" b="0">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p:nvCxnSpPr>
        <p:spPr>
          <a:xfrm>
            <a:off x="457203"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3" y="3842377"/>
            <a:ext cx="10515599" cy="1655762"/>
          </a:xfrm>
          <a:prstGeom prst="rect">
            <a:avLst/>
          </a:prstGeom>
        </p:spPr>
        <p:txBody>
          <a:bodyPr>
            <a:normAutofit/>
          </a:bodyPr>
          <a:lstStyle>
            <a:lvl1pPr marL="0" indent="0" algn="l">
              <a:buNone/>
              <a:defRPr sz="2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laceholder 3">
            <a:extLst>
              <a:ext uri="{FF2B5EF4-FFF2-40B4-BE49-F238E27FC236}">
                <a16:creationId xmlns:a16="http://schemas.microsoft.com/office/drawing/2014/main" id="{DAF9D12B-AE7E-4B19-8F99-A37D8013F03E}"/>
              </a:ext>
            </a:extLst>
          </p:cNvPr>
          <p:cNvSpPr>
            <a:spLocks noGrp="1"/>
          </p:cNvSpPr>
          <p:nvPr>
            <p:ph type="sldNum" sz="quarter" idx="10"/>
          </p:nvPr>
        </p:nvSpPr>
        <p:spPr>
          <a:xfrm>
            <a:off x="457203" y="6422601"/>
            <a:ext cx="243015" cy="246221"/>
          </a:xfrm>
          <a:prstGeom prst="rect">
            <a:avLst/>
          </a:prstGeom>
        </p:spPr>
        <p:txBody>
          <a:bodyPr/>
          <a:lstStyle/>
          <a:p>
            <a:fld id="{36EC4586-FD86-41B3-95B6-58F34DF6C22C}" type="slidenum">
              <a:rPr lang="en-US" smtClean="0"/>
              <a:t>‹#›</a:t>
            </a:fld>
            <a:endParaRPr lang="en-US"/>
          </a:p>
        </p:txBody>
      </p:sp>
      <p:sp>
        <p:nvSpPr>
          <p:cNvPr id="13" name="Rectangle 12">
            <a:extLst>
              <a:ext uri="{FF2B5EF4-FFF2-40B4-BE49-F238E27FC236}">
                <a16:creationId xmlns:a16="http://schemas.microsoft.com/office/drawing/2014/main" id="{91C596E0-6C88-4EF6-AF29-E3022BD5C5A0}"/>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DA2651B-B4B2-453E-9CF7-5128E8DDD907}"/>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pic>
        <p:nvPicPr>
          <p:cNvPr id="17" name="Picture 16" descr="Logo of American Institutes for Research. Advancing Evidence. Improving Lives.">
            <a:extLst>
              <a:ext uri="{FF2B5EF4-FFF2-40B4-BE49-F238E27FC236}">
                <a16:creationId xmlns:a16="http://schemas.microsoft.com/office/drawing/2014/main" id="{D98B1011-931F-4853-AC5A-0DB1B77853EE}"/>
              </a:ext>
            </a:extLst>
          </p:cNvPr>
          <p:cNvPicPr>
            <a:picLocks noChangeAspect="1"/>
          </p:cNvPicPr>
          <p:nvPr userDrawn="1"/>
        </p:nvPicPr>
        <p:blipFill>
          <a:blip r:embed="rId3"/>
          <a:stretch>
            <a:fillRect/>
          </a:stretch>
        </p:blipFill>
        <p:spPr>
          <a:xfrm>
            <a:off x="9887712" y="424735"/>
            <a:ext cx="1847088" cy="935126"/>
          </a:xfrm>
          <a:prstGeom prst="rect">
            <a:avLst/>
          </a:prstGeom>
        </p:spPr>
      </p:pic>
      <p:sp>
        <p:nvSpPr>
          <p:cNvPr id="18" name="AIR.org">
            <a:extLst>
              <a:ext uri="{FF2B5EF4-FFF2-40B4-BE49-F238E27FC236}">
                <a16:creationId xmlns:a16="http://schemas.microsoft.com/office/drawing/2014/main" id="{FEEE5E4E-FC46-4E4C-8B5D-AC1F33E4D851}"/>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spTree>
    <p:extLst>
      <p:ext uri="{BB962C8B-B14F-4D97-AF65-F5344CB8AC3E}">
        <p14:creationId xmlns:p14="http://schemas.microsoft.com/office/powerpoint/2010/main" val="308009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rst-Level No Bullet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First-Level No Bullet Layout</a:t>
            </a:r>
          </a:p>
        </p:txBody>
      </p:sp>
      <p:sp>
        <p:nvSpPr>
          <p:cNvPr id="4" name="Content Placeholder 3"/>
          <p:cNvSpPr>
            <a:spLocks noGrp="1"/>
          </p:cNvSpPr>
          <p:nvPr>
            <p:ph sz="quarter" idx="14" hasCustomPrompt="1"/>
          </p:nvPr>
        </p:nvSpPr>
        <p:spPr>
          <a:xfrm>
            <a:off x="457200" y="1307592"/>
            <a:ext cx="11274552" cy="4498848"/>
          </a:xfrm>
        </p:spPr>
        <p:txBody>
          <a:bodyPr>
            <a:noAutofit/>
          </a:bodyPr>
          <a:lstStyle>
            <a:lvl1pPr marL="0" indent="0">
              <a:lnSpc>
                <a:spcPct val="125000"/>
              </a:lnSpc>
              <a:spcBef>
                <a:spcPts val="1800"/>
              </a:spcBef>
              <a:buClr>
                <a:schemeClr val="tx1"/>
              </a:buClr>
              <a:buNone/>
              <a:defRPr sz="2400">
                <a:solidFill>
                  <a:schemeClr val="tx2"/>
                </a:solidFill>
              </a:defRPr>
            </a:lvl1pPr>
            <a:lvl2pPr marL="320040" indent="-320040">
              <a:lnSpc>
                <a:spcPct val="125000"/>
              </a:lnSpc>
              <a:spcBef>
                <a:spcPts val="600"/>
              </a:spcBef>
              <a:buClr>
                <a:schemeClr val="tx1"/>
              </a:buClr>
              <a:buFont typeface="Times New Roman" panose="02020603050405020304" pitchFamily="18" charset="0"/>
              <a:buChar char="•"/>
              <a:defRPr sz="2400">
                <a:solidFill>
                  <a:schemeClr val="tx2"/>
                </a:solidFill>
              </a:defRPr>
            </a:lvl2pPr>
            <a:lvl3pPr marL="640080" indent="-320040">
              <a:lnSpc>
                <a:spcPct val="125000"/>
              </a:lnSpc>
              <a:spcBef>
                <a:spcPts val="600"/>
              </a:spcBef>
              <a:buClr>
                <a:schemeClr val="tx1"/>
              </a:buClr>
              <a:buFont typeface="Arial Narrow" panose="020B0606020202030204" pitchFamily="34" charset="0"/>
              <a:buChar char="–"/>
              <a:defRPr sz="2400">
                <a:solidFill>
                  <a:schemeClr val="tx2"/>
                </a:solidFill>
              </a:defRPr>
            </a:lvl3pPr>
            <a:lvl4pPr marL="960120" indent="-320040">
              <a:lnSpc>
                <a:spcPct val="125000"/>
              </a:lnSpc>
              <a:spcBef>
                <a:spcPts val="600"/>
              </a:spcBef>
              <a:buClr>
                <a:schemeClr val="tx1"/>
              </a:buClr>
              <a:buFont typeface="Arial Narrow" panose="020B0606020202030204" pitchFamily="34" charset="0"/>
              <a:buChar char="»"/>
              <a:defRPr sz="2400">
                <a:solidFill>
                  <a:schemeClr val="tx2"/>
                </a:solidFill>
              </a:defRPr>
            </a:lvl4pPr>
            <a:lvl5pPr marL="1280160" indent="-320040">
              <a:lnSpc>
                <a:spcPct val="125000"/>
              </a:lnSpc>
              <a:spcBef>
                <a:spcPts val="600"/>
              </a:spcBef>
              <a:buClr>
                <a:schemeClr val="tx1"/>
              </a:buClr>
              <a:buFont typeface="Arial Narrow" panose="020B0606020202030204" pitchFamily="34" charset="0"/>
              <a:buChar char="◦"/>
              <a:defRPr sz="2400">
                <a:solidFill>
                  <a:schemeClr val="tx2"/>
                </a:solidFill>
              </a:defRPr>
            </a:lvl5pPr>
            <a:lvl6pPr marL="1600200" indent="-320040">
              <a:lnSpc>
                <a:spcPct val="125000"/>
              </a:lnSpc>
              <a:spcBef>
                <a:spcPts val="1800"/>
              </a:spcBef>
              <a:buClr>
                <a:schemeClr val="tx1"/>
              </a:buClr>
              <a:buFont typeface="Arial Narrow" panose="020B0606020202030204" pitchFamily="34" charset="0"/>
              <a:buChar char="›"/>
              <a:defRPr sz="24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CCF250AB-9EA3-420D-96A3-CC31A6CC7B7F}"/>
              </a:ext>
            </a:extLst>
          </p:cNvPr>
          <p:cNvSpPr>
            <a:spLocks noGrp="1"/>
          </p:cNvSpPr>
          <p:nvPr>
            <p:ph type="sldNum" sz="quarter" idx="18"/>
          </p:nvPr>
        </p:nvSpPr>
        <p:spPr/>
        <p:txBody>
          <a:bodyPr/>
          <a:lstStyle/>
          <a:p>
            <a:fld id="{4EF7AB4E-9590-43FC-90BB-6CE9EBCADC39}" type="slidenum">
              <a:rPr lang="en-US" smtClean="0"/>
              <a:t>‹#›</a:t>
            </a:fld>
            <a:endParaRPr lang="en-US"/>
          </a:p>
        </p:txBody>
      </p:sp>
    </p:spTree>
    <p:extLst>
      <p:ext uri="{BB962C8B-B14F-4D97-AF65-F5344CB8AC3E}">
        <p14:creationId xmlns:p14="http://schemas.microsoft.com/office/powerpoint/2010/main" val="2377769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Lead-in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lstStyle>
            <a:lvl1pPr>
              <a:defRPr/>
            </a:lvl1pPr>
          </a:lstStyle>
          <a:p>
            <a:r>
              <a:rPr lang="en-US"/>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solidFill>
            <a:schemeClr val="accent6"/>
          </a:solidFill>
        </p:spPr>
        <p:txBody>
          <a:bodyPr lIns="118872" rIns="118872">
            <a:noAutofit/>
          </a:bodyPr>
          <a:lstStyle>
            <a:lvl1pPr marL="0" indent="0">
              <a:buNone/>
              <a:defRPr sz="2000"/>
            </a:lvl1pPr>
            <a:lvl2pPr>
              <a:defRPr sz="2000"/>
            </a:lvl2pPr>
            <a:lvl3pPr>
              <a:defRPr sz="2000"/>
            </a:lvl3pPr>
            <a:lvl4pPr>
              <a:defRPr sz="2000"/>
            </a:lvl4pPr>
            <a:lvl5pPr>
              <a:defRPr sz="2000"/>
            </a:lvl5pPr>
          </a:lstStyle>
          <a:p>
            <a:pPr lvl="0"/>
            <a:r>
              <a:rPr lang="en-US"/>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3"/>
            <a:ext cx="11277600" cy="3171825"/>
          </a:xfrm>
        </p:spPr>
        <p:txBody>
          <a:bodyPr>
            <a:normAutofit/>
          </a:bodyPr>
          <a:lstStyle>
            <a:lvl1pPr>
              <a:defRPr sz="2000"/>
            </a:lvl1pPr>
            <a:lvl2pPr>
              <a:defRPr sz="2000"/>
            </a:lvl2pPr>
            <a:lvl3pPr>
              <a:defRPr sz="2000"/>
            </a:lvl3pPr>
            <a:lvl4pPr>
              <a:defRPr sz="2000"/>
            </a:lvl4pPr>
            <a:lvl5pPr>
              <a:defRPr sz="2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9372600" cy="338328"/>
          </a:xfrm>
        </p:spPr>
        <p:txBody>
          <a:bodyPr>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289EAB83-CF59-4300-9FC9-03AC8AF4ECAD}"/>
              </a:ext>
            </a:extLst>
          </p:cNvPr>
          <p:cNvSpPr>
            <a:spLocks noGrp="1"/>
          </p:cNvSpPr>
          <p:nvPr>
            <p:ph type="sldNum" sz="quarter" idx="21"/>
          </p:nvPr>
        </p:nvSpPr>
        <p:spPr/>
        <p:txBody>
          <a:bodyPr/>
          <a:lstStyle/>
          <a:p>
            <a:fld id="{4E8FCC9E-18AB-481E-B829-16994BE6CBD5}" type="slidenum">
              <a:rPr lang="en-US" smtClean="0"/>
              <a:t>‹#›</a:t>
            </a:fld>
            <a:endParaRPr lang="en-US"/>
          </a:p>
        </p:txBody>
      </p:sp>
    </p:spTree>
    <p:extLst>
      <p:ext uri="{BB962C8B-B14F-4D97-AF65-F5344CB8AC3E}">
        <p14:creationId xmlns:p14="http://schemas.microsoft.com/office/powerpoint/2010/main" val="221021365"/>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lstStyle>
            <a:lvl1pPr>
              <a:defRPr/>
            </a:lvl1pPr>
          </a:lstStyle>
          <a:p>
            <a:r>
              <a:rPr lang="en-US"/>
              <a:t>Left and Right Content Placeholders</a:t>
            </a:r>
          </a:p>
        </p:txBody>
      </p:sp>
      <p:sp>
        <p:nvSpPr>
          <p:cNvPr id="3" name="Left Content"/>
          <p:cNvSpPr>
            <a:spLocks noGrp="1"/>
          </p:cNvSpPr>
          <p:nvPr>
            <p:ph sz="half" idx="1" hasCustomPrompt="1"/>
          </p:nvPr>
        </p:nvSpPr>
        <p:spPr>
          <a:xfrm>
            <a:off x="457200"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Font typeface="Arial" panose="020B0604020202020204" pitchFamily="34" charse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DD06A1FA-9115-42B5-B882-B58BB9D24AD0}"/>
              </a:ext>
            </a:extLst>
          </p:cNvPr>
          <p:cNvSpPr>
            <a:spLocks noGrp="1"/>
          </p:cNvSpPr>
          <p:nvPr>
            <p:ph type="sldNum" sz="quarter" idx="18"/>
          </p:nvPr>
        </p:nvSpPr>
        <p:spPr/>
        <p:txBody>
          <a:bodyPr/>
          <a:lstStyle/>
          <a:p>
            <a:fld id="{5F9F120C-8EFA-4E40-B855-F5B2D5C2F4E7}" type="slidenum">
              <a:rPr lang="en-US" smtClean="0"/>
              <a:t>‹#›</a:t>
            </a:fld>
            <a:endParaRPr lang="en-US"/>
          </a:p>
        </p:txBody>
      </p:sp>
    </p:spTree>
    <p:extLst>
      <p:ext uri="{BB962C8B-B14F-4D97-AF65-F5344CB8AC3E}">
        <p14:creationId xmlns:p14="http://schemas.microsoft.com/office/powerpoint/2010/main" val="3706141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24" y="0"/>
            <a:ext cx="11274552" cy="1051560"/>
          </a:xfrm>
        </p:spPr>
        <p:txBody>
          <a:bodyPr/>
          <a:lstStyle/>
          <a:p>
            <a:r>
              <a:rPr lang="en-US"/>
              <a:t>Ordered List Layout</a:t>
            </a:r>
          </a:p>
        </p:txBody>
      </p:sp>
      <p:sp>
        <p:nvSpPr>
          <p:cNvPr id="5" name="Content"/>
          <p:cNvSpPr>
            <a:spLocks noGrp="1"/>
          </p:cNvSpPr>
          <p:nvPr>
            <p:ph sz="quarter" idx="17" hasCustomPrompt="1"/>
          </p:nvPr>
        </p:nvSpPr>
        <p:spPr>
          <a:xfrm>
            <a:off x="457200" y="1307592"/>
            <a:ext cx="11274552" cy="4498848"/>
          </a:xfrm>
        </p:spPr>
        <p:txBody>
          <a:bodyPr>
            <a:normAutofit/>
          </a:bodyPr>
          <a:lstStyle>
            <a:lvl1pPr marL="457200" indent="-457200">
              <a:lnSpc>
                <a:spcPct val="125000"/>
              </a:lnSpc>
              <a:spcBef>
                <a:spcPts val="600"/>
              </a:spcBef>
              <a:buClr>
                <a:schemeClr val="tx2"/>
              </a:buClr>
              <a:buFont typeface="+mj-lt"/>
              <a:buAutoNum type="arabicPeriod"/>
              <a:defRPr sz="2400" baseline="0"/>
            </a:lvl1pPr>
            <a:lvl2pPr marL="914400" indent="-457200">
              <a:lnSpc>
                <a:spcPct val="125000"/>
              </a:lnSpc>
              <a:spcBef>
                <a:spcPts val="600"/>
              </a:spcBef>
              <a:buClr>
                <a:schemeClr val="tx2"/>
              </a:buClr>
              <a:buFont typeface="+mj-lt"/>
              <a:buAutoNum type="alphaLcPeriod"/>
              <a:defRPr sz="2400"/>
            </a:lvl2pPr>
            <a:lvl3pPr marL="1371600" indent="-457200">
              <a:lnSpc>
                <a:spcPct val="125000"/>
              </a:lnSpc>
              <a:spcBef>
                <a:spcPts val="600"/>
              </a:spcBef>
              <a:buClr>
                <a:schemeClr val="tx2"/>
              </a:buClr>
              <a:buFont typeface="+mj-lt"/>
              <a:buAutoNum type="romanLcPeriod"/>
              <a:defRPr sz="2400"/>
            </a:lvl3pPr>
            <a:lvl4pPr marL="1828800" indent="-457200">
              <a:lnSpc>
                <a:spcPct val="125000"/>
              </a:lnSpc>
              <a:spcBef>
                <a:spcPts val="600"/>
              </a:spcBef>
              <a:buClr>
                <a:schemeClr val="tx2"/>
              </a:buClr>
              <a:buSzPct val="100000"/>
              <a:buFont typeface="+mj-lt"/>
              <a:buAutoNum type="arabicParenR"/>
              <a:defRPr sz="2400"/>
            </a:lvl4pPr>
            <a:lvl5pPr marL="2286000" indent="-457200">
              <a:lnSpc>
                <a:spcPct val="125000"/>
              </a:lnSpc>
              <a:spcBef>
                <a:spcPts val="600"/>
              </a:spcBef>
              <a:buClr>
                <a:schemeClr val="tx2"/>
              </a:buClr>
              <a:buFont typeface="+mj-lt"/>
              <a:buAutoNum type="alphaLcParenR"/>
              <a:defRPr sz="2400"/>
            </a:lvl5pPr>
          </a:lstStyle>
          <a:p>
            <a:pPr lvl="0"/>
            <a:r>
              <a:rPr lang="en-US"/>
              <a:t>Arabic numerals</a:t>
            </a:r>
          </a:p>
          <a:p>
            <a:pPr lvl="1"/>
            <a:r>
              <a:rPr lang="en-US"/>
              <a:t>Lowercase letters</a:t>
            </a:r>
          </a:p>
          <a:p>
            <a:pPr lvl="2"/>
            <a:r>
              <a:rPr lang="en-US"/>
              <a:t>Lowercase Roman numerals</a:t>
            </a:r>
          </a:p>
          <a:p>
            <a:pPr lvl="3"/>
            <a:r>
              <a:rPr lang="en-US"/>
              <a:t>Arabic numerals</a:t>
            </a:r>
          </a:p>
          <a:p>
            <a:pPr lvl="4"/>
            <a:r>
              <a:rPr lang="en-US"/>
              <a:t>Lowercase letters</a:t>
            </a:r>
          </a:p>
        </p:txBody>
      </p:sp>
      <p:sp>
        <p:nvSpPr>
          <p:cNvPr id="6" name="Note Placeholder 3">
            <a:extLst>
              <a:ext uri="{FF2B5EF4-FFF2-40B4-BE49-F238E27FC236}">
                <a16:creationId xmlns:a16="http://schemas.microsoft.com/office/drawing/2014/main" id="{6FD3B461-E755-4B5F-91E5-CA559BC8556A}"/>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A9D545EE-5F80-4DE0-9C83-A4B9A1B64A57}"/>
              </a:ext>
            </a:extLst>
          </p:cNvPr>
          <p:cNvSpPr>
            <a:spLocks noGrp="1"/>
          </p:cNvSpPr>
          <p:nvPr>
            <p:ph type="sldNum" sz="quarter" idx="18"/>
          </p:nvPr>
        </p:nvSpPr>
        <p:spPr/>
        <p:txBody>
          <a:bodyPr/>
          <a:lstStyle/>
          <a:p>
            <a:fld id="{CDFF1867-F106-4D65-A5C4-D95644196D8E}" type="slidenum">
              <a:rPr lang="en-US" smtClean="0"/>
              <a:t>‹#›</a:t>
            </a:fld>
            <a:endParaRPr lang="en-US"/>
          </a:p>
        </p:txBody>
      </p:sp>
    </p:spTree>
    <p:extLst>
      <p:ext uri="{BB962C8B-B14F-4D97-AF65-F5344CB8AC3E}">
        <p14:creationId xmlns:p14="http://schemas.microsoft.com/office/powerpoint/2010/main" val="2381868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a:t>Left and Right Ordered Lists Layout</a:t>
            </a:r>
          </a:p>
        </p:txBody>
      </p:sp>
      <p:sp>
        <p:nvSpPr>
          <p:cNvPr id="14" name="Left Content"/>
          <p:cNvSpPr>
            <a:spLocks noGrp="1"/>
          </p:cNvSpPr>
          <p:nvPr>
            <p:ph sz="quarter" idx="18" hasCustomPrompt="1"/>
          </p:nvPr>
        </p:nvSpPr>
        <p:spPr>
          <a:xfrm>
            <a:off x="457200"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935DD03-81E6-474F-A8D2-D51996B77A20}"/>
              </a:ext>
            </a:extLst>
          </p:cNvPr>
          <p:cNvSpPr>
            <a:spLocks noGrp="1"/>
          </p:cNvSpPr>
          <p:nvPr>
            <p:ph type="sldNum" sz="quarter" idx="20"/>
          </p:nvPr>
        </p:nvSpPr>
        <p:spPr/>
        <p:txBody>
          <a:bodyPr/>
          <a:lstStyle/>
          <a:p>
            <a:fld id="{F311DBE9-564F-4560-ADB2-8FFDAD291127}" type="slidenum">
              <a:rPr lang="en-US" smtClean="0"/>
              <a:t>‹#›</a:t>
            </a:fld>
            <a:endParaRPr lang="en-US"/>
          </a:p>
        </p:txBody>
      </p:sp>
    </p:spTree>
    <p:extLst>
      <p:ext uri="{BB962C8B-B14F-4D97-AF65-F5344CB8AC3E}">
        <p14:creationId xmlns:p14="http://schemas.microsoft.com/office/powerpoint/2010/main" val="1563083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Right 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10F3A2-BEF2-4786-A999-B17194A0B918}"/>
              </a:ext>
            </a:extLst>
          </p:cNvPr>
          <p:cNvGrpSpPr/>
          <p:nvPr userDrawn="1"/>
        </p:nvGrpSpPr>
        <p:grpSpPr>
          <a:xfrm>
            <a:off x="0" y="-1"/>
            <a:ext cx="12188952" cy="6263640"/>
            <a:chOff x="0" y="-1"/>
            <a:chExt cx="12188952" cy="6263640"/>
          </a:xfrm>
        </p:grpSpPr>
        <p:sp>
          <p:nvSpPr>
            <p:cNvPr id="8" name="Rectangle 7">
              <a:extLst>
                <a:ext uri="{FF2B5EF4-FFF2-40B4-BE49-F238E27FC236}">
                  <a16:creationId xmlns:a16="http://schemas.microsoft.com/office/drawing/2014/main" id="{9A8F7B14-682D-4233-85CA-50010FE36286}"/>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1F8E4D-57D6-4549-928D-D304486F6C02}"/>
                </a:ext>
              </a:extLst>
            </p:cNvPr>
            <p:cNvSpPr/>
            <p:nvPr userDrawn="1"/>
          </p:nvSpPr>
          <p:spPr>
            <a:xfrm>
              <a:off x="0" y="6212839"/>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p:spPr>
        <p:txBody>
          <a:bodyPr/>
          <a:lstStyle>
            <a:lvl1pPr>
              <a:defRPr/>
            </a:lvl1pPr>
          </a:lstStyle>
          <a:p>
            <a:r>
              <a:rPr lang="en-US"/>
              <a:t>Photo Right</a:t>
            </a:r>
          </a:p>
        </p:txBody>
      </p:sp>
      <p:sp>
        <p:nvSpPr>
          <p:cNvPr id="11" name="Text Placeholder 5">
            <a:extLst>
              <a:ext uri="{FF2B5EF4-FFF2-40B4-BE49-F238E27FC236}">
                <a16:creationId xmlns:a16="http://schemas.microsoft.com/office/drawing/2014/main" id="{FBD932AE-F0B7-475F-8125-126216F0B44A}"/>
              </a:ext>
            </a:extLst>
          </p:cNvPr>
          <p:cNvSpPr>
            <a:spLocks noGrp="1"/>
          </p:cNvSpPr>
          <p:nvPr>
            <p:ph type="body" sz="quarter" idx="20" hasCustomPrompt="1"/>
          </p:nvPr>
        </p:nvSpPr>
        <p:spPr>
          <a:xfrm>
            <a:off x="457200"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0"/>
            <a:ext cx="5698067" cy="6208111"/>
          </a:xfrm>
          <a:solidFill>
            <a:schemeClr val="bg2">
              <a:lumMod val="90000"/>
            </a:schemeClr>
          </a:solidFill>
        </p:spPr>
        <p:txBody>
          <a:bodyPr anchor="ctr" anchorCtr="0"/>
          <a:lstStyle>
            <a:lvl1pPr marL="0" indent="0" algn="ctr">
              <a:buNone/>
              <a:defRPr/>
            </a:lvl1pPr>
          </a:lstStyle>
          <a:p>
            <a:endParaRPr lang="en-US"/>
          </a:p>
        </p:txBody>
      </p:sp>
      <p:sp>
        <p:nvSpPr>
          <p:cNvPr id="10" name="Content Placeholder 9">
            <a:extLst>
              <a:ext uri="{FF2B5EF4-FFF2-40B4-BE49-F238E27FC236}">
                <a16:creationId xmlns:a16="http://schemas.microsoft.com/office/drawing/2014/main" id="{1A93F841-614D-48D2-9AE1-7CAB467DC410}"/>
              </a:ext>
            </a:extLst>
          </p:cNvPr>
          <p:cNvSpPr>
            <a:spLocks noGrp="1"/>
          </p:cNvSpPr>
          <p:nvPr>
            <p:ph sz="quarter" idx="19"/>
          </p:nvPr>
        </p:nvSpPr>
        <p:spPr>
          <a:xfrm>
            <a:off x="457200"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1" y="5806440"/>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9" name="Slide Number Placeholder 18">
            <a:extLst>
              <a:ext uri="{FF2B5EF4-FFF2-40B4-BE49-F238E27FC236}">
                <a16:creationId xmlns:a16="http://schemas.microsoft.com/office/drawing/2014/main" id="{274BF484-A97B-4437-A358-9CD37622240B}"/>
              </a:ext>
            </a:extLst>
          </p:cNvPr>
          <p:cNvSpPr>
            <a:spLocks noGrp="1"/>
          </p:cNvSpPr>
          <p:nvPr>
            <p:ph type="sldNum" sz="quarter" idx="21"/>
          </p:nvPr>
        </p:nvSpPr>
        <p:spPr/>
        <p:txBody>
          <a:bodyPr/>
          <a:lstStyle/>
          <a:p>
            <a:fld id="{618FD11C-C5C3-476C-BD2F-0CC0792EE78B}" type="slidenum">
              <a:rPr lang="en-US" smtClean="0"/>
              <a:t>‹#›</a:t>
            </a:fld>
            <a:endParaRPr lang="en-US"/>
          </a:p>
        </p:txBody>
      </p:sp>
    </p:spTree>
    <p:extLst>
      <p:ext uri="{BB962C8B-B14F-4D97-AF65-F5344CB8AC3E}">
        <p14:creationId xmlns:p14="http://schemas.microsoft.com/office/powerpoint/2010/main" val="325992072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Left Ligh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74E58E-D641-4FEE-B488-4DF3A88FA3A6}"/>
              </a:ext>
            </a:extLst>
          </p:cNvPr>
          <p:cNvGrpSpPr/>
          <p:nvPr userDrawn="1"/>
        </p:nvGrpSpPr>
        <p:grpSpPr>
          <a:xfrm>
            <a:off x="0" y="-1"/>
            <a:ext cx="12188952" cy="6268721"/>
            <a:chOff x="0" y="-1"/>
            <a:chExt cx="12188952" cy="6268721"/>
          </a:xfrm>
        </p:grpSpPr>
        <p:sp>
          <p:nvSpPr>
            <p:cNvPr id="10" name="Rectangle 9">
              <a:extLst>
                <a:ext uri="{FF2B5EF4-FFF2-40B4-BE49-F238E27FC236}">
                  <a16:creationId xmlns:a16="http://schemas.microsoft.com/office/drawing/2014/main" id="{61AB8A63-25A9-4DEB-8C89-246724B8E051}"/>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sp>
          <p:nvSpPr>
            <p:cNvPr id="13" name="Rectangle 12">
              <a:extLst>
                <a:ext uri="{FF2B5EF4-FFF2-40B4-BE49-F238E27FC236}">
                  <a16:creationId xmlns:a16="http://schemas.microsoft.com/office/drawing/2014/main" id="{E8E07EC1-306B-4081-9004-8C362F4F37E5}"/>
                </a:ext>
              </a:extLst>
            </p:cNvPr>
            <p:cNvSpPr/>
            <p:nvPr userDrawn="1"/>
          </p:nvSpPr>
          <p:spPr>
            <a:xfrm>
              <a:off x="0" y="6217920"/>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gr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4" y="0"/>
            <a:ext cx="5638801" cy="1051560"/>
          </a:xfrm>
        </p:spPr>
        <p:txBody>
          <a:bodyPr/>
          <a:lstStyle>
            <a:lvl1pPr>
              <a:defRPr/>
            </a:lvl1pPr>
          </a:lstStyle>
          <a:p>
            <a:r>
              <a:rPr lang="en-US"/>
              <a:t>Photo Left</a:t>
            </a:r>
          </a:p>
        </p:txBody>
      </p:sp>
      <p:sp>
        <p:nvSpPr>
          <p:cNvPr id="14" name="Text Placeholder 5">
            <a:extLst>
              <a:ext uri="{FF2B5EF4-FFF2-40B4-BE49-F238E27FC236}">
                <a16:creationId xmlns:a16="http://schemas.microsoft.com/office/drawing/2014/main" id="{D259412F-2C83-4708-B126-26E6C161D345}"/>
              </a:ext>
            </a:extLst>
          </p:cNvPr>
          <p:cNvSpPr>
            <a:spLocks noGrp="1"/>
          </p:cNvSpPr>
          <p:nvPr>
            <p:ph type="body" sz="quarter" idx="20" hasCustomPrompt="1"/>
          </p:nvPr>
        </p:nvSpPr>
        <p:spPr>
          <a:xfrm>
            <a:off x="6094474"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sp>
        <p:nvSpPr>
          <p:cNvPr id="6" name="Content Placeholder 5">
            <a:extLst>
              <a:ext uri="{FF2B5EF4-FFF2-40B4-BE49-F238E27FC236}">
                <a16:creationId xmlns:a16="http://schemas.microsoft.com/office/drawing/2014/main" id="{EA41D7EB-2C64-402E-9D78-831AB280A0F6}"/>
              </a:ext>
            </a:extLst>
          </p:cNvPr>
          <p:cNvSpPr>
            <a:spLocks noGrp="1"/>
          </p:cNvSpPr>
          <p:nvPr>
            <p:ph sz="quarter" idx="19"/>
          </p:nvPr>
        </p:nvSpPr>
        <p:spPr>
          <a:xfrm>
            <a:off x="6094413"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1" y="5806440"/>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9" name="Slide Number Placeholder 18">
            <a:extLst>
              <a:ext uri="{FF2B5EF4-FFF2-40B4-BE49-F238E27FC236}">
                <a16:creationId xmlns:a16="http://schemas.microsoft.com/office/drawing/2014/main" id="{8C1E3956-9D1A-4C46-8AF4-AEE9350BEC5C}"/>
              </a:ext>
            </a:extLst>
          </p:cNvPr>
          <p:cNvSpPr>
            <a:spLocks noGrp="1"/>
          </p:cNvSpPr>
          <p:nvPr>
            <p:ph type="sldNum" sz="quarter" idx="21"/>
          </p:nvPr>
        </p:nvSpPr>
        <p:spPr/>
        <p:txBody>
          <a:bodyPr/>
          <a:lstStyle/>
          <a:p>
            <a:fld id="{D786BE1F-F4EC-49E0-B4E3-B8C32FFEE57C}" type="slidenum">
              <a:rPr lang="en-US" smtClean="0"/>
              <a:t>‹#›</a:t>
            </a:fld>
            <a:endParaRPr lang="en-US"/>
          </a:p>
        </p:txBody>
      </p:sp>
      <p:sp>
        <p:nvSpPr>
          <p:cNvPr id="3" name="Picture Placeholder 11">
            <a:extLst>
              <a:ext uri="{FF2B5EF4-FFF2-40B4-BE49-F238E27FC236}">
                <a16:creationId xmlns:a16="http://schemas.microsoft.com/office/drawing/2014/main" id="{8B96777F-F8C8-BFE0-BE4B-2C990A5BED67}"/>
              </a:ext>
            </a:extLst>
          </p:cNvPr>
          <p:cNvSpPr>
            <a:spLocks noGrp="1"/>
          </p:cNvSpPr>
          <p:nvPr>
            <p:ph type="pic" sz="quarter" idx="15"/>
          </p:nvPr>
        </p:nvSpPr>
        <p:spPr>
          <a:xfrm>
            <a:off x="0" y="-1"/>
            <a:ext cx="5698067" cy="6217920"/>
          </a:xfrm>
          <a:solidFill>
            <a:schemeClr val="bg2">
              <a:lumMod val="90000"/>
            </a:schemeClr>
          </a:solidFill>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3197100683"/>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Layou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1F15-714C-4CB6-A4CF-50C710353859}"/>
              </a:ext>
            </a:extLst>
          </p:cNvPr>
          <p:cNvSpPr>
            <a:spLocks noGrp="1"/>
          </p:cNvSpPr>
          <p:nvPr>
            <p:ph type="title" hasCustomPrompt="1"/>
          </p:nvPr>
        </p:nvSpPr>
        <p:spPr>
          <a:xfrm>
            <a:off x="458724" y="0"/>
            <a:ext cx="11274552" cy="498598"/>
          </a:xfrm>
        </p:spPr>
        <p:txBody>
          <a:bodyPr>
            <a:noAutofit/>
          </a:bodyPr>
          <a:lstStyle>
            <a:lvl1pPr>
              <a:defRPr sz="2400"/>
            </a:lvl1pPr>
          </a:lstStyle>
          <a:p>
            <a:r>
              <a:rPr lang="en-US"/>
              <a:t>Title Only</a:t>
            </a:r>
          </a:p>
        </p:txBody>
      </p:sp>
      <p:pic>
        <p:nvPicPr>
          <p:cNvPr id="4" name="Picture 3" descr="Logo of American Institutes for Research. Advancing Evidence. Improving Lives.">
            <a:extLst>
              <a:ext uri="{FF2B5EF4-FFF2-40B4-BE49-F238E27FC236}">
                <a16:creationId xmlns:a16="http://schemas.microsoft.com/office/drawing/2014/main" id="{3B0EA29E-56F7-4DD5-9923-3ADA03FE69C6}"/>
              </a:ext>
            </a:extLst>
          </p:cNvPr>
          <p:cNvPicPr>
            <a:picLocks noChangeAspect="1"/>
          </p:cNvPicPr>
          <p:nvPr userDrawn="1"/>
        </p:nvPicPr>
        <p:blipFill rotWithShape="1">
          <a:blip r:embed="rId2"/>
          <a:srcRect b="44058"/>
          <a:stretch/>
        </p:blipFill>
        <p:spPr>
          <a:xfrm>
            <a:off x="10546080" y="6369634"/>
            <a:ext cx="1188720" cy="343820"/>
          </a:xfrm>
          <a:prstGeom prst="rect">
            <a:avLst/>
          </a:prstGeom>
        </p:spPr>
      </p:pic>
      <p:sp>
        <p:nvSpPr>
          <p:cNvPr id="12" name="Slide Number Placeholder 11">
            <a:extLst>
              <a:ext uri="{FF2B5EF4-FFF2-40B4-BE49-F238E27FC236}">
                <a16:creationId xmlns:a16="http://schemas.microsoft.com/office/drawing/2014/main" id="{A8E8B378-3671-41F7-84A5-A2CDEDDF8B08}"/>
              </a:ext>
            </a:extLst>
          </p:cNvPr>
          <p:cNvSpPr>
            <a:spLocks noGrp="1"/>
          </p:cNvSpPr>
          <p:nvPr>
            <p:ph type="sldNum" sz="quarter" idx="10"/>
          </p:nvPr>
        </p:nvSpPr>
        <p:spPr/>
        <p:txBody>
          <a:bodyPr/>
          <a:lstStyle/>
          <a:p>
            <a:fld id="{B88410FF-F948-4D58-9367-945F60C63BA4}" type="slidenum">
              <a:rPr lang="en-US" smtClean="0"/>
              <a:pPr/>
              <a:t>‹#›</a:t>
            </a:fld>
            <a:endParaRPr lang="en-US"/>
          </a:p>
        </p:txBody>
      </p:sp>
      <p:sp>
        <p:nvSpPr>
          <p:cNvPr id="13" name="AIR.org">
            <a:extLst>
              <a:ext uri="{FF2B5EF4-FFF2-40B4-BE49-F238E27FC236}">
                <a16:creationId xmlns:a16="http://schemas.microsoft.com/office/drawing/2014/main" id="{EDB7A639-DDF6-44A9-9737-216538A8C864}"/>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1232419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bleed photo Ligh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08580"/>
            <a:ext cx="11338560" cy="1107996"/>
          </a:xfr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a:ln>
                  <a:noFill/>
                </a:ln>
                <a:solidFill>
                  <a:srgbClr val="595959"/>
                </a:solidFill>
                <a:effectLst/>
                <a:uLnTx/>
                <a:uFillTx/>
                <a:latin typeface="+mj-lt"/>
                <a:cs typeface="Calibri"/>
              </a:rPr>
              <a:t>Slide Title Placeholder. </a:t>
            </a:r>
            <a:br>
              <a:rPr kumimoji="0" lang="en-US" sz="2400" b="0" i="0" u="none" strike="noStrike" kern="1200" cap="none" spc="0" normalizeH="0" baseline="0" noProof="0">
                <a:ln>
                  <a:noFill/>
                </a:ln>
                <a:solidFill>
                  <a:srgbClr val="595959"/>
                </a:solidFill>
                <a:effectLst/>
                <a:uLnTx/>
                <a:uFillTx/>
                <a:latin typeface="+mj-lt"/>
                <a:cs typeface="Calibri"/>
              </a:rPr>
            </a:br>
            <a:r>
              <a:rPr kumimoji="0" lang="en-US" sz="24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a:t>Full-Bleed Photo layout. Click on the icon at the center of the slide to add a picture.</a:t>
            </a:r>
          </a:p>
        </p:txBody>
      </p:sp>
      <p:sp>
        <p:nvSpPr>
          <p:cNvPr id="8" name="Slide Number Placeholder 7">
            <a:extLst>
              <a:ext uri="{FF2B5EF4-FFF2-40B4-BE49-F238E27FC236}">
                <a16:creationId xmlns:a16="http://schemas.microsoft.com/office/drawing/2014/main" id="{5C25CE28-94B6-4D9B-B7CE-F548AEC46C23}"/>
              </a:ext>
            </a:extLst>
          </p:cNvPr>
          <p:cNvSpPr>
            <a:spLocks noGrp="1"/>
          </p:cNvSpPr>
          <p:nvPr>
            <p:ph type="sldNum" sz="quarter" idx="11"/>
          </p:nvPr>
        </p:nvSpPr>
        <p:spPr/>
        <p:txBody>
          <a:bodyPr/>
          <a:lstStyle/>
          <a:p>
            <a:fld id="{B88410FF-F948-4D58-9367-945F60C63BA4}" type="slidenum">
              <a:rPr lang="en-US" smtClean="0"/>
              <a:pPr/>
              <a:t>‹#›</a:t>
            </a:fld>
            <a:endParaRPr lang="en-US"/>
          </a:p>
        </p:txBody>
      </p:sp>
      <p:sp>
        <p:nvSpPr>
          <p:cNvPr id="9" name="AIR.org">
            <a:extLst>
              <a:ext uri="{FF2B5EF4-FFF2-40B4-BE49-F238E27FC236}">
                <a16:creationId xmlns:a16="http://schemas.microsoft.com/office/drawing/2014/main" id="{326083AE-E8F2-4C38-92F0-2E0802894EC2}"/>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2703788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ers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p:txBody>
          <a:bodyPr/>
          <a:lstStyle>
            <a:lvl1pPr>
              <a:defRPr/>
            </a:lvl1pPr>
          </a:lstStyle>
          <a:p>
            <a:r>
              <a:rPr lang="en-US"/>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p:cNvSpPr>
          <p:nvPr>
            <p:ph type="pic" sz="quarter" idx="15" hasCustomPrompt="1"/>
          </p:nvPr>
        </p:nvSpPr>
        <p:spPr>
          <a:xfrm>
            <a:off x="45720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45720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45720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a:extLst>
              <a:ext uri="{FF2B5EF4-FFF2-40B4-BE49-F238E27FC236}">
                <a16:creationId xmlns:a16="http://schemas.microsoft.com/office/drawing/2014/main" id="{C9EDA36B-2EA5-455F-BB16-5B219282D342}"/>
              </a:ext>
            </a:extLst>
          </p:cNvPr>
          <p:cNvSpPr>
            <a:spLocks noGrp="1"/>
          </p:cNvSpPr>
          <p:nvPr>
            <p:ph type="pic" sz="quarter" idx="24" hasCustomPrompt="1"/>
          </p:nvPr>
        </p:nvSpPr>
        <p:spPr>
          <a:xfrm>
            <a:off x="2412492"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2412492"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2412492"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a:extLst>
              <a:ext uri="{FF2B5EF4-FFF2-40B4-BE49-F238E27FC236}">
                <a16:creationId xmlns:a16="http://schemas.microsoft.com/office/drawing/2014/main" id="{94A80552-9B52-42DF-BE3A-6F065118F72B}"/>
              </a:ext>
            </a:extLst>
          </p:cNvPr>
          <p:cNvSpPr>
            <a:spLocks noGrp="1"/>
          </p:cNvSpPr>
          <p:nvPr>
            <p:ph type="pic" sz="quarter" idx="27" hasCustomPrompt="1"/>
          </p:nvPr>
        </p:nvSpPr>
        <p:spPr>
          <a:xfrm>
            <a:off x="4367784"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4367784"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4367784"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a:extLst>
              <a:ext uri="{FF2B5EF4-FFF2-40B4-BE49-F238E27FC236}">
                <a16:creationId xmlns:a16="http://schemas.microsoft.com/office/drawing/2014/main" id="{8F6ABA03-6543-489D-8F50-07455BA0EAC8}"/>
              </a:ext>
            </a:extLst>
          </p:cNvPr>
          <p:cNvSpPr>
            <a:spLocks noGrp="1"/>
          </p:cNvSpPr>
          <p:nvPr>
            <p:ph type="pic" sz="quarter" idx="30" hasCustomPrompt="1"/>
          </p:nvPr>
        </p:nvSpPr>
        <p:spPr>
          <a:xfrm>
            <a:off x="6323076"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6323076"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6323076"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a:extLst>
              <a:ext uri="{FF2B5EF4-FFF2-40B4-BE49-F238E27FC236}">
                <a16:creationId xmlns:a16="http://schemas.microsoft.com/office/drawing/2014/main" id="{B2BDDD79-4490-4D9E-9B39-39E28D7CCA35}"/>
              </a:ext>
            </a:extLst>
          </p:cNvPr>
          <p:cNvSpPr>
            <a:spLocks noGrp="1"/>
          </p:cNvSpPr>
          <p:nvPr>
            <p:ph type="pic" sz="quarter" idx="33" hasCustomPrompt="1"/>
          </p:nvPr>
        </p:nvSpPr>
        <p:spPr>
          <a:xfrm>
            <a:off x="8278368"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a:extLst>
              <a:ext uri="{FF2B5EF4-FFF2-40B4-BE49-F238E27FC236}">
                <a16:creationId xmlns:a16="http://schemas.microsoft.com/office/drawing/2014/main" id="{82FD11C7-7338-4E05-B94D-F2971009CD29}"/>
              </a:ext>
            </a:extLst>
          </p:cNvPr>
          <p:cNvSpPr>
            <a:spLocks noGrp="1"/>
          </p:cNvSpPr>
          <p:nvPr>
            <p:ph type="body" sz="quarter" idx="34" hasCustomPrompt="1"/>
          </p:nvPr>
        </p:nvSpPr>
        <p:spPr>
          <a:xfrm>
            <a:off x="8278368"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Fifth Presenter</a:t>
            </a:r>
          </a:p>
        </p:txBody>
      </p:sp>
      <p:sp>
        <p:nvSpPr>
          <p:cNvPr id="19" name="Bio 1">
            <a:extLst>
              <a:ext uri="{FF2B5EF4-FFF2-40B4-BE49-F238E27FC236}">
                <a16:creationId xmlns:a16="http://schemas.microsoft.com/office/drawing/2014/main" id="{E29B2798-CB3B-4033-939D-055CF6204693}"/>
              </a:ext>
            </a:extLst>
          </p:cNvPr>
          <p:cNvSpPr>
            <a:spLocks noGrp="1"/>
          </p:cNvSpPr>
          <p:nvPr>
            <p:ph type="body" sz="quarter" idx="35" hasCustomPrompt="1"/>
          </p:nvPr>
        </p:nvSpPr>
        <p:spPr>
          <a:xfrm>
            <a:off x="8278368"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0" name="Picture Placeholder 1">
            <a:extLst>
              <a:ext uri="{FF2B5EF4-FFF2-40B4-BE49-F238E27FC236}">
                <a16:creationId xmlns:a16="http://schemas.microsoft.com/office/drawing/2014/main" id="{BDD1A934-37B7-4E46-B4C9-E4EC3F62FDAD}"/>
              </a:ext>
            </a:extLst>
          </p:cNvPr>
          <p:cNvSpPr>
            <a:spLocks noGrp="1"/>
          </p:cNvSpPr>
          <p:nvPr>
            <p:ph type="pic" sz="quarter" idx="36" hasCustomPrompt="1"/>
          </p:nvPr>
        </p:nvSpPr>
        <p:spPr>
          <a:xfrm>
            <a:off x="1023366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21" name="Name 1">
            <a:extLst>
              <a:ext uri="{FF2B5EF4-FFF2-40B4-BE49-F238E27FC236}">
                <a16:creationId xmlns:a16="http://schemas.microsoft.com/office/drawing/2014/main" id="{A9B07209-5A96-4A39-AE90-D19B76B6E58C}"/>
              </a:ext>
            </a:extLst>
          </p:cNvPr>
          <p:cNvSpPr>
            <a:spLocks noGrp="1"/>
          </p:cNvSpPr>
          <p:nvPr>
            <p:ph type="body" sz="quarter" idx="37" hasCustomPrompt="1"/>
          </p:nvPr>
        </p:nvSpPr>
        <p:spPr>
          <a:xfrm>
            <a:off x="1023366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Fifth Presenter</a:t>
            </a:r>
          </a:p>
        </p:txBody>
      </p:sp>
      <p:sp>
        <p:nvSpPr>
          <p:cNvPr id="22" name="Bio 1">
            <a:extLst>
              <a:ext uri="{FF2B5EF4-FFF2-40B4-BE49-F238E27FC236}">
                <a16:creationId xmlns:a16="http://schemas.microsoft.com/office/drawing/2014/main" id="{5C9AE779-EC12-4A16-A99F-6148516C6D67}"/>
              </a:ext>
            </a:extLst>
          </p:cNvPr>
          <p:cNvSpPr>
            <a:spLocks noGrp="1"/>
          </p:cNvSpPr>
          <p:nvPr>
            <p:ph type="body" sz="quarter" idx="38" hasCustomPrompt="1"/>
          </p:nvPr>
        </p:nvSpPr>
        <p:spPr>
          <a:xfrm>
            <a:off x="1023366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4" name="Text Placeholder 5">
            <a:extLst>
              <a:ext uri="{FF2B5EF4-FFF2-40B4-BE49-F238E27FC236}">
                <a16:creationId xmlns:a16="http://schemas.microsoft.com/office/drawing/2014/main" id="{EE240C90-7BB4-431C-872D-E6CB4F9D704D}"/>
              </a:ext>
            </a:extLst>
          </p:cNvPr>
          <p:cNvSpPr>
            <a:spLocks noGrp="1"/>
          </p:cNvSpPr>
          <p:nvPr>
            <p:ph type="body" sz="quarter" idx="20" hasCustomPrompt="1"/>
          </p:nvPr>
        </p:nvSpPr>
        <p:spPr>
          <a:xfrm>
            <a:off x="64922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5" name="Text Placeholder 5">
            <a:extLst>
              <a:ext uri="{FF2B5EF4-FFF2-40B4-BE49-F238E27FC236}">
                <a16:creationId xmlns:a16="http://schemas.microsoft.com/office/drawing/2014/main" id="{94F52F94-CB28-4809-8460-54261657B5FC}"/>
              </a:ext>
            </a:extLst>
          </p:cNvPr>
          <p:cNvSpPr>
            <a:spLocks noGrp="1"/>
          </p:cNvSpPr>
          <p:nvPr>
            <p:ph type="body" sz="quarter" idx="53" hasCustomPrompt="1"/>
          </p:nvPr>
        </p:nvSpPr>
        <p:spPr>
          <a:xfrm>
            <a:off x="264261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6" name="Text Placeholder 5">
            <a:extLst>
              <a:ext uri="{FF2B5EF4-FFF2-40B4-BE49-F238E27FC236}">
                <a16:creationId xmlns:a16="http://schemas.microsoft.com/office/drawing/2014/main" id="{2C7B0FD5-2237-4E92-8AF1-BC817FB364A6}"/>
              </a:ext>
            </a:extLst>
          </p:cNvPr>
          <p:cNvSpPr>
            <a:spLocks noGrp="1"/>
          </p:cNvSpPr>
          <p:nvPr>
            <p:ph type="body" sz="quarter" idx="54" hasCustomPrompt="1"/>
          </p:nvPr>
        </p:nvSpPr>
        <p:spPr>
          <a:xfrm>
            <a:off x="4559808"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7" name="Text Placeholder 5">
            <a:extLst>
              <a:ext uri="{FF2B5EF4-FFF2-40B4-BE49-F238E27FC236}">
                <a16:creationId xmlns:a16="http://schemas.microsoft.com/office/drawing/2014/main" id="{433AE96E-9FED-4D3C-8126-57898694BAB4}"/>
              </a:ext>
            </a:extLst>
          </p:cNvPr>
          <p:cNvSpPr>
            <a:spLocks noGrp="1"/>
          </p:cNvSpPr>
          <p:nvPr>
            <p:ph type="body" sz="quarter" idx="55" hasCustomPrompt="1"/>
          </p:nvPr>
        </p:nvSpPr>
        <p:spPr>
          <a:xfrm>
            <a:off x="651662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8" name="Text Placeholder 5">
            <a:extLst>
              <a:ext uri="{FF2B5EF4-FFF2-40B4-BE49-F238E27FC236}">
                <a16:creationId xmlns:a16="http://schemas.microsoft.com/office/drawing/2014/main" id="{5CB290E0-E8E6-4879-84B2-E0613DBE7D6C}"/>
              </a:ext>
            </a:extLst>
          </p:cNvPr>
          <p:cNvSpPr>
            <a:spLocks noGrp="1"/>
          </p:cNvSpPr>
          <p:nvPr>
            <p:ph type="body" sz="quarter" idx="56" hasCustomPrompt="1"/>
          </p:nvPr>
        </p:nvSpPr>
        <p:spPr>
          <a:xfrm>
            <a:off x="847344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9" name="Text Placeholder 5">
            <a:extLst>
              <a:ext uri="{FF2B5EF4-FFF2-40B4-BE49-F238E27FC236}">
                <a16:creationId xmlns:a16="http://schemas.microsoft.com/office/drawing/2014/main" id="{2E524750-D136-467A-B3D0-E4EBDA393C54}"/>
              </a:ext>
            </a:extLst>
          </p:cNvPr>
          <p:cNvSpPr>
            <a:spLocks noGrp="1"/>
          </p:cNvSpPr>
          <p:nvPr>
            <p:ph type="body" sz="quarter" idx="57" hasCustomPrompt="1"/>
          </p:nvPr>
        </p:nvSpPr>
        <p:spPr>
          <a:xfrm>
            <a:off x="1042568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36" name="Slide Number Placeholder 35">
            <a:extLst>
              <a:ext uri="{FF2B5EF4-FFF2-40B4-BE49-F238E27FC236}">
                <a16:creationId xmlns:a16="http://schemas.microsoft.com/office/drawing/2014/main" id="{89522EDE-E2AA-4B34-A456-13A9B63279D6}"/>
              </a:ext>
            </a:extLst>
          </p:cNvPr>
          <p:cNvSpPr>
            <a:spLocks noGrp="1"/>
          </p:cNvSpPr>
          <p:nvPr>
            <p:ph type="sldNum" sz="quarter" idx="58"/>
          </p:nvPr>
        </p:nvSpPr>
        <p:spPr/>
        <p:txBody>
          <a:bodyPr/>
          <a:lstStyle/>
          <a:p>
            <a:fld id="{76D70587-ECF3-44EA-B833-865FF2C6EFCF}" type="slidenum">
              <a:rPr lang="en-US" smtClean="0"/>
              <a:t>‹#›</a:t>
            </a:fld>
            <a:endParaRPr lang="en-US"/>
          </a:p>
        </p:txBody>
      </p:sp>
    </p:spTree>
    <p:extLst>
      <p:ext uri="{BB962C8B-B14F-4D97-AF65-F5344CB8AC3E}">
        <p14:creationId xmlns:p14="http://schemas.microsoft.com/office/powerpoint/2010/main" val="481825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2" y="1307592"/>
            <a:ext cx="11274425" cy="4498848"/>
          </a:xfrm>
          <a:prstGeom prst="rect">
            <a:avLst/>
          </a:prstGeo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
            <a:extLst>
              <a:ext uri="{FF2B5EF4-FFF2-40B4-BE49-F238E27FC236}">
                <a16:creationId xmlns:a16="http://schemas.microsoft.com/office/drawing/2014/main" id="{E3B686E0-935F-48AB-86D9-C0CA09FEB3A7}"/>
              </a:ext>
            </a:extLst>
          </p:cNvPr>
          <p:cNvSpPr>
            <a:spLocks noGrp="1"/>
          </p:cNvSpPr>
          <p:nvPr>
            <p:ph type="sldNum" sz="quarter" idx="18"/>
          </p:nvPr>
        </p:nvSpPr>
        <p:spPr>
          <a:xfrm>
            <a:off x="457203" y="6422601"/>
            <a:ext cx="243015" cy="246221"/>
          </a:xfrm>
          <a:prstGeom prst="rect">
            <a:avLst/>
          </a:prstGeom>
        </p:spPr>
        <p:txBody>
          <a:bodyPr/>
          <a:lstStyle/>
          <a:p>
            <a:fld id="{DF2BF9F9-8A6D-4E51-9385-E6189FFC85C3}" type="slidenum">
              <a:rPr lang="en-US" smtClean="0"/>
              <a:t>‹#›</a:t>
            </a:fld>
            <a:endParaRPr lang="en-US"/>
          </a:p>
        </p:txBody>
      </p:sp>
    </p:spTree>
    <p:extLst>
      <p:ext uri="{BB962C8B-B14F-4D97-AF65-F5344CB8AC3E}">
        <p14:creationId xmlns:p14="http://schemas.microsoft.com/office/powerpoint/2010/main" val="4011127099"/>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ces Ligh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89888"/>
            <a:ext cx="11274552" cy="4498848"/>
          </a:xfrm>
        </p:spPr>
        <p:txBody>
          <a:bodyPr>
            <a:noAutofit/>
          </a:bodyPr>
          <a:lstStyle>
            <a:lvl1pPr marL="0" indent="-457200">
              <a:lnSpc>
                <a:spcPct val="100000"/>
              </a:lnSpc>
              <a:spcBef>
                <a:spcPts val="1200"/>
              </a:spcBef>
              <a:buNone/>
              <a:defRPr sz="1600" i="0" baseline="0">
                <a:solidFill>
                  <a:schemeClr val="tx1"/>
                </a:solidFill>
              </a:defRPr>
            </a:lvl1pPr>
            <a:lvl2pPr>
              <a:defRPr sz="1800"/>
            </a:lvl2pPr>
            <a:lvl3pPr>
              <a:defRPr sz="1800"/>
            </a:lvl3pPr>
            <a:lvl4pPr>
              <a:defRPr sz="1800"/>
            </a:lvl4pPr>
            <a:lvl5pPr>
              <a:defRPr sz="1800"/>
            </a:lvl5pPr>
          </a:lstStyle>
          <a:p>
            <a:pPr marL="457200"/>
            <a:r>
              <a:rPr lang="en-US"/>
              <a:t>References are 16 point with a 0.5” hanging indent and follow APA 7th Edition guidelines.</a:t>
            </a:r>
          </a:p>
          <a:p>
            <a:r>
              <a:rPr lang="en-US" sz="1600" i="0" kern="1200" baseline="0">
                <a:solidFill>
                  <a:srgbClr val="1C252D"/>
                </a:solidFill>
                <a:effectLst/>
                <a:latin typeface="+mn-lt"/>
                <a:ea typeface="+mn-ea"/>
                <a:cs typeface="Arial" panose="020B0604020202020204" pitchFamily="34" charset="0"/>
              </a:rPr>
              <a:t>Author Last Name, First Initial. Middle Initial., &amp; Author Last Name, First Initial. Middle Initial. (Year). Article title. </a:t>
            </a:r>
            <a:r>
              <a:rPr lang="en-US" sz="1600" i="1" kern="1200" baseline="0">
                <a:solidFill>
                  <a:srgbClr val="1C252D"/>
                </a:solidFill>
                <a:effectLst/>
                <a:latin typeface="+mn-lt"/>
                <a:ea typeface="+mn-ea"/>
                <a:cs typeface="Arial" panose="020B0604020202020204" pitchFamily="34" charset="0"/>
              </a:rPr>
              <a:t>Journal Name,</a:t>
            </a:r>
            <a:r>
              <a:rPr lang="en-US" sz="1600" i="0" kern="1200" baseline="0">
                <a:solidFill>
                  <a:srgbClr val="1C252D"/>
                </a:solidFill>
                <a:effectLst/>
                <a:latin typeface="+mn-lt"/>
                <a:ea typeface="+mn-ea"/>
                <a:cs typeface="Arial" panose="020B0604020202020204" pitchFamily="34" charset="0"/>
              </a:rPr>
              <a:t> </a:t>
            </a:r>
            <a:r>
              <a:rPr lang="en-US" sz="1600" i="1" kern="1200" baseline="0">
                <a:solidFill>
                  <a:srgbClr val="1C252D"/>
                </a:solidFill>
                <a:effectLst/>
                <a:latin typeface="+mn-lt"/>
                <a:ea typeface="+mn-ea"/>
                <a:cs typeface="Arial" panose="020B0604020202020204" pitchFamily="34" charset="0"/>
              </a:rPr>
              <a:t>Volume</a:t>
            </a:r>
            <a:r>
              <a:rPr lang="en-US" sz="1600" i="0" kern="1200" baseline="0">
                <a:solidFill>
                  <a:srgbClr val="1C252D"/>
                </a:solidFill>
                <a:effectLst/>
                <a:latin typeface="+mn-lt"/>
                <a:ea typeface="+mn-ea"/>
                <a:cs typeface="Arial" panose="020B0604020202020204" pitchFamily="34" charset="0"/>
              </a:rPr>
              <a:t>(issue), beginning page number–end page number.</a:t>
            </a:r>
          </a:p>
          <a:p>
            <a:r>
              <a:rPr lang="en-US" sz="1600" i="0" kern="1200" baseline="0">
                <a:solidFill>
                  <a:srgbClr val="1C252D"/>
                </a:solidFill>
                <a:effectLst/>
                <a:latin typeface="+mn-lt"/>
                <a:ea typeface="+mn-ea"/>
                <a:cs typeface="Arial" panose="020B0604020202020204" pitchFamily="34" charset="0"/>
              </a:rPr>
              <a:t>Author Last Name, First Initial. Middle Initial., &amp; Author Last Name, First Initial. Middle Initial. (Year). </a:t>
            </a:r>
            <a:r>
              <a:rPr lang="en-US" sz="1600" i="1" kern="1200" baseline="0">
                <a:solidFill>
                  <a:srgbClr val="1C252D"/>
                </a:solidFill>
                <a:effectLst/>
                <a:latin typeface="+mn-lt"/>
                <a:ea typeface="+mn-ea"/>
                <a:cs typeface="Arial" panose="020B0604020202020204" pitchFamily="34" charset="0"/>
              </a:rPr>
              <a:t>Book title.</a:t>
            </a:r>
            <a:r>
              <a:rPr lang="en-US" sz="1600" i="0" kern="1200" baseline="0">
                <a:solidFill>
                  <a:srgbClr val="1C252D"/>
                </a:solidFill>
                <a:effectLst/>
                <a:latin typeface="+mn-lt"/>
                <a:ea typeface="+mn-ea"/>
                <a:cs typeface="Arial" panose="020B0604020202020204" pitchFamily="34" charset="0"/>
              </a:rPr>
              <a:t> Publishing Firm.</a:t>
            </a:r>
          </a:p>
          <a:p>
            <a:r>
              <a:rPr lang="en-US" sz="1600" i="0" kern="1200" baseline="0">
                <a:solidFill>
                  <a:srgbClr val="1C252D"/>
                </a:solidFill>
                <a:effectLst/>
                <a:latin typeface="+mn-lt"/>
                <a:ea typeface="+mn-ea"/>
                <a:cs typeface="Arial" panose="020B0604020202020204" pitchFamily="34" charset="0"/>
              </a:rPr>
              <a:t>Author Last Name, First Initial. Middle Initial. (Year). </a:t>
            </a:r>
            <a:r>
              <a:rPr lang="en-US" sz="1600" i="1" kern="1200" baseline="0">
                <a:solidFill>
                  <a:srgbClr val="1C252D"/>
                </a:solidFill>
                <a:effectLst/>
                <a:latin typeface="+mn-lt"/>
                <a:ea typeface="+mn-ea"/>
                <a:cs typeface="Arial" panose="020B0604020202020204" pitchFamily="34" charset="0"/>
              </a:rPr>
              <a:t>Report title</a:t>
            </a:r>
            <a:r>
              <a:rPr lang="en-US" sz="1600" i="0" kern="1200" baseline="0">
                <a:solidFill>
                  <a:srgbClr val="1C252D"/>
                </a:solidFill>
                <a:effectLst/>
                <a:latin typeface="+mn-lt"/>
                <a:ea typeface="+mn-ea"/>
                <a:cs typeface="Arial" panose="020B0604020202020204" pitchFamily="34" charset="0"/>
              </a:rPr>
              <a:t> (Report Number). Publishing Firm.</a:t>
            </a:r>
          </a:p>
          <a:p>
            <a:r>
              <a:rPr lang="en-US" sz="1600" i="0" kern="1200" baseline="0">
                <a:solidFill>
                  <a:srgbClr val="1C252D"/>
                </a:solidFill>
                <a:effectLst/>
                <a:latin typeface="+mn-lt"/>
                <a:ea typeface="+mn-ea"/>
                <a:cs typeface="Arial" panose="020B0604020202020204" pitchFamily="34" charset="0"/>
              </a:rPr>
              <a:t>Grady, J. S., Her, M., Moreno, G., Perez, C., &amp; </a:t>
            </a:r>
            <a:r>
              <a:rPr lang="en-US" sz="1600" i="0" kern="1200" baseline="0" err="1">
                <a:solidFill>
                  <a:srgbClr val="1C252D"/>
                </a:solidFill>
                <a:effectLst/>
                <a:latin typeface="+mn-lt"/>
                <a:ea typeface="+mn-ea"/>
                <a:cs typeface="Arial" panose="020B0604020202020204" pitchFamily="34" charset="0"/>
              </a:rPr>
              <a:t>Yelinek</a:t>
            </a:r>
            <a:r>
              <a:rPr lang="en-US" sz="1600" i="0" kern="1200" baseline="0">
                <a:solidFill>
                  <a:srgbClr val="1C252D"/>
                </a:solidFill>
                <a:effectLst/>
                <a:latin typeface="+mn-lt"/>
                <a:ea typeface="+mn-ea"/>
                <a:cs typeface="Arial" panose="020B0604020202020204" pitchFamily="34" charset="0"/>
              </a:rPr>
              <a:t>, J. (2019). Emotions in storybooks: A comparison of storybooks that represent ethnic and racial groups in the United States. </a:t>
            </a:r>
            <a:r>
              <a:rPr lang="en-US" sz="1600" i="1" kern="1200" baseline="0">
                <a:solidFill>
                  <a:srgbClr val="1C252D"/>
                </a:solidFill>
                <a:effectLst/>
                <a:latin typeface="+mn-lt"/>
                <a:ea typeface="+mn-ea"/>
                <a:cs typeface="Arial" panose="020B0604020202020204" pitchFamily="34" charset="0"/>
              </a:rPr>
              <a:t>Psychology of Popular Media Culture, 8</a:t>
            </a:r>
            <a:r>
              <a:rPr lang="en-US" sz="1600" i="0" kern="1200" baseline="0">
                <a:solidFill>
                  <a:srgbClr val="1C252D"/>
                </a:solidFill>
                <a:effectLst/>
                <a:latin typeface="+mn-lt"/>
                <a:ea typeface="+mn-ea"/>
                <a:cs typeface="Arial" panose="020B0604020202020204" pitchFamily="34" charset="0"/>
              </a:rPr>
              <a:t>(3), 207–217. </a:t>
            </a:r>
            <a:r>
              <a:rPr lang="en-US" sz="1600" i="0" u="sng" kern="1200" baseline="0">
                <a:solidFill>
                  <a:srgbClr val="1C252D"/>
                </a:solidFill>
                <a:effectLst/>
                <a:latin typeface="+mn-lt"/>
                <a:ea typeface="+mn-ea"/>
                <a:cs typeface="Arial" panose="020B0604020202020204" pitchFamily="34" charset="0"/>
              </a:rPr>
              <a:t>https://doi.org/10.1037/ppm0000185</a:t>
            </a:r>
            <a:endParaRPr lang="en-US" sz="1600" i="0" kern="1200" baseline="0">
              <a:solidFill>
                <a:srgbClr val="1C252D"/>
              </a:solidFill>
              <a:effectLst/>
              <a:latin typeface="+mn-lt"/>
              <a:ea typeface="+mn-ea"/>
              <a:cs typeface="Arial" panose="020B0604020202020204" pitchFamily="34" charset="0"/>
            </a:endParaRPr>
          </a:p>
          <a:p>
            <a:r>
              <a:rPr lang="en-US" sz="1600" i="0" kern="1200" baseline="0">
                <a:solidFill>
                  <a:srgbClr val="1C252D"/>
                </a:solidFill>
                <a:effectLst/>
                <a:latin typeface="+mn-lt"/>
                <a:ea typeface="+mn-ea"/>
                <a:cs typeface="Arial" panose="020B0604020202020204" pitchFamily="34" charset="0"/>
              </a:rPr>
              <a:t>Jackson, L. M. (2019). </a:t>
            </a:r>
            <a:r>
              <a:rPr lang="en-US" sz="1600" i="1" kern="1200" baseline="0">
                <a:solidFill>
                  <a:srgbClr val="1C252D"/>
                </a:solidFill>
                <a:effectLst/>
                <a:latin typeface="+mn-lt"/>
                <a:ea typeface="+mn-ea"/>
                <a:cs typeface="Arial" panose="020B0604020202020204" pitchFamily="34" charset="0"/>
              </a:rPr>
              <a:t>The psychology of prejudice: From attitudes to social action</a:t>
            </a:r>
            <a:r>
              <a:rPr lang="en-US" sz="1600" i="0" kern="1200" baseline="0">
                <a:solidFill>
                  <a:srgbClr val="1C252D"/>
                </a:solidFill>
                <a:effectLst/>
                <a:latin typeface="+mn-lt"/>
                <a:ea typeface="+mn-ea"/>
                <a:cs typeface="Arial" panose="020B0604020202020204" pitchFamily="34" charset="0"/>
              </a:rPr>
              <a:t> (2nd ed.). American Psychological Association. </a:t>
            </a:r>
            <a:r>
              <a:rPr lang="en-US" sz="1600" i="0" u="sng" kern="1200" baseline="0">
                <a:solidFill>
                  <a:srgbClr val="1C252D"/>
                </a:solidFill>
                <a:effectLst/>
                <a:latin typeface="+mn-lt"/>
                <a:ea typeface="+mn-ea"/>
                <a:cs typeface="Arial" panose="020B0604020202020204" pitchFamily="34" charset="0"/>
              </a:rPr>
              <a:t>https://doi.org/10.1037/0000168-000</a:t>
            </a:r>
            <a:endParaRPr lang="en-US" sz="1600" i="0" kern="1200" baseline="0">
              <a:solidFill>
                <a:srgbClr val="1C252D"/>
              </a:solidFill>
              <a:effectLst/>
              <a:latin typeface="+mn-lt"/>
              <a:ea typeface="+mn-ea"/>
              <a:cs typeface="Arial" panose="020B0604020202020204" pitchFamily="34" charset="0"/>
            </a:endParaRPr>
          </a:p>
          <a:p>
            <a:r>
              <a:rPr lang="en-US" sz="1600" i="0" kern="1200" baseline="0">
                <a:solidFill>
                  <a:srgbClr val="1C252D"/>
                </a:solidFill>
                <a:effectLst/>
                <a:latin typeface="+mn-lt"/>
                <a:ea typeface="+mn-ea"/>
                <a:cs typeface="Arial" panose="020B0604020202020204" pitchFamily="34" charset="0"/>
              </a:rPr>
              <a:t>National Cancer Institute. (2019). </a:t>
            </a:r>
            <a:r>
              <a:rPr lang="en-US" sz="1600" i="1" kern="1200" baseline="0">
                <a:solidFill>
                  <a:srgbClr val="1C252D"/>
                </a:solidFill>
                <a:effectLst/>
                <a:latin typeface="+mn-lt"/>
                <a:ea typeface="+mn-ea"/>
                <a:cs typeface="Arial" panose="020B0604020202020204" pitchFamily="34" charset="0"/>
              </a:rPr>
              <a:t>Taking time: Support for people with cancer</a:t>
            </a:r>
            <a:r>
              <a:rPr lang="en-US" sz="1600" i="0" kern="1200" baseline="0">
                <a:solidFill>
                  <a:srgbClr val="1C252D"/>
                </a:solidFill>
                <a:effectLst/>
                <a:latin typeface="+mn-lt"/>
                <a:ea typeface="+mn-ea"/>
                <a:cs typeface="Arial" panose="020B0604020202020204" pitchFamily="34" charset="0"/>
              </a:rPr>
              <a:t> (NIH Publication No. 18-2059). U.S. Department of Health and Human Services, National Institutes of Health. </a:t>
            </a:r>
            <a:r>
              <a:rPr lang="en-US" sz="1600" i="0" u="sng" kern="1200" baseline="0">
                <a:solidFill>
                  <a:srgbClr val="1C252D"/>
                </a:solidFill>
                <a:effectLst/>
                <a:latin typeface="+mn-lt"/>
                <a:ea typeface="+mn-ea"/>
                <a:cs typeface="Arial" panose="020B0604020202020204" pitchFamily="34" charset="0"/>
              </a:rPr>
              <a:t>https://www.cancer.gov/publications/patient-education/takingtime.pdf</a:t>
            </a:r>
            <a:endParaRPr lang="en-US" sz="1600" i="0" kern="1200" baseline="0">
              <a:solidFill>
                <a:srgbClr val="1C252D"/>
              </a:solidFill>
              <a:effectLst/>
              <a:latin typeface="+mn-lt"/>
              <a:ea typeface="+mn-ea"/>
              <a:cs typeface="Arial" panose="020B0604020202020204" pitchFamily="34" charset="0"/>
            </a:endParaRPr>
          </a:p>
          <a:p>
            <a:r>
              <a:rPr lang="en-US" sz="1600" i="0" kern="1200" baseline="0" err="1">
                <a:solidFill>
                  <a:srgbClr val="1C252D"/>
                </a:solidFill>
                <a:effectLst/>
                <a:latin typeface="+mn-lt"/>
                <a:ea typeface="+mn-ea"/>
                <a:cs typeface="Arial" panose="020B0604020202020204" pitchFamily="34" charset="0"/>
              </a:rPr>
              <a:t>Stuster</a:t>
            </a:r>
            <a:r>
              <a:rPr lang="en-US" sz="1600" i="0" kern="1200" baseline="0">
                <a:solidFill>
                  <a:srgbClr val="1C252D"/>
                </a:solidFill>
                <a:effectLst/>
                <a:latin typeface="+mn-lt"/>
                <a:ea typeface="+mn-ea"/>
                <a:cs typeface="Arial" panose="020B0604020202020204" pitchFamily="34" charset="0"/>
              </a:rPr>
              <a:t>, J., Adolf, J., Byrne, V., &amp; Greene, M. (2018). </a:t>
            </a:r>
            <a:r>
              <a:rPr lang="en-US" sz="1600" i="1" kern="1200" baseline="0">
                <a:solidFill>
                  <a:srgbClr val="1C252D"/>
                </a:solidFill>
                <a:effectLst/>
                <a:latin typeface="+mn-lt"/>
                <a:ea typeface="+mn-ea"/>
                <a:cs typeface="Arial" panose="020B0604020202020204" pitchFamily="34" charset="0"/>
              </a:rPr>
              <a:t>Human exploration of Mars: Preliminary lists of crew tasks</a:t>
            </a:r>
            <a:r>
              <a:rPr lang="en-US" sz="1600" i="0" kern="1200" baseline="0">
                <a:solidFill>
                  <a:srgbClr val="1C252D"/>
                </a:solidFill>
                <a:effectLst/>
                <a:latin typeface="+mn-lt"/>
                <a:ea typeface="+mn-ea"/>
                <a:cs typeface="Arial" panose="020B0604020202020204" pitchFamily="34" charset="0"/>
              </a:rPr>
              <a:t> (Report No. NASA/CR-2018-220043). National Aeronautics and Space Administration. </a:t>
            </a:r>
            <a:r>
              <a:rPr lang="en-US" sz="1600" i="0" u="sng" kern="1200" baseline="0">
                <a:solidFill>
                  <a:srgbClr val="1C252D"/>
                </a:solidFill>
                <a:effectLst/>
                <a:latin typeface="+mn-lt"/>
                <a:ea typeface="+mn-ea"/>
                <a:cs typeface="Arial" panose="020B0604020202020204" pitchFamily="34" charset="0"/>
              </a:rPr>
              <a:t>https://ntrs.nasa.gov/archive/nasa/casi.ntrs.nasa.gov/20190001401.pdf</a:t>
            </a:r>
            <a:endParaRPr lang="en-US"/>
          </a:p>
        </p:txBody>
      </p:sp>
      <p:sp>
        <p:nvSpPr>
          <p:cNvPr id="14" name="Slide Number Placeholder 13">
            <a:extLst>
              <a:ext uri="{FF2B5EF4-FFF2-40B4-BE49-F238E27FC236}">
                <a16:creationId xmlns:a16="http://schemas.microsoft.com/office/drawing/2014/main" id="{30D510DA-E99E-482D-AB62-DE84A8679D84}"/>
              </a:ext>
            </a:extLst>
          </p:cNvPr>
          <p:cNvSpPr>
            <a:spLocks noGrp="1"/>
          </p:cNvSpPr>
          <p:nvPr>
            <p:ph type="sldNum" sz="quarter" idx="14"/>
          </p:nvPr>
        </p:nvSpPr>
        <p:spPr/>
        <p:txBody>
          <a:bodyPr/>
          <a:lstStyle/>
          <a:p>
            <a:fld id="{1A10FC28-C311-45D8-8C62-9AAC5E62F54B}" type="slidenum">
              <a:rPr lang="en-US" smtClean="0"/>
              <a:t>‹#›</a:t>
            </a:fld>
            <a:endParaRPr lang="en-US"/>
          </a:p>
        </p:txBody>
      </p:sp>
    </p:spTree>
    <p:extLst>
      <p:ext uri="{BB962C8B-B14F-4D97-AF65-F5344CB8AC3E}">
        <p14:creationId xmlns:p14="http://schemas.microsoft.com/office/powerpoint/2010/main" val="3845883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199" y="2105426"/>
            <a:ext cx="7040880" cy="779958"/>
          </a:xfrm>
        </p:spPr>
        <p:txBody>
          <a:bodyPr anchor="b">
            <a:normAutofit/>
          </a:bodyPr>
          <a:lstStyle>
            <a:lvl1pPr algn="l">
              <a:lnSpc>
                <a:spcPct val="125000"/>
              </a:lnSpc>
              <a:defRPr sz="2400" b="1" cap="all" baseline="0">
                <a:solidFill>
                  <a:schemeClr val="accent1"/>
                </a:solidFill>
                <a:latin typeface="+mj-lt"/>
                <a:ea typeface="Tahoma" panose="020B0604030504040204" pitchFamily="34" charset="0"/>
                <a:cs typeface="Arial" panose="020B0604020202020204" pitchFamily="34" charset="0"/>
              </a:defRPr>
            </a:lvl1pPr>
          </a:lstStyle>
          <a:p>
            <a:r>
              <a:rPr lang="en-US"/>
              <a:t>Presenter’s Name</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198" y="3356915"/>
            <a:ext cx="7040880" cy="1904895"/>
          </a:xfrm>
          <a:prstGeom prst="rect">
            <a:avLst/>
          </a:prstGeom>
        </p:spPr>
        <p:txBody>
          <a:bodyPr>
            <a:normAutofit/>
          </a:bodyPr>
          <a:lstStyle>
            <a:lvl1pPr marL="0" indent="0" algn="l">
              <a:lnSpc>
                <a:spcPct val="10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Presenter’s Job Title</a:t>
            </a:r>
            <a:br>
              <a:rPr lang="en-US"/>
            </a:br>
            <a:r>
              <a:rPr lang="en-US"/>
              <a:t>+1.202.403.XXXX</a:t>
            </a:r>
            <a:br>
              <a:rPr lang="en-US"/>
            </a:br>
            <a:r>
              <a:rPr lang="en-US"/>
              <a:t>email.address@air.org or internal.group.email@air.org</a:t>
            </a:r>
          </a:p>
        </p:txBody>
      </p:sp>
      <p:sp>
        <p:nvSpPr>
          <p:cNvPr id="10" name="TextBox 9">
            <a:extLst>
              <a:ext uri="{FF2B5EF4-FFF2-40B4-BE49-F238E27FC236}">
                <a16:creationId xmlns:a16="http://schemas.microsoft.com/office/drawing/2014/main" id="{6D35682F-2DFC-6D4A-9319-B6DB0F0EC6C2}"/>
              </a:ext>
            </a:extLst>
          </p:cNvPr>
          <p:cNvSpPr txBox="1"/>
          <p:nvPr userDrawn="1"/>
        </p:nvSpPr>
        <p:spPr>
          <a:xfrm>
            <a:off x="457200" y="5721829"/>
            <a:ext cx="6096000" cy="276999"/>
          </a:xfrm>
          <a:prstGeom prst="rect">
            <a:avLst/>
          </a:prstGeom>
          <a:noFill/>
        </p:spPr>
        <p:txBody>
          <a:bodyPr wrap="square" lIns="0" anchor="b">
            <a:spAutoFit/>
          </a:bodyPr>
          <a:lstStyle/>
          <a:p>
            <a:pPr algn="l"/>
            <a:r>
              <a:rPr lang="en-US" sz="1200" b="0" i="0" spc="200">
                <a:solidFill>
                  <a:schemeClr val="accent1"/>
                </a:solidFill>
                <a:latin typeface="Calibri"/>
                <a:ea typeface="Calibri"/>
                <a:cs typeface="Calibri"/>
              </a:rPr>
              <a:t>AMERICAN INSTITUTES FOR RESEARCH® | AIR.ORG</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017168" y="6487051"/>
            <a:ext cx="617157" cy="142540"/>
          </a:xfrm>
          <a:prstGeom prst="rect">
            <a:avLst/>
          </a:prstGeom>
        </p:spPr>
        <p:txBody>
          <a:bodyPr wrap="none" lIns="0" tIns="0" rIns="0" bIns="0" anchor="b" anchorCtr="0">
            <a:spAutoFit/>
          </a:bodyPr>
          <a:lstStyle>
            <a:lvl1pPr marL="0" indent="0" algn="r">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pPr marR="0" lvl="0" fontAlgn="auto">
              <a:spcBef>
                <a:spcPts val="1800"/>
              </a:spcBef>
              <a:spcAft>
                <a:spcPts val="0"/>
              </a:spcAft>
              <a:buClr>
                <a:schemeClr val="tx1"/>
              </a:buClr>
              <a:buSzPct val="100000"/>
              <a:buFont typeface="Times New Roman" panose="02020603050405020304" pitchFamily="18" charset="0"/>
              <a:tabLst/>
            </a:pPr>
            <a:r>
              <a:rPr lang="en-US"/>
              <a:t>XXXXX_MO/YR</a:t>
            </a:r>
          </a:p>
        </p:txBody>
      </p:sp>
      <p:pic>
        <p:nvPicPr>
          <p:cNvPr id="11" name="Picture 10" descr="Logo of American Institutes for Research. Advancing Evidence. Improving Lives.">
            <a:extLst>
              <a:ext uri="{FF2B5EF4-FFF2-40B4-BE49-F238E27FC236}">
                <a16:creationId xmlns:a16="http://schemas.microsoft.com/office/drawing/2014/main" id="{074E58EB-C315-4D95-8BB2-EFA74AF79189}"/>
              </a:ext>
            </a:extLst>
          </p:cNvPr>
          <p:cNvPicPr>
            <a:picLocks noChangeAspect="1"/>
          </p:cNvPicPr>
          <p:nvPr userDrawn="1"/>
        </p:nvPicPr>
        <p:blipFill>
          <a:blip r:embed="rId3"/>
          <a:srcRect/>
          <a:stretch/>
        </p:blipFill>
        <p:spPr>
          <a:xfrm>
            <a:off x="9527616" y="549514"/>
            <a:ext cx="1807425" cy="934474"/>
          </a:xfrm>
          <a:prstGeom prst="rect">
            <a:avLst/>
          </a:prstGeom>
        </p:spPr>
      </p:pic>
      <p:sp>
        <p:nvSpPr>
          <p:cNvPr id="16" name="Content Placeholder 3">
            <a:extLst>
              <a:ext uri="{FF2B5EF4-FFF2-40B4-BE49-F238E27FC236}">
                <a16:creationId xmlns:a16="http://schemas.microsoft.com/office/drawing/2014/main" id="{243DD912-1A82-460B-BFE3-A50E77FCB9B3}"/>
              </a:ext>
            </a:extLst>
          </p:cNvPr>
          <p:cNvSpPr>
            <a:spLocks noGrp="1"/>
          </p:cNvSpPr>
          <p:nvPr>
            <p:ph sz="quarter" idx="15" hasCustomPrompt="1"/>
          </p:nvPr>
        </p:nvSpPr>
        <p:spPr>
          <a:xfrm>
            <a:off x="457199" y="1691640"/>
            <a:ext cx="8229600" cy="356251"/>
          </a:xfrm>
        </p:spPr>
        <p:txBody>
          <a:bodyPr>
            <a:noAutofit/>
          </a:bodyPr>
          <a:lstStyle>
            <a:lvl1pPr marL="0" indent="0">
              <a:buNone/>
              <a:defRPr sz="2000" b="1" cap="all" baseline="0">
                <a:solidFill>
                  <a:schemeClr val="tx2"/>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a:t>AIR Internal Group Name: Subgroup OR SERVICE LINE OR GRANT NAME</a:t>
            </a:r>
          </a:p>
        </p:txBody>
      </p:sp>
      <p:sp>
        <p:nvSpPr>
          <p:cNvPr id="4" name="Text Placeholder 4">
            <a:extLst>
              <a:ext uri="{FF2B5EF4-FFF2-40B4-BE49-F238E27FC236}">
                <a16:creationId xmlns:a16="http://schemas.microsoft.com/office/drawing/2014/main" id="{45929C92-7EF6-6373-6309-04AC5F7CC4D3}"/>
              </a:ext>
            </a:extLst>
          </p:cNvPr>
          <p:cNvSpPr>
            <a:spLocks noGrp="1"/>
          </p:cNvSpPr>
          <p:nvPr>
            <p:ph type="body" sz="quarter" idx="16" hasCustomPrompt="1"/>
          </p:nvPr>
        </p:nvSpPr>
        <p:spPr>
          <a:xfrm>
            <a:off x="457198" y="6132980"/>
            <a:ext cx="7678059" cy="496611"/>
          </a:xfrm>
          <a:prstGeom prst="rect">
            <a:avLst/>
          </a:prstGeom>
        </p:spPr>
        <p:txBody>
          <a:bodyPr wrap="square" lIns="0" tIns="0" rIns="0" bIns="0" anchor="b" anchorCtr="0">
            <a:spAutoFit/>
          </a:bodyPr>
          <a:lstStyle>
            <a:lvl1pPr marL="0" indent="0" algn="l">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r>
              <a:rPr lang="en-US" sz="700">
                <a:solidFill>
                  <a:schemeClr val="accent1"/>
                </a:solidFill>
              </a:rPr>
              <a:t>Notice of Trademark: “American Institutes for Research” and “AIR” are registered trademarks. All other brand, product, or company names are trademarks or registered trademarks of their respective owners.</a:t>
            </a:r>
          </a:p>
          <a:p>
            <a:r>
              <a:rPr lang="en-US" sz="700">
                <a:solidFill>
                  <a:schemeClr val="accent1"/>
                </a:solidFill>
              </a:rPr>
              <a:t>Copyright © 20XX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endParaRPr lang="en-US"/>
          </a:p>
        </p:txBody>
      </p:sp>
    </p:spTree>
    <p:extLst>
      <p:ext uri="{BB962C8B-B14F-4D97-AF65-F5344CB8AC3E}">
        <p14:creationId xmlns:p14="http://schemas.microsoft.com/office/powerpoint/2010/main" val="2049964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Heavy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Arial" panose="020B060402020202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24DB3962-6DDF-46CC-B06D-2FE2C6184EC7}"/>
              </a:ext>
            </a:extLst>
          </p:cNvPr>
          <p:cNvSpPr>
            <a:spLocks noGrp="1"/>
          </p:cNvSpPr>
          <p:nvPr>
            <p:ph type="sldNum" sz="quarter" idx="15"/>
          </p:nvPr>
        </p:nvSpPr>
        <p:spPr/>
        <p:txBody>
          <a:bodyPr/>
          <a:lstStyle/>
          <a:p>
            <a:fld id="{84F0FF21-14DC-4A74-87A6-0800A765C74C}" type="slidenum">
              <a:rPr lang="en-US" smtClean="0"/>
              <a:t>‹#›</a:t>
            </a:fld>
            <a:endParaRPr lang="en-US"/>
          </a:p>
        </p:txBody>
      </p:sp>
    </p:spTree>
    <p:extLst>
      <p:ext uri="{BB962C8B-B14F-4D97-AF65-F5344CB8AC3E}">
        <p14:creationId xmlns:p14="http://schemas.microsoft.com/office/powerpoint/2010/main" val="962101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x Boxes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9BEAC0-FB3E-45AB-B60C-C5A7DD59BC90}"/>
              </a:ext>
            </a:extLst>
          </p:cNvPr>
          <p:cNvSpPr>
            <a:spLocks noGrp="1"/>
          </p:cNvSpPr>
          <p:nvPr>
            <p:ph type="title" hasCustomPrompt="1"/>
          </p:nvPr>
        </p:nvSpPr>
        <p:spPr/>
        <p:txBody>
          <a:bodyPr/>
          <a:lstStyle>
            <a:lvl1pPr>
              <a:defRPr/>
            </a:lvl1pPr>
          </a:lstStyle>
          <a:p>
            <a:r>
              <a:rPr lang="en-US"/>
              <a:t>Six Boxes Layout</a:t>
            </a:r>
          </a:p>
        </p:txBody>
      </p:sp>
      <p:sp>
        <p:nvSpPr>
          <p:cNvPr id="7" name="Text Placeholder 6">
            <a:extLst>
              <a:ext uri="{FF2B5EF4-FFF2-40B4-BE49-F238E27FC236}">
                <a16:creationId xmlns:a16="http://schemas.microsoft.com/office/drawing/2014/main" id="{80E5EF7B-657C-45F8-8B19-0BCA1974A703}"/>
              </a:ext>
            </a:extLst>
          </p:cNvPr>
          <p:cNvSpPr>
            <a:spLocks noGrp="1"/>
          </p:cNvSpPr>
          <p:nvPr>
            <p:ph type="body" sz="quarter" idx="24" hasCustomPrompt="1"/>
          </p:nvPr>
        </p:nvSpPr>
        <p:spPr>
          <a:xfrm>
            <a:off x="457201" y="1531457"/>
            <a:ext cx="3657600" cy="2049763"/>
          </a:xfrm>
        </p:spPr>
        <p:txBody>
          <a:bodyPr>
            <a:normAutofit/>
          </a:bodyPr>
          <a:lstStyle>
            <a:lvl1pPr marL="0" indent="0" algn="l">
              <a:lnSpc>
                <a:spcPct val="100000"/>
              </a:lnSpc>
              <a:spcBef>
                <a:spcPts val="600"/>
              </a:spcBef>
              <a:buNone/>
              <a:defRPr sz="1400"/>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93ED7C6-7D44-4AB5-B2E8-DCAC752349DF}"/>
              </a:ext>
            </a:extLst>
          </p:cNvPr>
          <p:cNvSpPr>
            <a:spLocks noGrp="1"/>
          </p:cNvSpPr>
          <p:nvPr>
            <p:ph type="body" sz="quarter" idx="25" hasCustomPrompt="1"/>
          </p:nvPr>
        </p:nvSpPr>
        <p:spPr>
          <a:xfrm>
            <a:off x="457201" y="3611326"/>
            <a:ext cx="3657600" cy="18288"/>
          </a:xfrm>
          <a:solidFill>
            <a:schemeClr val="accent1"/>
          </a:solidFill>
          <a:ln>
            <a:noFill/>
          </a:ln>
        </p:spPr>
        <p:txBody>
          <a:bodyPr wrap="none">
            <a:noAutofit/>
          </a:bodyPr>
          <a:lstStyle>
            <a:lvl1pPr marL="0" indent="0" algn="l">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1" name="Text Placeholder 10">
            <a:extLst>
              <a:ext uri="{FF2B5EF4-FFF2-40B4-BE49-F238E27FC236}">
                <a16:creationId xmlns:a16="http://schemas.microsoft.com/office/drawing/2014/main" id="{68CDE23B-A2C9-4B36-9D06-B26C3FEC3372}"/>
              </a:ext>
            </a:extLst>
          </p:cNvPr>
          <p:cNvSpPr>
            <a:spLocks noGrp="1"/>
          </p:cNvSpPr>
          <p:nvPr>
            <p:ph type="body" sz="quarter" idx="21" hasCustomPrompt="1"/>
          </p:nvPr>
        </p:nvSpPr>
        <p:spPr>
          <a:xfrm>
            <a:off x="45720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F05CB87-AB8D-4360-9CA4-960BB5B91B83}"/>
              </a:ext>
            </a:extLst>
          </p:cNvPr>
          <p:cNvSpPr>
            <a:spLocks noGrp="1"/>
          </p:cNvSpPr>
          <p:nvPr>
            <p:ph type="body" sz="quarter" idx="19" hasCustomPrompt="1"/>
          </p:nvPr>
        </p:nvSpPr>
        <p:spPr>
          <a:xfrm>
            <a:off x="423112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096FA103-858B-4D43-8095-651F1F46069C}"/>
              </a:ext>
            </a:extLst>
          </p:cNvPr>
          <p:cNvSpPr>
            <a:spLocks noGrp="1"/>
          </p:cNvSpPr>
          <p:nvPr>
            <p:ph type="body" sz="quarter" idx="53" hasCustomPrompt="1"/>
          </p:nvPr>
        </p:nvSpPr>
        <p:spPr>
          <a:xfrm>
            <a:off x="4231121"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3" name="Text Placeholder 12">
            <a:extLst>
              <a:ext uri="{FF2B5EF4-FFF2-40B4-BE49-F238E27FC236}">
                <a16:creationId xmlns:a16="http://schemas.microsoft.com/office/drawing/2014/main" id="{F583005D-3C04-43FD-A6BD-289FAB7F9544}"/>
              </a:ext>
            </a:extLst>
          </p:cNvPr>
          <p:cNvSpPr>
            <a:spLocks noGrp="1"/>
          </p:cNvSpPr>
          <p:nvPr>
            <p:ph type="body" sz="quarter" idx="22" hasCustomPrompt="1"/>
          </p:nvPr>
        </p:nvSpPr>
        <p:spPr>
          <a:xfrm>
            <a:off x="423112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1CCEE8D-A954-4E1B-9A99-9B02DE1F66AD}"/>
              </a:ext>
            </a:extLst>
          </p:cNvPr>
          <p:cNvSpPr>
            <a:spLocks noGrp="1"/>
          </p:cNvSpPr>
          <p:nvPr>
            <p:ph type="body" sz="quarter" idx="20" hasCustomPrompt="1"/>
          </p:nvPr>
        </p:nvSpPr>
        <p:spPr>
          <a:xfrm>
            <a:off x="800504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D44D8ECE-72E3-4831-8422-F9D4AFB4DE80}"/>
              </a:ext>
            </a:extLst>
          </p:cNvPr>
          <p:cNvSpPr>
            <a:spLocks noGrp="1"/>
          </p:cNvSpPr>
          <p:nvPr>
            <p:ph type="body" sz="quarter" idx="54" hasCustomPrompt="1"/>
          </p:nvPr>
        </p:nvSpPr>
        <p:spPr>
          <a:xfrm>
            <a:off x="8005043"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5" name="Text Placeholder 14">
            <a:extLst>
              <a:ext uri="{FF2B5EF4-FFF2-40B4-BE49-F238E27FC236}">
                <a16:creationId xmlns:a16="http://schemas.microsoft.com/office/drawing/2014/main" id="{CB2AAF59-6EF0-4375-937D-76D14A8ABB85}"/>
              </a:ext>
            </a:extLst>
          </p:cNvPr>
          <p:cNvSpPr>
            <a:spLocks noGrp="1"/>
          </p:cNvSpPr>
          <p:nvPr>
            <p:ph type="body" sz="quarter" idx="23" hasCustomPrompt="1"/>
          </p:nvPr>
        </p:nvSpPr>
        <p:spPr>
          <a:xfrm>
            <a:off x="800504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7" name="Note Placeholder 3">
            <a:extLst>
              <a:ext uri="{FF2B5EF4-FFF2-40B4-BE49-F238E27FC236}">
                <a16:creationId xmlns:a16="http://schemas.microsoft.com/office/drawing/2014/main" id="{3F2F5F9B-3213-4506-91AB-A10599E9430B}"/>
              </a:ext>
            </a:extLst>
          </p:cNvPr>
          <p:cNvSpPr>
            <a:spLocks noGrp="1"/>
          </p:cNvSpPr>
          <p:nvPr>
            <p:ph type="body" sz="quarter" idx="17" hasCustomPrompt="1"/>
          </p:nvPr>
        </p:nvSpPr>
        <p:spPr>
          <a:xfrm>
            <a:off x="457201" y="5806276"/>
            <a:ext cx="9375648" cy="338328"/>
          </a:xfr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53275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irst Level No Bullet Dark">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8724" y="0"/>
            <a:ext cx="11274552" cy="1051560"/>
          </a:xfrm>
          <a:prstGeom prst="rect">
            <a:avLst/>
          </a:prstGeom>
        </p:spPr>
        <p:txBody>
          <a:bodyPr/>
          <a:lstStyle>
            <a:lvl1pPr>
              <a:defRPr baseline="0"/>
            </a:lvl1pPr>
          </a:lstStyle>
          <a:p>
            <a:r>
              <a:rPr lang="en-US"/>
              <a:t>First-Level No Bullet Layout</a:t>
            </a:r>
          </a:p>
        </p:txBody>
      </p:sp>
      <p:sp>
        <p:nvSpPr>
          <p:cNvPr id="4" name="Content Placeholder 3"/>
          <p:cNvSpPr>
            <a:spLocks noGrp="1"/>
          </p:cNvSpPr>
          <p:nvPr>
            <p:ph sz="quarter" idx="14" hasCustomPrompt="1"/>
          </p:nvPr>
        </p:nvSpPr>
        <p:spPr>
          <a:xfrm>
            <a:off x="457200" y="1307592"/>
            <a:ext cx="11274552" cy="4498848"/>
          </a:xfrm>
          <a:prstGeom prst="rect">
            <a:avLst/>
          </a:prstGeom>
        </p:spPr>
        <p:txBody>
          <a:bodyPr>
            <a:noAutofit/>
          </a:bodyPr>
          <a:lstStyle>
            <a:lvl1pPr marL="0" indent="0">
              <a:lnSpc>
                <a:spcPct val="125000"/>
              </a:lnSpc>
              <a:spcBef>
                <a:spcPts val="1350"/>
              </a:spcBef>
              <a:buClr>
                <a:schemeClr val="tx1"/>
              </a:buClr>
              <a:buNone/>
              <a:defRPr sz="2200">
                <a:solidFill>
                  <a:schemeClr val="tx2"/>
                </a:solidFill>
              </a:defRPr>
            </a:lvl1pPr>
            <a:lvl2pPr marL="240030" indent="-240030">
              <a:lnSpc>
                <a:spcPct val="125000"/>
              </a:lnSpc>
              <a:spcBef>
                <a:spcPts val="450"/>
              </a:spcBef>
              <a:buClr>
                <a:schemeClr val="tx1"/>
              </a:buClr>
              <a:buFont typeface="Times New Roman" panose="02020603050405020304" pitchFamily="18" charset="0"/>
              <a:buChar char="•"/>
              <a:defRPr sz="2200">
                <a:solidFill>
                  <a:schemeClr val="tx2"/>
                </a:solidFill>
              </a:defRPr>
            </a:lvl2pPr>
            <a:lvl3pPr marL="480060" indent="-240030">
              <a:lnSpc>
                <a:spcPct val="125000"/>
              </a:lnSpc>
              <a:spcBef>
                <a:spcPts val="450"/>
              </a:spcBef>
              <a:buClr>
                <a:schemeClr val="tx1"/>
              </a:buClr>
              <a:buFont typeface="Arial Narrow" panose="020B0606020202030204" pitchFamily="34" charset="0"/>
              <a:buChar char="–"/>
              <a:defRPr sz="2200">
                <a:solidFill>
                  <a:schemeClr val="tx2"/>
                </a:solidFill>
              </a:defRPr>
            </a:lvl3pPr>
            <a:lvl4pPr marL="720090" indent="-240030">
              <a:lnSpc>
                <a:spcPct val="125000"/>
              </a:lnSpc>
              <a:spcBef>
                <a:spcPts val="450"/>
              </a:spcBef>
              <a:buClr>
                <a:schemeClr val="tx1"/>
              </a:buClr>
              <a:buFont typeface="Arial Narrow" panose="020B0606020202030204" pitchFamily="34" charset="0"/>
              <a:buChar char="»"/>
              <a:defRPr sz="2200">
                <a:solidFill>
                  <a:schemeClr val="tx2"/>
                </a:solidFill>
              </a:defRPr>
            </a:lvl4pPr>
            <a:lvl5pPr marL="960120" indent="-240030">
              <a:lnSpc>
                <a:spcPct val="125000"/>
              </a:lnSpc>
              <a:spcBef>
                <a:spcPts val="450"/>
              </a:spcBef>
              <a:buClr>
                <a:schemeClr val="tx1"/>
              </a:buClr>
              <a:buFont typeface="Arial Narrow" panose="020B0606020202030204" pitchFamily="34" charset="0"/>
              <a:buChar char="◦"/>
              <a:defRPr sz="2200">
                <a:solidFill>
                  <a:schemeClr val="tx2"/>
                </a:solidFill>
              </a:defRPr>
            </a:lvl5pPr>
            <a:lvl6pPr marL="1200150" indent="-240030">
              <a:lnSpc>
                <a:spcPct val="125000"/>
              </a:lnSpc>
              <a:spcBef>
                <a:spcPts val="1350"/>
              </a:spcBef>
              <a:buClr>
                <a:schemeClr val="tx1"/>
              </a:buClr>
              <a:buFont typeface="Arial Narrow" panose="020B0606020202030204" pitchFamily="34" charset="0"/>
              <a:buChar char="›"/>
              <a:defRPr sz="18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11277600" cy="338328"/>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a:xfrm>
            <a:off x="457203" y="6422601"/>
            <a:ext cx="243015" cy="246221"/>
          </a:xfrm>
          <a:prstGeom prst="rect">
            <a:avLst/>
          </a:prstGeom>
        </p:spPr>
        <p:txBody>
          <a:bodyPr/>
          <a:lstStyle/>
          <a:p>
            <a:fld id="{4B92C542-2E6A-4127-B73C-B88CCF8CB051}" type="slidenum">
              <a:rPr lang="en-US" smtClean="0"/>
              <a:t>‹#›</a:t>
            </a:fld>
            <a:endParaRPr lang="en-US"/>
          </a:p>
        </p:txBody>
      </p:sp>
    </p:spTree>
    <p:extLst>
      <p:ext uri="{BB962C8B-B14F-4D97-AF65-F5344CB8AC3E}">
        <p14:creationId xmlns:p14="http://schemas.microsoft.com/office/powerpoint/2010/main" val="3202535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Lead-in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prstGeom prst="rect">
            <a:avLst/>
          </a:prstGeom>
          <a:solidFill>
            <a:schemeClr val="bg2"/>
          </a:solidFill>
        </p:spPr>
        <p:txBody>
          <a:bodyPr lIns="118872" rIns="118872">
            <a:noAutofit/>
          </a:bodyPr>
          <a:lstStyle>
            <a:lvl1pPr marL="0" indent="0">
              <a:buNone/>
              <a:defRPr sz="1800"/>
            </a:lvl1pPr>
            <a:lvl2pPr>
              <a:defRPr sz="1500"/>
            </a:lvl2pPr>
            <a:lvl3pPr>
              <a:defRPr sz="1500"/>
            </a:lvl3pPr>
            <a:lvl4pPr>
              <a:defRPr sz="1500"/>
            </a:lvl4pPr>
            <a:lvl5pPr>
              <a:defRPr sz="1500"/>
            </a:lvl5pPr>
          </a:lstStyle>
          <a:p>
            <a:pPr lvl="0"/>
            <a:r>
              <a:rPr lang="en-US"/>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7"/>
            <a:ext cx="11277600" cy="3171825"/>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D3E68E7D-1C63-4CEA-B8CE-6EFBFCDFB6AF}"/>
              </a:ext>
            </a:extLst>
          </p:cNvPr>
          <p:cNvSpPr>
            <a:spLocks noGrp="1"/>
          </p:cNvSpPr>
          <p:nvPr>
            <p:ph type="sldNum" sz="quarter" idx="21"/>
          </p:nvPr>
        </p:nvSpPr>
        <p:spPr>
          <a:xfrm>
            <a:off x="457203" y="6422601"/>
            <a:ext cx="243015" cy="246221"/>
          </a:xfrm>
          <a:prstGeom prst="rect">
            <a:avLst/>
          </a:prstGeom>
        </p:spPr>
        <p:txBody>
          <a:bodyPr/>
          <a:lstStyle/>
          <a:p>
            <a:fld id="{0C96756F-8C7A-477C-A377-38AED61BD106}" type="slidenum">
              <a:rPr lang="en-US" smtClean="0"/>
              <a:t>‹#›</a:t>
            </a:fld>
            <a:endParaRPr lang="en-US"/>
          </a:p>
        </p:txBody>
      </p:sp>
    </p:spTree>
    <p:extLst>
      <p:ext uri="{BB962C8B-B14F-4D97-AF65-F5344CB8AC3E}">
        <p14:creationId xmlns:p14="http://schemas.microsoft.com/office/powerpoint/2010/main" val="3076636235"/>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ft and Right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Left and Right Content</a:t>
            </a:r>
          </a:p>
        </p:txBody>
      </p:sp>
      <p:sp>
        <p:nvSpPr>
          <p:cNvPr id="3" name="Left Content"/>
          <p:cNvSpPr>
            <a:spLocks noGrp="1"/>
          </p:cNvSpPr>
          <p:nvPr>
            <p:ph sz="half" idx="1" hasCustomPrompt="1"/>
          </p:nvPr>
        </p:nvSpPr>
        <p:spPr>
          <a:xfrm>
            <a:off x="457200" y="1307592"/>
            <a:ext cx="5506848" cy="4498848"/>
          </a:xfrm>
          <a:prstGeom prst="rect">
            <a:avLst/>
          </a:prstGeom>
        </p:spPr>
        <p:txBody>
          <a:bodyPr>
            <a:noAutofit/>
          </a:bodyPr>
          <a:lstStyle>
            <a:lvl1pPr>
              <a:defRPr sz="2200"/>
            </a:lvl1pPr>
            <a:lvl2pPr>
              <a:defRPr sz="2200"/>
            </a:lvl2pPr>
            <a:lvl3pPr>
              <a:defRPr sz="2200"/>
            </a:lvl3pPr>
            <a:lvl4pPr>
              <a:defRPr sz="2200"/>
            </a:lvl4pPr>
            <a:lvl5pPr>
              <a:defRPr sz="22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a:prstGeom prst="rect">
            <a:avLst/>
          </a:prstGeom>
        </p:spPr>
        <p:txBody>
          <a:bodyPr>
            <a:noAutofit/>
          </a:bodyPr>
          <a:lstStyle>
            <a:lvl1pPr>
              <a:defRPr sz="2200"/>
            </a:lvl1pPr>
            <a:lvl2pPr>
              <a:defRPr sz="2200"/>
            </a:lvl2pPr>
            <a:lvl3pPr>
              <a:defRPr sz="2200"/>
            </a:lvl3pPr>
            <a:lvl4pPr>
              <a:defRPr sz="2200"/>
            </a:lvl4pPr>
            <a:lvl5pPr>
              <a:defRPr sz="22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5" name="Slide Number Placeholder 4">
            <a:extLst>
              <a:ext uri="{FF2B5EF4-FFF2-40B4-BE49-F238E27FC236}">
                <a16:creationId xmlns:a16="http://schemas.microsoft.com/office/drawing/2014/main" id="{FF497026-E75A-4113-A610-345D210A3FA6}"/>
              </a:ext>
            </a:extLst>
          </p:cNvPr>
          <p:cNvSpPr>
            <a:spLocks noGrp="1"/>
          </p:cNvSpPr>
          <p:nvPr>
            <p:ph type="sldNum" sz="quarter" idx="18"/>
          </p:nvPr>
        </p:nvSpPr>
        <p:spPr>
          <a:xfrm>
            <a:off x="457203" y="6422601"/>
            <a:ext cx="243015" cy="246221"/>
          </a:xfrm>
          <a:prstGeom prst="rect">
            <a:avLst/>
          </a:prstGeom>
        </p:spPr>
        <p:txBody>
          <a:bodyPr/>
          <a:lstStyle/>
          <a:p>
            <a:fld id="{0EED5372-A02C-4D60-B7E7-703745FB413E}" type="slidenum">
              <a:rPr lang="en-US" smtClean="0"/>
              <a:t>‹#›</a:t>
            </a:fld>
            <a:endParaRPr lang="en-US"/>
          </a:p>
        </p:txBody>
      </p:sp>
    </p:spTree>
    <p:extLst>
      <p:ext uri="{BB962C8B-B14F-4D97-AF65-F5344CB8AC3E}">
        <p14:creationId xmlns:p14="http://schemas.microsoft.com/office/powerpoint/2010/main" val="2203284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Ordered Lis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a:prstGeom prst="rect">
            <a:avLst/>
          </a:prstGeom>
        </p:spPr>
        <p:txBody>
          <a:bodyPr/>
          <a:lstStyle>
            <a:lvl1pPr>
              <a:defRPr/>
            </a:lvl1pPr>
          </a:lstStyle>
          <a:p>
            <a:r>
              <a:rPr lang="en-US"/>
              <a:t>Left and Right Ordered Lists Layout</a:t>
            </a:r>
          </a:p>
        </p:txBody>
      </p:sp>
      <p:sp>
        <p:nvSpPr>
          <p:cNvPr id="14" name="Left Content"/>
          <p:cNvSpPr>
            <a:spLocks noGrp="1"/>
          </p:cNvSpPr>
          <p:nvPr>
            <p:ph sz="quarter" idx="18" hasCustomPrompt="1"/>
          </p:nvPr>
        </p:nvSpPr>
        <p:spPr>
          <a:xfrm>
            <a:off x="457200" y="1307592"/>
            <a:ext cx="5568696" cy="4498848"/>
          </a:xfrm>
          <a:prstGeom prst="rect">
            <a:avLst/>
          </a:prstGeom>
        </p:spPr>
        <p:txBody>
          <a:bodyPr>
            <a:normAutofit/>
          </a:bodyPr>
          <a:lstStyle>
            <a:lvl1pPr marL="342900" indent="-342900">
              <a:lnSpc>
                <a:spcPct val="125000"/>
              </a:lnSpc>
              <a:spcBef>
                <a:spcPts val="450"/>
              </a:spcBef>
              <a:buClr>
                <a:schemeClr val="tx1"/>
              </a:buClr>
              <a:buFont typeface="+mj-lt"/>
              <a:buAutoNum type="arabicPeriod"/>
              <a:defRPr sz="180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a:lvl4pPr>
            <a:lvl5pPr marL="1714500" indent="-342900">
              <a:lnSpc>
                <a:spcPct val="125000"/>
              </a:lnSpc>
              <a:spcBef>
                <a:spcPts val="450"/>
              </a:spcBef>
              <a:buClr>
                <a:schemeClr val="tx1"/>
              </a:buClr>
              <a:buFont typeface="+mj-lt"/>
              <a:buAutoNum type="alphaLcParenR"/>
              <a:defRPr sz="18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307592"/>
            <a:ext cx="5568696" cy="4498848"/>
          </a:xfrm>
          <a:prstGeom prst="rect">
            <a:avLst/>
          </a:prstGeom>
        </p:spPr>
        <p:txBody>
          <a:bodyPr>
            <a:normAutofit/>
          </a:bodyPr>
          <a:lstStyle>
            <a:lvl1pPr marL="342900" indent="-342900">
              <a:lnSpc>
                <a:spcPct val="125000"/>
              </a:lnSpc>
              <a:spcBef>
                <a:spcPts val="450"/>
              </a:spcBef>
              <a:buClr>
                <a:schemeClr val="tx1"/>
              </a:buClr>
              <a:buFont typeface="+mj-lt"/>
              <a:buAutoNum type="arabicPeriod"/>
              <a:defRPr sz="180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a:lvl4pPr>
            <a:lvl5pPr marL="1714500" indent="-342900">
              <a:lnSpc>
                <a:spcPct val="125000"/>
              </a:lnSpc>
              <a:spcBef>
                <a:spcPts val="450"/>
              </a:spcBef>
              <a:buClr>
                <a:schemeClr val="tx1"/>
              </a:buClr>
              <a:buFont typeface="+mj-lt"/>
              <a:buAutoNum type="alphaLcParenR"/>
              <a:defRPr sz="18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E7D4DB33-3B21-4AC1-8883-39A8CFF82012}"/>
              </a:ext>
            </a:extLst>
          </p:cNvPr>
          <p:cNvSpPr>
            <a:spLocks noGrp="1"/>
          </p:cNvSpPr>
          <p:nvPr>
            <p:ph type="sldNum" sz="quarter" idx="20"/>
          </p:nvPr>
        </p:nvSpPr>
        <p:spPr>
          <a:xfrm>
            <a:off x="457203" y="6422601"/>
            <a:ext cx="243015" cy="246221"/>
          </a:xfrm>
          <a:prstGeom prst="rect">
            <a:avLst/>
          </a:prstGeom>
        </p:spPr>
        <p:txBody>
          <a:bodyPr/>
          <a:lstStyle/>
          <a:p>
            <a:fld id="{E7E02F8E-37AB-4A52-8404-DF078C04F058}" type="slidenum">
              <a:rPr lang="en-US" smtClean="0"/>
              <a:t>‹#›</a:t>
            </a:fld>
            <a:endParaRPr lang="en-US"/>
          </a:p>
        </p:txBody>
      </p:sp>
    </p:spTree>
    <p:extLst>
      <p:ext uri="{BB962C8B-B14F-4D97-AF65-F5344CB8AC3E}">
        <p14:creationId xmlns:p14="http://schemas.microsoft.com/office/powerpoint/2010/main" val="1769283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Righ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a:prstGeom prst="rect">
            <a:avLst/>
          </a:prstGeom>
        </p:spPr>
        <p:txBody>
          <a:bodyPr/>
          <a:lstStyle>
            <a:lvl1pPr>
              <a:defRPr/>
            </a:lvl1pPr>
          </a:lstStyle>
          <a:p>
            <a:r>
              <a:rPr lang="en-US"/>
              <a:t>Photo Right</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4"/>
            <a:ext cx="5698067" cy="6208111"/>
          </a:xfrm>
          <a:prstGeom prst="rect">
            <a:avLst/>
          </a:prstGeom>
          <a:solidFill>
            <a:schemeClr val="bg2">
              <a:lumMod val="90000"/>
            </a:schemeClr>
          </a:solidFill>
        </p:spPr>
        <p:txBody>
          <a:bodyPr anchor="ctr" anchorCtr="0"/>
          <a:lstStyle>
            <a:lvl1pPr marL="0" indent="0" algn="ctr">
              <a:buNone/>
              <a:defRPr/>
            </a:lvl1pPr>
          </a:lstStyle>
          <a:p>
            <a:r>
              <a:rPr lang="en-US"/>
              <a:t>Click icon to add picture</a:t>
            </a:r>
          </a:p>
        </p:txBody>
      </p:sp>
      <p:sp>
        <p:nvSpPr>
          <p:cNvPr id="6" name="Text Placeholder 5">
            <a:extLst>
              <a:ext uri="{FF2B5EF4-FFF2-40B4-BE49-F238E27FC236}">
                <a16:creationId xmlns:a16="http://schemas.microsoft.com/office/drawing/2014/main" id="{775CEB89-812B-40AD-AA17-292B4F06E1FE}"/>
              </a:ext>
            </a:extLst>
          </p:cNvPr>
          <p:cNvSpPr>
            <a:spLocks noGrp="1"/>
          </p:cNvSpPr>
          <p:nvPr>
            <p:ph type="body" sz="quarter" idx="20" hasCustomPrompt="1"/>
          </p:nvPr>
        </p:nvSpPr>
        <p:spPr>
          <a:xfrm>
            <a:off x="457202" y="1176375"/>
            <a:ext cx="1595439" cy="52388"/>
          </a:xfrm>
          <a:prstGeom prst="rect">
            <a:avLst/>
          </a:prstGeom>
          <a:solidFill>
            <a:schemeClr val="accent2"/>
          </a:solidFill>
          <a:ln>
            <a:noFill/>
          </a:ln>
        </p:spPr>
        <p:txBody>
          <a:bodyPr>
            <a:noAutofit/>
          </a:bodyPr>
          <a:lstStyle>
            <a:lvl1pPr marL="0" indent="0">
              <a:buFont typeface="Arial" panose="020B0604020202020204" pitchFamily="34" charset="0"/>
              <a:buNone/>
              <a:defRPr lang="en-US" sz="100" dirty="0"/>
            </a:lvl1pPr>
            <a:lvl2pPr marL="240030" indent="0">
              <a:buNone/>
              <a:defRPr sz="100"/>
            </a:lvl2pPr>
            <a:lvl3pPr marL="480060" indent="0">
              <a:buNone/>
              <a:defRPr sz="100"/>
            </a:lvl3pPr>
            <a:lvl4pPr marL="720090" indent="0">
              <a:buNone/>
              <a:defRPr sz="100"/>
            </a:lvl4pPr>
            <a:lvl5pPr marL="960120" indent="0">
              <a:buNone/>
              <a:defRPr sz="100"/>
            </a:lvl5pPr>
          </a:lstStyle>
          <a:p>
            <a:pPr lvl="0"/>
            <a:r>
              <a:rPr lang="en-US"/>
              <a:t> </a:t>
            </a:r>
          </a:p>
        </p:txBody>
      </p:sp>
      <p:sp>
        <p:nvSpPr>
          <p:cNvPr id="7" name="Content Placeholder 6">
            <a:extLst>
              <a:ext uri="{FF2B5EF4-FFF2-40B4-BE49-F238E27FC236}">
                <a16:creationId xmlns:a16="http://schemas.microsoft.com/office/drawing/2014/main" id="{4C9E54D4-C9CC-4D0C-9208-2E399B84E40D}"/>
              </a:ext>
            </a:extLst>
          </p:cNvPr>
          <p:cNvSpPr>
            <a:spLocks noGrp="1"/>
          </p:cNvSpPr>
          <p:nvPr>
            <p:ph sz="quarter" idx="19"/>
          </p:nvPr>
        </p:nvSpPr>
        <p:spPr>
          <a:xfrm>
            <a:off x="457200" y="1307592"/>
            <a:ext cx="5638800" cy="4498848"/>
          </a:xfrm>
          <a:prstGeom prst="rect">
            <a:avLst/>
          </a:prstGeom>
        </p:spPr>
        <p:txBody>
          <a:bodyPr>
            <a:normAutofit/>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3" y="5806444"/>
            <a:ext cx="5638799" cy="365125"/>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F874B05E-8B06-4847-BE13-EAC640FE7DC5}"/>
              </a:ext>
            </a:extLst>
          </p:cNvPr>
          <p:cNvSpPr>
            <a:spLocks noGrp="1"/>
          </p:cNvSpPr>
          <p:nvPr>
            <p:ph type="sldNum" sz="quarter" idx="21"/>
          </p:nvPr>
        </p:nvSpPr>
        <p:spPr>
          <a:xfrm>
            <a:off x="457203" y="6422601"/>
            <a:ext cx="243015" cy="246221"/>
          </a:xfrm>
          <a:prstGeom prst="rect">
            <a:avLst/>
          </a:prstGeom>
        </p:spPr>
        <p:txBody>
          <a:bodyPr/>
          <a:lstStyle>
            <a:lvl1pPr>
              <a:defRPr sz="1000"/>
            </a:lvl1pPr>
          </a:lstStyle>
          <a:p>
            <a:fld id="{F84D6962-F84F-47EC-95E9-E97946CB73DE}" type="slidenum">
              <a:rPr lang="en-US" smtClean="0"/>
              <a:t>‹#›</a:t>
            </a:fld>
            <a:endParaRPr lang="en-US"/>
          </a:p>
        </p:txBody>
      </p:sp>
      <p:sp>
        <p:nvSpPr>
          <p:cNvPr id="15" name="AIR.org">
            <a:extLst>
              <a:ext uri="{FF2B5EF4-FFF2-40B4-BE49-F238E27FC236}">
                <a16:creationId xmlns:a16="http://schemas.microsoft.com/office/drawing/2014/main" id="{218C4014-48B9-4A26-9097-8FA165B853DB}"/>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pic>
        <p:nvPicPr>
          <p:cNvPr id="11" name="Picture 10" descr="Logo&#10;&#10;Description automatically generated">
            <a:extLst>
              <a:ext uri="{FF2B5EF4-FFF2-40B4-BE49-F238E27FC236}">
                <a16:creationId xmlns:a16="http://schemas.microsoft.com/office/drawing/2014/main" id="{EA3F67FD-4643-4E92-BC88-68AF1124D9B0}"/>
              </a:ext>
            </a:extLst>
          </p:cNvPr>
          <p:cNvPicPr>
            <a:picLocks noChangeAspect="1"/>
          </p:cNvPicPr>
          <p:nvPr userDrawn="1"/>
        </p:nvPicPr>
        <p:blipFill>
          <a:blip r:embed="rId2"/>
          <a:stretch>
            <a:fillRect/>
          </a:stretch>
        </p:blipFill>
        <p:spPr>
          <a:xfrm>
            <a:off x="10527855" y="6394880"/>
            <a:ext cx="1042416" cy="305320"/>
          </a:xfrm>
          <a:prstGeom prst="rect">
            <a:avLst/>
          </a:prstGeom>
        </p:spPr>
      </p:pic>
    </p:spTree>
    <p:extLst>
      <p:ext uri="{BB962C8B-B14F-4D97-AF65-F5344CB8AC3E}">
        <p14:creationId xmlns:p14="http://schemas.microsoft.com/office/powerpoint/2010/main" val="1154623807"/>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15.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71845FF1-4843-4F3D-9AF4-C4EF0E186682}"/>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a:t>Click to edit Master title style</a:t>
            </a:r>
          </a:p>
        </p:txBody>
      </p:sp>
      <p:cxnSp>
        <p:nvCxnSpPr>
          <p:cNvPr id="13" name="Straight Connector 12">
            <a:extLst>
              <a:ext uri="{FF2B5EF4-FFF2-40B4-BE49-F238E27FC236}">
                <a16:creationId xmlns:a16="http://schemas.microsoft.com/office/drawing/2014/main" id="{A1E01608-B19C-4C40-87D8-9BC8C88FDBBE}"/>
              </a:ext>
            </a:extLst>
          </p:cNvPr>
          <p:cNvCxnSpPr/>
          <p:nvPr/>
        </p:nvCxnSpPr>
        <p:spPr>
          <a:xfrm>
            <a:off x="463424"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6EEC08D2-5A02-4291-86CF-89E42EB10110}"/>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2">
            <a:extLst>
              <a:ext uri="{FF2B5EF4-FFF2-40B4-BE49-F238E27FC236}">
                <a16:creationId xmlns:a16="http://schemas.microsoft.com/office/drawing/2014/main" id="{64839E2B-8480-40BB-BF73-E05617D79DAB}"/>
              </a:ext>
            </a:extLst>
          </p:cNvPr>
          <p:cNvSpPr>
            <a:spLocks noGrp="1"/>
          </p:cNvSpPr>
          <p:nvPr>
            <p:ph type="sldNum" sz="quarter" idx="4"/>
          </p:nvPr>
        </p:nvSpPr>
        <p:spPr>
          <a:xfrm>
            <a:off x="457200" y="6422597"/>
            <a:ext cx="228600" cy="246888"/>
          </a:xfrm>
          <a:prstGeom prst="rect">
            <a:avLst/>
          </a:prstGeom>
        </p:spPr>
        <p:txBody>
          <a:bodyPr vert="horz" wrap="none" lIns="0" tIns="45720" rIns="0" bIns="45720" rtlCol="0" anchor="b"/>
          <a:lstStyle>
            <a:lvl1pPr algn="r">
              <a:lnSpc>
                <a:spcPct val="0"/>
              </a:lnSpc>
              <a:spcBef>
                <a:spcPts val="0"/>
              </a:spcBef>
              <a:spcAft>
                <a:spcPts val="0"/>
              </a:spcAft>
              <a:defRPr sz="1000" b="0">
                <a:solidFill>
                  <a:schemeClr val="bg2"/>
                </a:solidFill>
              </a:defRPr>
            </a:lvl1pPr>
          </a:lstStyle>
          <a:p>
            <a:fld id="{9FCB0336-2F23-4B70-9AF4-E54A7D43B4CA}" type="slidenum">
              <a:rPr lang="en-US" smtClean="0"/>
              <a:pPr/>
              <a:t>‹#›</a:t>
            </a:fld>
            <a:endParaRPr lang="en-US"/>
          </a:p>
        </p:txBody>
      </p:sp>
      <p:sp>
        <p:nvSpPr>
          <p:cNvPr id="15" name="AIR.org">
            <a:extLst>
              <a:ext uri="{FF2B5EF4-FFF2-40B4-BE49-F238E27FC236}">
                <a16:creationId xmlns:a16="http://schemas.microsoft.com/office/drawing/2014/main" id="{967E2E9D-44CF-45A8-9C76-0A61D98F70D5}"/>
              </a:ext>
            </a:extLst>
          </p:cNvPr>
          <p:cNvSpPr txBox="1"/>
          <p:nvPr/>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pic>
        <p:nvPicPr>
          <p:cNvPr id="16" name="Picture 15" descr="Logo&#10;&#10;Description automatically generated">
            <a:extLst>
              <a:ext uri="{FF2B5EF4-FFF2-40B4-BE49-F238E27FC236}">
                <a16:creationId xmlns:a16="http://schemas.microsoft.com/office/drawing/2014/main" id="{10400F59-E5B9-4899-805E-7B636584F634}"/>
              </a:ext>
            </a:extLst>
          </p:cNvPr>
          <p:cNvPicPr>
            <a:picLocks noChangeAspect="1"/>
          </p:cNvPicPr>
          <p:nvPr userDrawn="1"/>
        </p:nvPicPr>
        <p:blipFill>
          <a:blip r:embed="rId28"/>
          <a:stretch>
            <a:fillRect/>
          </a:stretch>
        </p:blipFill>
        <p:spPr>
          <a:xfrm>
            <a:off x="10527855" y="6394880"/>
            <a:ext cx="1042416" cy="305320"/>
          </a:xfrm>
          <a:prstGeom prst="rect">
            <a:avLst/>
          </a:prstGeom>
        </p:spPr>
      </p:pic>
    </p:spTree>
    <p:extLst>
      <p:ext uri="{BB962C8B-B14F-4D97-AF65-F5344CB8AC3E}">
        <p14:creationId xmlns:p14="http://schemas.microsoft.com/office/powerpoint/2010/main" val="1035174485"/>
      </p:ext>
    </p:extLst>
  </p:cSld>
  <p:clrMap bg1="lt1" tx1="dk1" bg2="lt2" tx2="dk2" accent1="accent1" accent2="accent2" accent3="accent3" accent4="accent4" accent5="accent5" accent6="accent6" hlink="hlink" folHlink="folHlink"/>
  <p:sldLayoutIdLst>
    <p:sldLayoutId id="2147484135" r:id="rId1"/>
    <p:sldLayoutId id="2147484116" r:id="rId2"/>
    <p:sldLayoutId id="2147484117" r:id="rId3"/>
    <p:sldLayoutId id="2147484118" r:id="rId4"/>
    <p:sldLayoutId id="2147484119" r:id="rId5"/>
    <p:sldLayoutId id="2147484120" r:id="rId6"/>
    <p:sldLayoutId id="2147484121"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 id="2147484134" r:id="rId19"/>
    <p:sldLayoutId id="2147484223" r:id="rId20"/>
    <p:sldLayoutId id="2147484224" r:id="rId21"/>
    <p:sldLayoutId id="2147484225" r:id="rId22"/>
    <p:sldLayoutId id="2147484226" r:id="rId23"/>
    <p:sldLayoutId id="2147484227" r:id="rId24"/>
    <p:sldLayoutId id="2147484228" r:id="rId25"/>
  </p:sldLayoutIdLst>
  <p:hf hdr="0" ftr="0" dt="0"/>
  <p:txStyles>
    <p:titleStyle>
      <a:lvl1pPr algn="l" defTabSz="685800" rtl="0" eaLnBrk="1" latinLnBrk="0" hangingPunct="1">
        <a:lnSpc>
          <a:spcPct val="90000"/>
        </a:lnSpc>
        <a:spcBef>
          <a:spcPct val="0"/>
        </a:spcBef>
        <a:buNone/>
        <a:defRPr sz="32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ctr" defTabSz="685800" rtl="0" eaLnBrk="1" latinLnBrk="0" hangingPunct="1">
        <a:defRPr sz="1350" kern="1200">
          <a:solidFill>
            <a:schemeClr val="tx1"/>
          </a:solidFill>
          <a:latin typeface="+mn-lt"/>
          <a:ea typeface="+mn-ea"/>
          <a:cs typeface="+mn-cs"/>
        </a:defRPr>
      </a:lvl1pPr>
      <a:lvl2pPr marL="0" algn="l" defTabSz="685800" rtl="0" eaLnBrk="1" latinLnBrk="0" hangingPunct="1">
        <a:defRPr sz="1350" kern="1200">
          <a:solidFill>
            <a:schemeClr val="tx1"/>
          </a:solidFill>
          <a:latin typeface="+mn-lt"/>
          <a:ea typeface="+mn-ea"/>
          <a:cs typeface="+mn-cs"/>
        </a:defRPr>
      </a:lvl2pPr>
      <a:lvl3pPr marL="342900" algn="l" defTabSz="685800" rtl="0" eaLnBrk="1" latinLnBrk="0" hangingPunct="1">
        <a:defRPr sz="1350" kern="1200">
          <a:solidFill>
            <a:schemeClr val="tx1"/>
          </a:solidFill>
          <a:latin typeface="+mn-lt"/>
          <a:ea typeface="+mn-ea"/>
          <a:cs typeface="+mn-cs"/>
        </a:defRPr>
      </a:lvl3pPr>
      <a:lvl4pPr marL="685800" algn="l" defTabSz="685800" rtl="0" eaLnBrk="1" latinLnBrk="0" hangingPunct="1">
        <a:defRPr sz="1350" kern="1200">
          <a:solidFill>
            <a:schemeClr val="tx1"/>
          </a:solidFill>
          <a:latin typeface="+mn-lt"/>
          <a:ea typeface="+mn-ea"/>
          <a:cs typeface="+mn-cs"/>
        </a:defRPr>
      </a:lvl4pPr>
      <a:lvl5pPr marL="1028700" algn="l" defTabSz="685800" rtl="0" eaLnBrk="1" latinLnBrk="0" hangingPunct="1">
        <a:defRPr sz="1350" kern="1200">
          <a:solidFill>
            <a:schemeClr val="tx1"/>
          </a:solidFill>
          <a:latin typeface="+mn-lt"/>
          <a:ea typeface="+mn-ea"/>
          <a:cs typeface="+mn-cs"/>
        </a:defRPr>
      </a:lvl5pPr>
      <a:lvl6pPr marL="1371600" algn="l" defTabSz="685800" rtl="0" eaLnBrk="1" latinLnBrk="0" hangingPunct="1">
        <a:defRPr sz="1350" kern="1200">
          <a:solidFill>
            <a:schemeClr val="tx1"/>
          </a:solidFill>
          <a:latin typeface="+mn-lt"/>
          <a:ea typeface="+mn-ea"/>
          <a:cs typeface="+mn-cs"/>
        </a:defRPr>
      </a:lvl6pPr>
      <a:lvl7pPr marL="1714500" algn="l" defTabSz="685800" rtl="0" eaLnBrk="1" latinLnBrk="0" hangingPunct="1">
        <a:defRPr sz="1350" kern="1200">
          <a:solidFill>
            <a:schemeClr val="tx1"/>
          </a:solidFill>
          <a:latin typeface="+mn-lt"/>
          <a:ea typeface="+mn-ea"/>
          <a:cs typeface="+mn-cs"/>
        </a:defRPr>
      </a:lvl7pPr>
      <a:lvl8pPr marL="2057400" algn="l" defTabSz="685800" rtl="0" eaLnBrk="1" latinLnBrk="0" hangingPunct="1">
        <a:defRPr sz="1350" kern="1200">
          <a:solidFill>
            <a:schemeClr val="tx1"/>
          </a:solidFill>
          <a:latin typeface="+mn-lt"/>
          <a:ea typeface="+mn-ea"/>
          <a:cs typeface="+mn-cs"/>
        </a:defRPr>
      </a:lvl8pPr>
      <a:lvl9pPr marL="24003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FD334E2-BED8-4844-BD7B-CD08C471A8F0}"/>
              </a:ext>
            </a:extLst>
          </p:cNvPr>
          <p:cNvGrpSpPr/>
          <p:nvPr/>
        </p:nvGrpSpPr>
        <p:grpSpPr>
          <a:xfrm>
            <a:off x="0" y="1"/>
            <a:ext cx="12192000" cy="6858000"/>
            <a:chOff x="0" y="1"/>
            <a:chExt cx="12192000" cy="6858000"/>
          </a:xfrm>
        </p:grpSpPr>
        <p:sp>
          <p:nvSpPr>
            <p:cNvPr id="5" name="Rectangle 4">
              <a:extLst>
                <a:ext uri="{FF2B5EF4-FFF2-40B4-BE49-F238E27FC236}">
                  <a16:creationId xmlns:a16="http://schemas.microsoft.com/office/drawing/2014/main" id="{1271D3AB-963D-4B9F-A1D2-F22F4D22691F}"/>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0" name="Group 9">
              <a:extLst>
                <a:ext uri="{FF2B5EF4-FFF2-40B4-BE49-F238E27FC236}">
                  <a16:creationId xmlns:a16="http://schemas.microsoft.com/office/drawing/2014/main" id="{747E9ABE-7EAB-447D-9C2F-807AEC395B74}"/>
                </a:ext>
              </a:extLst>
            </p:cNvPr>
            <p:cNvGrpSpPr/>
            <p:nvPr/>
          </p:nvGrpSpPr>
          <p:grpSpPr>
            <a:xfrm>
              <a:off x="7143750" y="4527550"/>
              <a:ext cx="5048250" cy="2330450"/>
              <a:chOff x="7143750" y="4527550"/>
              <a:chExt cx="5048250" cy="2330450"/>
            </a:xfrm>
          </p:grpSpPr>
          <p:sp>
            <p:nvSpPr>
              <p:cNvPr id="9" name="Rectangle 8">
                <a:extLst>
                  <a:ext uri="{FF2B5EF4-FFF2-40B4-BE49-F238E27FC236}">
                    <a16:creationId xmlns:a16="http://schemas.microsoft.com/office/drawing/2014/main" id="{C00AADFE-9F12-4EB7-B4E6-A0C8FB51794F}"/>
                  </a:ext>
                </a:extLst>
              </p:cNvPr>
              <p:cNvSpPr/>
              <p:nvPr/>
            </p:nvSpPr>
            <p:spPr>
              <a:xfrm>
                <a:off x="7143750" y="4527550"/>
                <a:ext cx="5048250" cy="233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CFF1F0D-4B54-4D4A-A45D-53EEFF535232}"/>
                  </a:ext>
                </a:extLst>
              </p:cNvPr>
              <p:cNvPicPr>
                <a:picLocks noChangeAspect="1"/>
              </p:cNvPicPr>
              <p:nvPr/>
            </p:nvPicPr>
            <p:blipFill rotWithShape="1">
              <a:blip r:embed="rId20">
                <a:clrChange>
                  <a:clrFrom>
                    <a:srgbClr val="FFFFFF"/>
                  </a:clrFrom>
                  <a:clrTo>
                    <a:srgbClr val="FFFFFF">
                      <a:alpha val="0"/>
                    </a:srgbClr>
                  </a:clrTo>
                </a:clrChange>
                <a:alphaModFix/>
              </a:blip>
              <a:srcRect l="60323" r="12490" b="15492"/>
              <a:stretch/>
            </p:blipFill>
            <p:spPr>
              <a:xfrm rot="5400000">
                <a:off x="8649979" y="3315979"/>
                <a:ext cx="2122429" cy="49616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0CDC8776-DE06-42BA-A45D-2F4469899ED8}"/>
                  </a:ext>
                </a:extLst>
              </p:cNvPr>
              <p:cNvPicPr>
                <a:picLocks noChangeAspect="1"/>
              </p:cNvPicPr>
              <p:nvPr/>
            </p:nvPicPr>
            <p:blipFill>
              <a:blip r:embed="rId21"/>
              <a:stretch>
                <a:fillRect/>
              </a:stretch>
            </p:blipFill>
            <p:spPr>
              <a:xfrm>
                <a:off x="10279380" y="6309359"/>
                <a:ext cx="1571626" cy="502920"/>
              </a:xfrm>
              <a:prstGeom prst="rect">
                <a:avLst/>
              </a:prstGeom>
            </p:spPr>
          </p:pic>
        </p:grpSp>
      </p:grpSp>
      <p:sp>
        <p:nvSpPr>
          <p:cNvPr id="2" name="Title Placeholder 1">
            <a:extLst>
              <a:ext uri="{FF2B5EF4-FFF2-40B4-BE49-F238E27FC236}">
                <a16:creationId xmlns:a16="http://schemas.microsoft.com/office/drawing/2014/main" id="{1886213B-E0CC-A64C-95D0-470B870DD7C3}"/>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a:t>Click to edit Master title style</a:t>
            </a:r>
          </a:p>
        </p:txBody>
      </p:sp>
      <p:cxnSp>
        <p:nvCxnSpPr>
          <p:cNvPr id="17" name="Straight Connector 16">
            <a:extLst>
              <a:ext uri="{FF2B5EF4-FFF2-40B4-BE49-F238E27FC236}">
                <a16:creationId xmlns:a16="http://schemas.microsoft.com/office/drawing/2014/main" id="{2D6C4672-AF0F-4581-A1F3-CB94E73DD38E}"/>
              </a:ext>
            </a:extLst>
          </p:cNvPr>
          <p:cNvCxnSpPr/>
          <p:nvPr/>
        </p:nvCxnSpPr>
        <p:spPr>
          <a:xfrm>
            <a:off x="463427"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4C6678-D1D5-284E-9A16-6E03EDFACA48}"/>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09504DDD-16CC-4C60-A385-2BECCC3D001D}"/>
              </a:ext>
            </a:extLst>
          </p:cNvPr>
          <p:cNvSpPr>
            <a:spLocks noGrp="1"/>
          </p:cNvSpPr>
          <p:nvPr>
            <p:ph type="sldNum" sz="quarter" idx="4"/>
          </p:nvPr>
        </p:nvSpPr>
        <p:spPr>
          <a:xfrm>
            <a:off x="457203" y="6422601"/>
            <a:ext cx="243015" cy="246221"/>
          </a:xfrm>
          <a:prstGeom prst="rect">
            <a:avLst/>
          </a:prstGeom>
        </p:spPr>
        <p:txBody>
          <a:bodyPr vert="horz" wrap="none" lIns="0" tIns="45720" rIns="0" bIns="45720" rtlCol="0" anchor="ctr">
            <a:noAutofit/>
          </a:bodyPr>
          <a:lstStyle>
            <a:lvl1pPr algn="r">
              <a:defRPr sz="1000">
                <a:solidFill>
                  <a:schemeClr val="accent1"/>
                </a:solidFill>
              </a:defRPr>
            </a:lvl1pPr>
          </a:lstStyle>
          <a:p>
            <a:fld id="{7E1341B0-7904-4148-9082-6535FE1E4D20}" type="slidenum">
              <a:rPr lang="en-US" smtClean="0"/>
              <a:pPr/>
              <a:t>‹#›</a:t>
            </a:fld>
            <a:endParaRPr lang="en-US"/>
          </a:p>
        </p:txBody>
      </p:sp>
      <p:sp>
        <p:nvSpPr>
          <p:cNvPr id="12" name="AIR.org">
            <a:extLst>
              <a:ext uri="{FF2B5EF4-FFF2-40B4-BE49-F238E27FC236}">
                <a16:creationId xmlns:a16="http://schemas.microsoft.com/office/drawing/2014/main" id="{3F980F66-2324-4048-861D-BF4171723851}"/>
              </a:ext>
            </a:extLst>
          </p:cNvPr>
          <p:cNvSpPr txBox="1"/>
          <p:nvPr/>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000" baseline="0">
                <a:solidFill>
                  <a:schemeClr val="accent1"/>
                </a:solidFill>
              </a:rPr>
              <a:t>| AIR.ORG</a:t>
            </a:r>
          </a:p>
        </p:txBody>
      </p:sp>
    </p:spTree>
    <p:extLst>
      <p:ext uri="{BB962C8B-B14F-4D97-AF65-F5344CB8AC3E}">
        <p14:creationId xmlns:p14="http://schemas.microsoft.com/office/powerpoint/2010/main" val="430349662"/>
      </p:ext>
    </p:extLst>
  </p:cSld>
  <p:clrMap bg1="lt1" tx1="dk1" bg2="lt2" tx2="dk2" accent1="accent1" accent2="accent2" accent3="accent3" accent4="accent4" accent5="accent5" accent6="accent6" hlink="hlink" folHlink="folHlink"/>
  <p:sldLayoutIdLst>
    <p:sldLayoutId id="2147483912" r:id="rId1"/>
    <p:sldLayoutId id="2147484032" r:id="rId2"/>
    <p:sldLayoutId id="214748391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7" r:id="rId12"/>
    <p:sldLayoutId id="2147484042" r:id="rId13"/>
    <p:sldLayoutId id="2147484043" r:id="rId14"/>
    <p:sldLayoutId id="2147484057" r:id="rId15"/>
    <p:sldLayoutId id="2147483941" r:id="rId16"/>
    <p:sldLayoutId id="2147484046" r:id="rId17"/>
    <p:sldLayoutId id="2147484052" r:id="rId18"/>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18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2.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4.jpeg"/><Relationship Id="rId7" Type="http://schemas.openxmlformats.org/officeDocument/2006/relationships/diagramColors" Target="../diagrams/colors7.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imgflip.com/i/a2038m" TargetMode="External"/><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60.emf"/></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jpe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hyperlink" Target="https://bit.ly/QuEST_IT_2026" TargetMode="External"/><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24.xml"/><Relationship Id="rId5" Type="http://schemas.openxmlformats.org/officeDocument/2006/relationships/image" Target="../media/image68.jpeg"/><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https://bit.ly/QuEST_IT_2026"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air.org/quest-for-p3"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jpe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hyperlink" Target="https://bit.ly/QuEST_IT_2026" TargetMode="External"/><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D6A626-3723-4C68-8E0D-3989E41AC202}"/>
              </a:ext>
            </a:extLst>
          </p:cNvPr>
          <p:cNvSpPr>
            <a:spLocks noGrp="1"/>
          </p:cNvSpPr>
          <p:nvPr>
            <p:ph type="ctrTitle"/>
          </p:nvPr>
        </p:nvSpPr>
        <p:spPr/>
        <p:txBody>
          <a:bodyPr/>
          <a:lstStyle/>
          <a:p>
            <a:r>
              <a:rPr lang="en-US"/>
              <a:t>A Beginner's Guide to Systematic Evidence Reviews</a:t>
            </a:r>
          </a:p>
        </p:txBody>
      </p:sp>
      <p:sp>
        <p:nvSpPr>
          <p:cNvPr id="8" name="Text Placeholder 7">
            <a:extLst>
              <a:ext uri="{FF2B5EF4-FFF2-40B4-BE49-F238E27FC236}">
                <a16:creationId xmlns:a16="http://schemas.microsoft.com/office/drawing/2014/main" id="{0F7200B4-F679-48CA-8F6D-3AAF0DEE94A3}"/>
              </a:ext>
            </a:extLst>
          </p:cNvPr>
          <p:cNvSpPr>
            <a:spLocks noGrp="1"/>
          </p:cNvSpPr>
          <p:nvPr>
            <p:ph type="body" sz="quarter" idx="12"/>
          </p:nvPr>
        </p:nvSpPr>
        <p:spPr/>
        <p:txBody>
          <a:bodyPr/>
          <a:lstStyle/>
          <a:p>
            <a:r>
              <a:rPr lang="en-US">
                <a:cs typeface="Arial"/>
              </a:rPr>
              <a:t>Quantitative Evidence Synthesis Training (</a:t>
            </a:r>
            <a:r>
              <a:rPr lang="en-US" err="1">
                <a:cs typeface="Arial"/>
              </a:rPr>
              <a:t>QuEST</a:t>
            </a:r>
            <a:r>
              <a:rPr lang="en-US">
                <a:cs typeface="Arial"/>
              </a:rPr>
              <a:t>) Virtual Learning Event</a:t>
            </a:r>
            <a:endParaRPr lang="en-US"/>
          </a:p>
        </p:txBody>
      </p:sp>
      <p:sp>
        <p:nvSpPr>
          <p:cNvPr id="7" name="Subtitle 6">
            <a:extLst>
              <a:ext uri="{FF2B5EF4-FFF2-40B4-BE49-F238E27FC236}">
                <a16:creationId xmlns:a16="http://schemas.microsoft.com/office/drawing/2014/main" id="{5402CFB2-2EEA-4A88-B003-289161070135}"/>
              </a:ext>
            </a:extLst>
          </p:cNvPr>
          <p:cNvSpPr>
            <a:spLocks noGrp="1"/>
          </p:cNvSpPr>
          <p:nvPr>
            <p:ph type="body" sz="quarter" idx="13"/>
          </p:nvPr>
        </p:nvSpPr>
        <p:spPr/>
        <p:txBody>
          <a:bodyPr vert="horz" lIns="0" tIns="0" rIns="0" bIns="0" rtlCol="0" anchor="t">
            <a:normAutofit/>
          </a:bodyPr>
          <a:lstStyle/>
          <a:p>
            <a:r>
              <a:rPr lang="en-US"/>
              <a:t>David Miller, PhD| Megan Iacocca, MS</a:t>
            </a:r>
          </a:p>
          <a:p>
            <a:pPr lvl="0"/>
            <a:r>
              <a:rPr lang="en-US">
                <a:cs typeface="Arial"/>
              </a:rPr>
              <a:t>QuEST@air.org</a:t>
            </a:r>
            <a:endParaRPr lang="en-US">
              <a:ea typeface="Calibri"/>
              <a:cs typeface="Arial"/>
            </a:endParaRPr>
          </a:p>
          <a:p>
            <a:pPr lvl="0"/>
            <a:endParaRPr lang="en-US"/>
          </a:p>
          <a:p>
            <a:pPr lvl="0"/>
            <a:endParaRPr lang="en-US"/>
          </a:p>
        </p:txBody>
      </p:sp>
      <p:sp>
        <p:nvSpPr>
          <p:cNvPr id="9" name="Content Placeholder 8">
            <a:extLst>
              <a:ext uri="{FF2B5EF4-FFF2-40B4-BE49-F238E27FC236}">
                <a16:creationId xmlns:a16="http://schemas.microsoft.com/office/drawing/2014/main" id="{DAFA4748-BCA7-4CBC-8ADF-43C99738FC28}"/>
              </a:ext>
            </a:extLst>
          </p:cNvPr>
          <p:cNvSpPr>
            <a:spLocks noGrp="1"/>
          </p:cNvSpPr>
          <p:nvPr>
            <p:ph type="body" sz="quarter" idx="14"/>
          </p:nvPr>
        </p:nvSpPr>
        <p:spPr/>
        <p:txBody>
          <a:bodyPr/>
          <a:lstStyle/>
          <a:p>
            <a:r>
              <a:rPr lang="en-US"/>
              <a:t>February 2026</a:t>
            </a:r>
          </a:p>
        </p:txBody>
      </p:sp>
      <p:sp>
        <p:nvSpPr>
          <p:cNvPr id="17" name="Text Placeholder 16">
            <a:extLst>
              <a:ext uri="{FF2B5EF4-FFF2-40B4-BE49-F238E27FC236}">
                <a16:creationId xmlns:a16="http://schemas.microsoft.com/office/drawing/2014/main" id="{95AB5A62-3D87-BEEA-0790-0E152C09A4D0}"/>
              </a:ext>
            </a:extLst>
          </p:cNvPr>
          <p:cNvSpPr>
            <a:spLocks noGrp="1"/>
          </p:cNvSpPr>
          <p:nvPr>
            <p:ph type="body" sz="quarter" idx="16"/>
          </p:nvPr>
        </p:nvSpPr>
        <p:spPr/>
        <p:txBody>
          <a:bodyPr/>
          <a:lstStyle/>
          <a:p>
            <a:r>
              <a:rPr lang="en-US"/>
              <a:t>Copyright © 2026 American Institutes for Research®. All rights reserved.</a:t>
            </a:r>
          </a:p>
        </p:txBody>
      </p:sp>
      <p:sp>
        <p:nvSpPr>
          <p:cNvPr id="3" name="Content Placeholder 2">
            <a:extLst>
              <a:ext uri="{FF2B5EF4-FFF2-40B4-BE49-F238E27FC236}">
                <a16:creationId xmlns:a16="http://schemas.microsoft.com/office/drawing/2014/main" id="{48334CEE-A807-C108-9802-19019C578726}"/>
              </a:ext>
            </a:extLst>
          </p:cNvPr>
          <p:cNvSpPr>
            <a:spLocks noGrp="1"/>
          </p:cNvSpPr>
          <p:nvPr>
            <p:ph sz="quarter" idx="15"/>
          </p:nvPr>
        </p:nvSpPr>
        <p:spPr>
          <a:xfrm>
            <a:off x="457200" y="1188159"/>
            <a:ext cx="4167872" cy="320601"/>
          </a:xfrm>
        </p:spPr>
        <p:txBody>
          <a:bodyPr vert="horz" wrap="none" lIns="0" tIns="0" rIns="0" bIns="0" rtlCol="0" anchor="t">
            <a:spAutoFit/>
          </a:bodyPr>
          <a:lstStyle/>
          <a:p>
            <a:r>
              <a:rPr lang="en-US">
                <a:cs typeface="Calibri"/>
              </a:rPr>
              <a:t>AIR Pipeline Partnership Program (P3) </a:t>
            </a:r>
            <a:endParaRPr lang="en-US">
              <a:ea typeface="Calibri"/>
              <a:cs typeface="Calibri"/>
            </a:endParaRPr>
          </a:p>
        </p:txBody>
      </p:sp>
    </p:spTree>
    <p:extLst>
      <p:ext uri="{BB962C8B-B14F-4D97-AF65-F5344CB8AC3E}">
        <p14:creationId xmlns:p14="http://schemas.microsoft.com/office/powerpoint/2010/main" val="529135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E4554-B0B8-A9D2-0233-809BCD939B10}"/>
              </a:ext>
            </a:extLst>
          </p:cNvPr>
          <p:cNvSpPr>
            <a:spLocks noGrp="1"/>
          </p:cNvSpPr>
          <p:nvPr>
            <p:ph type="ctrTitle"/>
          </p:nvPr>
        </p:nvSpPr>
        <p:spPr/>
        <p:txBody>
          <a:bodyPr/>
          <a:lstStyle/>
          <a:p>
            <a:r>
              <a:rPr lang="en-US">
                <a:cs typeface="Arial"/>
              </a:rPr>
              <a:t>Laying the Groundwork</a:t>
            </a:r>
          </a:p>
        </p:txBody>
      </p:sp>
      <p:sp>
        <p:nvSpPr>
          <p:cNvPr id="3" name="Subtitle 2">
            <a:extLst>
              <a:ext uri="{FF2B5EF4-FFF2-40B4-BE49-F238E27FC236}">
                <a16:creationId xmlns:a16="http://schemas.microsoft.com/office/drawing/2014/main" id="{AD615484-96E7-CC09-F3EE-07A5A3A33E33}"/>
              </a:ext>
            </a:extLst>
          </p:cNvPr>
          <p:cNvSpPr>
            <a:spLocks noGrp="1"/>
          </p:cNvSpPr>
          <p:nvPr>
            <p:ph type="subTitle" idx="1"/>
          </p:nvPr>
        </p:nvSpPr>
        <p:spPr/>
        <p:txBody>
          <a:bodyPr/>
          <a:lstStyle/>
          <a:p>
            <a:r>
              <a:rPr lang="en-US"/>
              <a:t>Or Perhaps a Quick Refresher</a:t>
            </a:r>
          </a:p>
        </p:txBody>
      </p:sp>
      <p:sp>
        <p:nvSpPr>
          <p:cNvPr id="4" name="Slide Number Placeholder 3">
            <a:extLst>
              <a:ext uri="{FF2B5EF4-FFF2-40B4-BE49-F238E27FC236}">
                <a16:creationId xmlns:a16="http://schemas.microsoft.com/office/drawing/2014/main" id="{881B1B33-A34F-CE10-5A11-E47B80D4C6E3}"/>
              </a:ext>
            </a:extLst>
          </p:cNvPr>
          <p:cNvSpPr>
            <a:spLocks noGrp="1"/>
          </p:cNvSpPr>
          <p:nvPr>
            <p:ph type="sldNum" sz="quarter" idx="10"/>
          </p:nvPr>
        </p:nvSpPr>
        <p:spPr/>
        <p:txBody>
          <a:bodyPr/>
          <a:lstStyle/>
          <a:p>
            <a:fld id="{36EC4586-FD86-41B3-95B6-58F34DF6C22C}" type="slidenum">
              <a:rPr lang="en-US" smtClean="0"/>
              <a:t>10</a:t>
            </a:fld>
            <a:endParaRPr lang="en-US"/>
          </a:p>
        </p:txBody>
      </p:sp>
    </p:spTree>
    <p:extLst>
      <p:ext uri="{BB962C8B-B14F-4D97-AF65-F5344CB8AC3E}">
        <p14:creationId xmlns:p14="http://schemas.microsoft.com/office/powerpoint/2010/main" val="2371189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7384C-79BF-A899-5A6B-AE81253EC434}"/>
            </a:ext>
          </a:extLst>
        </p:cNvPr>
        <p:cNvGrpSpPr/>
        <p:nvPr/>
      </p:nvGrpSpPr>
      <p:grpSpPr>
        <a:xfrm>
          <a:off x="0" y="0"/>
          <a:ext cx="0" cy="0"/>
          <a:chOff x="0" y="0"/>
          <a:chExt cx="0" cy="0"/>
        </a:xfrm>
      </p:grpSpPr>
      <p:sp>
        <p:nvSpPr>
          <p:cNvPr id="8" name="Content Placeholder 17">
            <a:extLst>
              <a:ext uri="{FF2B5EF4-FFF2-40B4-BE49-F238E27FC236}">
                <a16:creationId xmlns:a16="http://schemas.microsoft.com/office/drawing/2014/main" id="{6D325FCC-1E07-2CC3-00FF-071F1742E1FE}"/>
              </a:ext>
            </a:extLst>
          </p:cNvPr>
          <p:cNvSpPr txBox="1">
            <a:spLocks/>
          </p:cNvSpPr>
          <p:nvPr/>
        </p:nvSpPr>
        <p:spPr>
          <a:xfrm>
            <a:off x="457200" y="1307592"/>
            <a:ext cx="5506848" cy="4498848"/>
          </a:xfrm>
          <a:prstGeom prst="rect">
            <a:avLst/>
          </a:prstGeom>
        </p:spPr>
        <p:txBody>
          <a:bodyPr vert="horz" lIns="0" tIns="0" rIns="0" bIns="0" rtlCol="0">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40030" indent="-240030">
              <a:spcBef>
                <a:spcPts val="750"/>
              </a:spcBef>
              <a:buClr>
                <a:srgbClr val="000000"/>
              </a:buClr>
            </a:pPr>
            <a:r>
              <a:rPr lang="en-US" b="1">
                <a:solidFill>
                  <a:srgbClr val="1C252D"/>
                </a:solidFill>
                <a:cs typeface="Arial"/>
              </a:rPr>
              <a:t>For your graduate program:</a:t>
            </a:r>
          </a:p>
          <a:p>
            <a:pPr marL="484632" lvl="1" indent="-237744">
              <a:spcBef>
                <a:spcPts val="450"/>
              </a:spcBef>
              <a:buClr>
                <a:srgbClr val="000000"/>
              </a:buClr>
            </a:pPr>
            <a:r>
              <a:rPr lang="en-US">
                <a:solidFill>
                  <a:schemeClr val="tx1"/>
                </a:solidFill>
              </a:rPr>
              <a:t>Course papers</a:t>
            </a:r>
          </a:p>
          <a:p>
            <a:pPr marL="484632" lvl="1" indent="-237744">
              <a:spcBef>
                <a:spcPts val="450"/>
              </a:spcBef>
              <a:buClr>
                <a:srgbClr val="000000"/>
              </a:buClr>
            </a:pPr>
            <a:r>
              <a:rPr lang="en-US">
                <a:solidFill>
                  <a:schemeClr val="tx1"/>
                </a:solidFill>
              </a:rPr>
              <a:t>Dissertation proposals</a:t>
            </a:r>
          </a:p>
          <a:p>
            <a:pPr marL="484632" lvl="1" indent="-237744">
              <a:spcBef>
                <a:spcPts val="450"/>
              </a:spcBef>
              <a:buClr>
                <a:srgbClr val="000000"/>
              </a:buClr>
            </a:pPr>
            <a:r>
              <a:rPr lang="en-US">
                <a:solidFill>
                  <a:schemeClr val="tx1"/>
                </a:solidFill>
              </a:rPr>
              <a:t>Literature reviews in dissertations</a:t>
            </a:r>
          </a:p>
          <a:p>
            <a:pPr>
              <a:buClr>
                <a:srgbClr val="000000"/>
              </a:buClr>
            </a:pPr>
            <a:r>
              <a:rPr lang="en-US" b="1">
                <a:solidFill>
                  <a:schemeClr val="tx1"/>
                </a:solidFill>
              </a:rPr>
              <a:t>More broadly:</a:t>
            </a:r>
          </a:p>
          <a:p>
            <a:pPr marL="484632" lvl="1" indent="-237744">
              <a:spcBef>
                <a:spcPts val="450"/>
              </a:spcBef>
              <a:buClr>
                <a:srgbClr val="000000"/>
              </a:buClr>
            </a:pPr>
            <a:r>
              <a:rPr lang="en-US">
                <a:solidFill>
                  <a:schemeClr val="tx1"/>
                </a:solidFill>
              </a:rPr>
              <a:t>Theory papers</a:t>
            </a:r>
          </a:p>
          <a:p>
            <a:pPr marL="484632" lvl="1" indent="-237744">
              <a:spcBef>
                <a:spcPts val="450"/>
              </a:spcBef>
              <a:buClr>
                <a:srgbClr val="000000"/>
              </a:buClr>
            </a:pPr>
            <a:r>
              <a:rPr lang="en-US">
                <a:solidFill>
                  <a:schemeClr val="tx1"/>
                </a:solidFill>
              </a:rPr>
              <a:t>Overviews of a topic</a:t>
            </a:r>
          </a:p>
        </p:txBody>
      </p:sp>
      <p:sp>
        <p:nvSpPr>
          <p:cNvPr id="6" name="Slide Number Placeholder 5">
            <a:extLst>
              <a:ext uri="{FF2B5EF4-FFF2-40B4-BE49-F238E27FC236}">
                <a16:creationId xmlns:a16="http://schemas.microsoft.com/office/drawing/2014/main" id="{152E9606-0D26-B4EE-EE12-8C720572DC7F}"/>
              </a:ext>
            </a:extLst>
          </p:cNvPr>
          <p:cNvSpPr>
            <a:spLocks noGrp="1"/>
          </p:cNvSpPr>
          <p:nvPr>
            <p:ph type="sldNum" sz="quarter" idx="18"/>
          </p:nvPr>
        </p:nvSpPr>
        <p:spPr>
          <a:xfrm>
            <a:off x="504335" y="6427358"/>
            <a:ext cx="196485" cy="246221"/>
          </a:xfrm>
        </p:spPr>
        <p:txBody>
          <a:bodyPr vert="horz" wrap="none" lIns="0" tIns="45720" rIns="0" bIns="45720" rtlCol="0" anchor="ctr">
            <a:normAutofit/>
          </a:bodyPr>
          <a:lstStyle/>
          <a:p>
            <a:pPr>
              <a:lnSpc>
                <a:spcPct val="90000"/>
              </a:lnSpc>
              <a:spcAft>
                <a:spcPts val="600"/>
              </a:spcAft>
            </a:pPr>
            <a:fld id="{7E1341B0-7904-4148-9082-6535FE1E4D20}" type="slidenum">
              <a:rPr lang="en-US" smtClean="0"/>
              <a:pPr>
                <a:lnSpc>
                  <a:spcPct val="90000"/>
                </a:lnSpc>
                <a:spcAft>
                  <a:spcPts val="600"/>
                </a:spcAft>
              </a:pPr>
              <a:t>11</a:t>
            </a:fld>
            <a:endParaRPr lang="en-US"/>
          </a:p>
        </p:txBody>
      </p:sp>
      <p:graphicFrame>
        <p:nvGraphicFramePr>
          <p:cNvPr id="4" name="Diagram 3">
            <a:extLst>
              <a:ext uri="{FF2B5EF4-FFF2-40B4-BE49-F238E27FC236}">
                <a16:creationId xmlns:a16="http://schemas.microsoft.com/office/drawing/2014/main" id="{41EA70A0-4A95-FBA6-24BA-3D28A1AB1058}"/>
              </a:ext>
            </a:extLst>
          </p:cNvPr>
          <p:cNvGraphicFramePr/>
          <p:nvPr>
            <p:extLst>
              <p:ext uri="{D42A27DB-BD31-4B8C-83A1-F6EECF244321}">
                <p14:modId xmlns:p14="http://schemas.microsoft.com/office/powerpoint/2010/main" val="4088864243"/>
              </p:ext>
            </p:extLst>
          </p:nvPr>
        </p:nvGraphicFramePr>
        <p:xfrm>
          <a:off x="6096000" y="1866986"/>
          <a:ext cx="5251622" cy="3124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phic 12" descr="An open book">
            <a:extLst>
              <a:ext uri="{FF2B5EF4-FFF2-40B4-BE49-F238E27FC236}">
                <a16:creationId xmlns:a16="http://schemas.microsoft.com/office/drawing/2014/main" id="{68BD066A-05FA-B445-9A86-1477473FB3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5811" y="1143000"/>
            <a:ext cx="4572000" cy="4572000"/>
          </a:xfrm>
          <a:prstGeom prst="rect">
            <a:avLst/>
          </a:prstGeom>
        </p:spPr>
      </p:pic>
      <p:sp>
        <p:nvSpPr>
          <p:cNvPr id="5" name="Title 4">
            <a:extLst>
              <a:ext uri="{FF2B5EF4-FFF2-40B4-BE49-F238E27FC236}">
                <a16:creationId xmlns:a16="http://schemas.microsoft.com/office/drawing/2014/main" id="{CEAB2C86-BCB2-35BF-5BAE-BEB7026158E5}"/>
              </a:ext>
            </a:extLst>
          </p:cNvPr>
          <p:cNvSpPr>
            <a:spLocks noGrp="1"/>
          </p:cNvSpPr>
          <p:nvPr>
            <p:ph type="title"/>
          </p:nvPr>
        </p:nvSpPr>
        <p:spPr/>
        <p:txBody>
          <a:bodyPr/>
          <a:lstStyle/>
          <a:p>
            <a:r>
              <a:rPr lang="en-US"/>
              <a:t>Traditional Literature Reviews</a:t>
            </a:r>
          </a:p>
        </p:txBody>
      </p:sp>
    </p:spTree>
    <p:extLst>
      <p:ext uri="{BB962C8B-B14F-4D97-AF65-F5344CB8AC3E}">
        <p14:creationId xmlns:p14="http://schemas.microsoft.com/office/powerpoint/2010/main" val="342491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4">
                                            <p:graphicEl>
                                              <a:dgm id="{893E73D2-46C6-4069-A554-AC5CC399F998}"/>
                                            </p:graphicEl>
                                          </p:spTgt>
                                        </p:tgtEl>
                                        <p:attrNameLst>
                                          <p:attrName>style.visibility</p:attrName>
                                        </p:attrNameLst>
                                      </p:cBhvr>
                                      <p:to>
                                        <p:strVal val="visible"/>
                                      </p:to>
                                    </p:set>
                                    <p:animEffect transition="in" filter="fade">
                                      <p:cBhvr>
                                        <p:cTn id="31" dur="500"/>
                                        <p:tgtEl>
                                          <p:spTgt spid="4">
                                            <p:graphicEl>
                                              <a:dgm id="{893E73D2-46C6-4069-A554-AC5CC399F99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24670A83-D088-4BDF-B62B-293044D7C9C3}"/>
                                            </p:graphicEl>
                                          </p:spTgt>
                                        </p:tgtEl>
                                        <p:attrNameLst>
                                          <p:attrName>style.visibility</p:attrName>
                                        </p:attrNameLst>
                                      </p:cBhvr>
                                      <p:to>
                                        <p:strVal val="visible"/>
                                      </p:to>
                                    </p:set>
                                    <p:animEffect transition="in" filter="fade">
                                      <p:cBhvr>
                                        <p:cTn id="36" dur="500"/>
                                        <p:tgtEl>
                                          <p:spTgt spid="4">
                                            <p:graphicEl>
                                              <a:dgm id="{24670A83-D088-4BDF-B62B-293044D7C9C3}"/>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C7AEDC74-E857-4CFF-B4D2-F5B408F70BF0}"/>
                                            </p:graphicEl>
                                          </p:spTgt>
                                        </p:tgtEl>
                                        <p:attrNameLst>
                                          <p:attrName>style.visibility</p:attrName>
                                        </p:attrNameLst>
                                      </p:cBhvr>
                                      <p:to>
                                        <p:strVal val="visible"/>
                                      </p:to>
                                    </p:set>
                                    <p:animEffect transition="in" filter="fade">
                                      <p:cBhvr>
                                        <p:cTn id="41" dur="500"/>
                                        <p:tgtEl>
                                          <p:spTgt spid="4">
                                            <p:graphicEl>
                                              <a:dgm id="{C7AEDC74-E857-4CFF-B4D2-F5B408F70BF0}"/>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dgm id="{93C42639-BB49-4314-AE59-9BA7CC9DE315}"/>
                                            </p:graphicEl>
                                          </p:spTgt>
                                        </p:tgtEl>
                                        <p:attrNameLst>
                                          <p:attrName>style.visibility</p:attrName>
                                        </p:attrNameLst>
                                      </p:cBhvr>
                                      <p:to>
                                        <p:strVal val="visible"/>
                                      </p:to>
                                    </p:set>
                                    <p:animEffect transition="in" filter="fade">
                                      <p:cBhvr>
                                        <p:cTn id="46" dur="500"/>
                                        <p:tgtEl>
                                          <p:spTgt spid="4">
                                            <p:graphicEl>
                                              <a:dgm id="{93C42639-BB49-4314-AE59-9BA7CC9DE315}"/>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graphicEl>
                                              <a:dgm id="{38678C92-8882-4F85-A899-46EF776F2606}"/>
                                            </p:graphicEl>
                                          </p:spTgt>
                                        </p:tgtEl>
                                        <p:attrNameLst>
                                          <p:attrName>style.visibility</p:attrName>
                                        </p:attrNameLst>
                                      </p:cBhvr>
                                      <p:to>
                                        <p:strVal val="visible"/>
                                      </p:to>
                                    </p:set>
                                    <p:animEffect transition="in" filter="fade">
                                      <p:cBhvr>
                                        <p:cTn id="51" dur="500"/>
                                        <p:tgtEl>
                                          <p:spTgt spid="4">
                                            <p:graphicEl>
                                              <a:dgm id="{38678C92-8882-4F85-A899-46EF776F260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7384C-79BF-A899-5A6B-AE81253EC434}"/>
            </a:ext>
          </a:extLst>
        </p:cNvPr>
        <p:cNvGrpSpPr/>
        <p:nvPr/>
      </p:nvGrpSpPr>
      <p:grpSpPr>
        <a:xfrm>
          <a:off x="0" y="0"/>
          <a:ext cx="0" cy="0"/>
          <a:chOff x="0" y="0"/>
          <a:chExt cx="0" cy="0"/>
        </a:xfrm>
      </p:grpSpPr>
      <p:sp>
        <p:nvSpPr>
          <p:cNvPr id="8" name="Content Placeholder 17">
            <a:extLst>
              <a:ext uri="{FF2B5EF4-FFF2-40B4-BE49-F238E27FC236}">
                <a16:creationId xmlns:a16="http://schemas.microsoft.com/office/drawing/2014/main" id="{6D325FCC-1E07-2CC3-00FF-071F1742E1FE}"/>
              </a:ext>
            </a:extLst>
          </p:cNvPr>
          <p:cNvSpPr txBox="1">
            <a:spLocks/>
          </p:cNvSpPr>
          <p:nvPr/>
        </p:nvSpPr>
        <p:spPr>
          <a:xfrm>
            <a:off x="457200" y="1307592"/>
            <a:ext cx="5506848" cy="4498848"/>
          </a:xfrm>
          <a:prstGeom prst="rect">
            <a:avLst/>
          </a:prstGeom>
        </p:spPr>
        <p:txBody>
          <a:bodyPr vert="horz" lIns="0" tIns="0" rIns="0" bIns="0" rtlCol="0">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0000"/>
              </a:buClr>
            </a:pPr>
            <a:r>
              <a:rPr lang="en-US" b="1">
                <a:solidFill>
                  <a:schemeClr val="tx1"/>
                </a:solidFill>
              </a:rPr>
              <a:t>For your graduate program:</a:t>
            </a:r>
            <a:endParaRPr lang="en-US">
              <a:solidFill>
                <a:schemeClr val="tx1"/>
              </a:solidFill>
            </a:endParaRPr>
          </a:p>
          <a:p>
            <a:pPr lvl="1">
              <a:buClr>
                <a:srgbClr val="000000"/>
              </a:buClr>
            </a:pPr>
            <a:r>
              <a:rPr lang="en-US">
                <a:solidFill>
                  <a:schemeClr val="tx1"/>
                </a:solidFill>
              </a:rPr>
              <a:t>Course papers</a:t>
            </a:r>
          </a:p>
          <a:p>
            <a:pPr lvl="1">
              <a:buClr>
                <a:srgbClr val="000000"/>
              </a:buClr>
            </a:pPr>
            <a:r>
              <a:rPr lang="en-US">
                <a:solidFill>
                  <a:schemeClr val="tx1"/>
                </a:solidFill>
              </a:rPr>
              <a:t>Dissertation proposals</a:t>
            </a:r>
          </a:p>
          <a:p>
            <a:pPr lvl="1">
              <a:buClr>
                <a:srgbClr val="000000"/>
              </a:buClr>
            </a:pPr>
            <a:r>
              <a:rPr lang="en-US">
                <a:solidFill>
                  <a:schemeClr val="tx1"/>
                </a:solidFill>
              </a:rPr>
              <a:t>Literature reviews in dissertations</a:t>
            </a:r>
          </a:p>
          <a:p>
            <a:pPr>
              <a:buClr>
                <a:srgbClr val="000000"/>
              </a:buClr>
            </a:pPr>
            <a:r>
              <a:rPr lang="en-US" b="1">
                <a:solidFill>
                  <a:schemeClr val="tx1"/>
                </a:solidFill>
              </a:rPr>
              <a:t>More broadly:</a:t>
            </a:r>
          </a:p>
          <a:p>
            <a:pPr lvl="1">
              <a:buClr>
                <a:srgbClr val="000000"/>
              </a:buClr>
            </a:pPr>
            <a:r>
              <a:rPr lang="en-US">
                <a:solidFill>
                  <a:schemeClr val="tx1"/>
                </a:solidFill>
              </a:rPr>
              <a:t>Theory papers</a:t>
            </a:r>
          </a:p>
          <a:p>
            <a:pPr lvl="1"/>
            <a:r>
              <a:rPr lang="en-US">
                <a:solidFill>
                  <a:schemeClr val="tx1"/>
                </a:solidFill>
              </a:rPr>
              <a:t>Overviews of a topic</a:t>
            </a:r>
          </a:p>
        </p:txBody>
      </p:sp>
      <p:pic>
        <p:nvPicPr>
          <p:cNvPr id="16" name="Picture Placeholder 15">
            <a:extLst>
              <a:ext uri="{FF2B5EF4-FFF2-40B4-BE49-F238E27FC236}">
                <a16:creationId xmlns:a16="http://schemas.microsoft.com/office/drawing/2014/main" id="{B284019C-7B15-23C6-C4F3-3F471BEB8734}"/>
              </a:ext>
            </a:extLst>
          </p:cNvPr>
          <p:cNvPicPr>
            <a:picLocks noGrp="1" noChangeAspect="1"/>
          </p:cNvPicPr>
          <p:nvPr>
            <p:ph type="pic" sz="quarter" idx="15"/>
          </p:nvPr>
        </p:nvPicPr>
        <p:blipFill>
          <a:blip r:embed="rId3"/>
          <a:srcRect t="10733" b="10733"/>
          <a:stretch>
            <a:fillRect/>
          </a:stretch>
        </p:blipFill>
        <p:spPr>
          <a:prstGeom prst="rect">
            <a:avLst/>
          </a:prstGeom>
          <a:solidFill>
            <a:srgbClr val="D1EEFC">
              <a:lumMod val="90000"/>
            </a:srgbClr>
          </a:solidFill>
        </p:spPr>
      </p:pic>
      <p:sp>
        <p:nvSpPr>
          <p:cNvPr id="5" name="Title 4">
            <a:extLst>
              <a:ext uri="{FF2B5EF4-FFF2-40B4-BE49-F238E27FC236}">
                <a16:creationId xmlns:a16="http://schemas.microsoft.com/office/drawing/2014/main" id="{809E59FA-ABF3-02AA-7C52-0937BACFADD3}"/>
              </a:ext>
            </a:extLst>
          </p:cNvPr>
          <p:cNvSpPr>
            <a:spLocks noGrp="1"/>
          </p:cNvSpPr>
          <p:nvPr>
            <p:ph type="title"/>
          </p:nvPr>
        </p:nvSpPr>
        <p:spPr/>
        <p:txBody>
          <a:bodyPr/>
          <a:lstStyle/>
          <a:p>
            <a:r>
              <a:rPr lang="en-US"/>
              <a:t>A Systematic Review Is…</a:t>
            </a:r>
          </a:p>
        </p:txBody>
      </p:sp>
      <p:sp>
        <p:nvSpPr>
          <p:cNvPr id="12" name="Text Placeholder 11">
            <a:extLst>
              <a:ext uri="{FF2B5EF4-FFF2-40B4-BE49-F238E27FC236}">
                <a16:creationId xmlns:a16="http://schemas.microsoft.com/office/drawing/2014/main" id="{9E8CE5FD-7F85-02FB-C2B3-31B25C138CA6}"/>
              </a:ext>
            </a:extLst>
          </p:cNvPr>
          <p:cNvSpPr>
            <a:spLocks noGrp="1"/>
          </p:cNvSpPr>
          <p:nvPr>
            <p:ph type="body" sz="quarter" idx="20"/>
          </p:nvPr>
        </p:nvSpPr>
        <p:spPr/>
        <p:txBody>
          <a:bodyPr/>
          <a:lstStyle/>
          <a:p>
            <a:endParaRPr lang="en-US"/>
          </a:p>
        </p:txBody>
      </p:sp>
      <p:sp>
        <p:nvSpPr>
          <p:cNvPr id="11" name="Content Placeholder 10">
            <a:extLst>
              <a:ext uri="{FF2B5EF4-FFF2-40B4-BE49-F238E27FC236}">
                <a16:creationId xmlns:a16="http://schemas.microsoft.com/office/drawing/2014/main" id="{94468323-B309-B5D1-3B47-E690158CBE90}"/>
              </a:ext>
            </a:extLst>
          </p:cNvPr>
          <p:cNvSpPr>
            <a:spLocks noGrp="1"/>
          </p:cNvSpPr>
          <p:nvPr>
            <p:ph sz="quarter" idx="19"/>
          </p:nvPr>
        </p:nvSpPr>
        <p:spPr/>
        <p:txBody>
          <a:bodyPr vert="horz" lIns="0" tIns="0" rIns="0" bIns="0" rtlCol="0" anchor="t">
            <a:normAutofit/>
          </a:bodyPr>
          <a:lstStyle/>
          <a:p>
            <a:r>
              <a:rPr lang="en-US" sz="2400">
                <a:cs typeface="Arial"/>
              </a:rPr>
              <a:t>A </a:t>
            </a:r>
            <a:r>
              <a:rPr lang="en-US" sz="2400" b="1" u="sng">
                <a:cs typeface="Arial"/>
              </a:rPr>
              <a:t>structured</a:t>
            </a:r>
            <a:r>
              <a:rPr lang="en-US" sz="2400">
                <a:cs typeface="Arial"/>
              </a:rPr>
              <a:t> research methodology (and output!) involving systematic </a:t>
            </a:r>
            <a:r>
              <a:rPr lang="en-US" sz="2400" i="1">
                <a:cs typeface="Arial"/>
              </a:rPr>
              <a:t>searching </a:t>
            </a:r>
            <a:r>
              <a:rPr lang="en-US" sz="2400">
                <a:cs typeface="Arial"/>
              </a:rPr>
              <a:t>for, </a:t>
            </a:r>
            <a:r>
              <a:rPr lang="en-US" sz="2400" i="1">
                <a:cs typeface="Arial"/>
              </a:rPr>
              <a:t>evaluation </a:t>
            </a:r>
            <a:r>
              <a:rPr lang="en-US" sz="2400">
                <a:cs typeface="Arial"/>
              </a:rPr>
              <a:t>of, and </a:t>
            </a:r>
            <a:r>
              <a:rPr lang="en-US" sz="2400" i="1">
                <a:cs typeface="Arial"/>
              </a:rPr>
              <a:t>synthesis </a:t>
            </a:r>
            <a:r>
              <a:rPr lang="en-US" sz="2400">
                <a:cs typeface="Arial"/>
              </a:rPr>
              <a:t>of findings from at least two independent primary sources addressing the same research question or topic.</a:t>
            </a:r>
            <a:endParaRPr lang="en-US" sz="2400">
              <a:ea typeface="Calibri"/>
              <a:cs typeface="Arial"/>
            </a:endParaRPr>
          </a:p>
          <a:p>
            <a:pPr lvl="1"/>
            <a:r>
              <a:rPr lang="en-US" sz="2400">
                <a:cs typeface="Arial"/>
              </a:rPr>
              <a:t>Synthesis may or may not involve quantitative analyses (i.e., meta-analysis)</a:t>
            </a:r>
            <a:endParaRPr lang="en-US" sz="2400">
              <a:ea typeface="Calibri"/>
              <a:cs typeface="Arial"/>
            </a:endParaRPr>
          </a:p>
        </p:txBody>
      </p:sp>
      <p:sp>
        <p:nvSpPr>
          <p:cNvPr id="6" name="Slide Number Placeholder 5">
            <a:extLst>
              <a:ext uri="{FF2B5EF4-FFF2-40B4-BE49-F238E27FC236}">
                <a16:creationId xmlns:a16="http://schemas.microsoft.com/office/drawing/2014/main" id="{152E9606-0D26-B4EE-EE12-8C720572DC7F}"/>
              </a:ext>
            </a:extLst>
          </p:cNvPr>
          <p:cNvSpPr>
            <a:spLocks noGrp="1"/>
          </p:cNvSpPr>
          <p:nvPr>
            <p:ph type="sldNum" sz="quarter" idx="21"/>
          </p:nvPr>
        </p:nvSpPr>
        <p:spPr>
          <a:xfrm>
            <a:off x="457203" y="6432028"/>
            <a:ext cx="243015" cy="246221"/>
          </a:xfrm>
        </p:spPr>
        <p:txBody>
          <a:bodyPr vert="horz" wrap="none" lIns="0" tIns="45720" rIns="0" bIns="45720" rtlCol="0" anchor="ctr">
            <a:normAutofit/>
          </a:bodyPr>
          <a:lstStyle/>
          <a:p>
            <a:pPr>
              <a:lnSpc>
                <a:spcPct val="90000"/>
              </a:lnSpc>
              <a:spcAft>
                <a:spcPts val="600"/>
              </a:spcAft>
            </a:pPr>
            <a:fld id="{7E1341B0-7904-4148-9082-6535FE1E4D20}" type="slidenum">
              <a:rPr lang="en-US" smtClean="0"/>
              <a:pPr>
                <a:lnSpc>
                  <a:spcPct val="90000"/>
                </a:lnSpc>
                <a:spcAft>
                  <a:spcPts val="600"/>
                </a:spcAft>
              </a:pPr>
              <a:t>12</a:t>
            </a:fld>
            <a:endParaRPr lang="en-US"/>
          </a:p>
        </p:txBody>
      </p:sp>
    </p:spTree>
    <p:extLst>
      <p:ext uri="{BB962C8B-B14F-4D97-AF65-F5344CB8AC3E}">
        <p14:creationId xmlns:p14="http://schemas.microsoft.com/office/powerpoint/2010/main" val="377306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52416-2BCB-6B0D-D51E-BADDD790495A}"/>
              </a:ext>
            </a:extLst>
          </p:cNvPr>
          <p:cNvSpPr>
            <a:spLocks noGrp="1"/>
          </p:cNvSpPr>
          <p:nvPr>
            <p:ph type="title"/>
          </p:nvPr>
        </p:nvSpPr>
        <p:spPr/>
        <p:txBody>
          <a:bodyPr/>
          <a:lstStyle/>
          <a:p>
            <a:r>
              <a:rPr lang="en-US"/>
              <a:t>…and Results in a Product/Process That Is:</a:t>
            </a:r>
          </a:p>
        </p:txBody>
      </p:sp>
      <p:sp>
        <p:nvSpPr>
          <p:cNvPr id="5" name="Slide Number Placeholder 4">
            <a:extLst>
              <a:ext uri="{FF2B5EF4-FFF2-40B4-BE49-F238E27FC236}">
                <a16:creationId xmlns:a16="http://schemas.microsoft.com/office/drawing/2014/main" id="{0E97FD75-72A5-044B-D493-28CF8A55D0D2}"/>
              </a:ext>
            </a:extLst>
          </p:cNvPr>
          <p:cNvSpPr>
            <a:spLocks noGrp="1"/>
          </p:cNvSpPr>
          <p:nvPr>
            <p:ph type="sldNum" sz="quarter" idx="18"/>
          </p:nvPr>
        </p:nvSpPr>
        <p:spPr/>
        <p:txBody>
          <a:bodyPr/>
          <a:lstStyle/>
          <a:p>
            <a:fld id="{DF2BF9F9-8A6D-4E51-9385-E6189FFC85C3}" type="slidenum">
              <a:rPr lang="en-US" smtClean="0"/>
              <a:t>13</a:t>
            </a:fld>
            <a:endParaRPr lang="en-US"/>
          </a:p>
        </p:txBody>
      </p:sp>
      <p:graphicFrame>
        <p:nvGraphicFramePr>
          <p:cNvPr id="6" name="Content Placeholder 9">
            <a:extLst>
              <a:ext uri="{FF2B5EF4-FFF2-40B4-BE49-F238E27FC236}">
                <a16:creationId xmlns:a16="http://schemas.microsoft.com/office/drawing/2014/main" id="{27B9185B-33D6-8E92-7C2D-79875866825F}"/>
              </a:ext>
            </a:extLst>
          </p:cNvPr>
          <p:cNvGraphicFramePr>
            <a:graphicFrameLocks noGrp="1"/>
          </p:cNvGraphicFramePr>
          <p:nvPr>
            <p:ph sz="quarter" idx="17"/>
            <p:extLst>
              <p:ext uri="{D42A27DB-BD31-4B8C-83A1-F6EECF244321}">
                <p14:modId xmlns:p14="http://schemas.microsoft.com/office/powerpoint/2010/main" val="3476086553"/>
              </p:ext>
            </p:extLst>
          </p:nvPr>
        </p:nvGraphicFramePr>
        <p:xfrm>
          <a:off x="457200" y="1308100"/>
          <a:ext cx="11274425" cy="449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249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C0B1228C-7FE6-4435-890F-1ACE704DE42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52DB5249-EC67-493A-AE8F-9C82D2A4207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884EBCBC-C20E-4A87-A3E8-AA6FD078C0C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D1967324-7D7B-4AC2-842B-4475A7C2BA1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BE4AD870-510B-4E3B-9DD6-9701BAF2A02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71FE0AA7-A327-44CB-B31B-A63B79B89AD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8F19D-42EB-8A63-357D-AF0C01F321E3}"/>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CE9A74F-72DC-7AF5-43E8-7179B3E48AF3}"/>
              </a:ext>
            </a:extLst>
          </p:cNvPr>
          <p:cNvGraphicFramePr>
            <a:graphicFrameLocks noGrp="1"/>
          </p:cNvGraphicFramePr>
          <p:nvPr>
            <p:ph sz="half" idx="17"/>
            <p:extLst>
              <p:ext uri="{D42A27DB-BD31-4B8C-83A1-F6EECF244321}">
                <p14:modId xmlns:p14="http://schemas.microsoft.com/office/powerpoint/2010/main" val="1315878203"/>
              </p:ext>
            </p:extLst>
          </p:nvPr>
        </p:nvGraphicFramePr>
        <p:xfrm>
          <a:off x="820426" y="1417320"/>
          <a:ext cx="10551147" cy="4023360"/>
        </p:xfrm>
        <a:graphic>
          <a:graphicData uri="http://schemas.openxmlformats.org/drawingml/2006/table">
            <a:tbl>
              <a:tblPr firstRow="1" bandRow="1">
                <a:tableStyleId>{BC89EF96-8CEA-46FF-86C4-4CE0E7609802}</a:tableStyleId>
              </a:tblPr>
              <a:tblGrid>
                <a:gridCol w="3517049">
                  <a:extLst>
                    <a:ext uri="{9D8B030D-6E8A-4147-A177-3AD203B41FA5}">
                      <a16:colId xmlns:a16="http://schemas.microsoft.com/office/drawing/2014/main" val="3871254492"/>
                    </a:ext>
                  </a:extLst>
                </a:gridCol>
                <a:gridCol w="3517049">
                  <a:extLst>
                    <a:ext uri="{9D8B030D-6E8A-4147-A177-3AD203B41FA5}">
                      <a16:colId xmlns:a16="http://schemas.microsoft.com/office/drawing/2014/main" val="1811409829"/>
                    </a:ext>
                  </a:extLst>
                </a:gridCol>
                <a:gridCol w="3517049">
                  <a:extLst>
                    <a:ext uri="{9D8B030D-6E8A-4147-A177-3AD203B41FA5}">
                      <a16:colId xmlns:a16="http://schemas.microsoft.com/office/drawing/2014/main" val="672459737"/>
                    </a:ext>
                  </a:extLst>
                </a:gridCol>
              </a:tblGrid>
              <a:tr h="370840">
                <a:tc>
                  <a:txBody>
                    <a:bodyPr/>
                    <a:lstStyle/>
                    <a:p>
                      <a:pPr algn="ctr"/>
                      <a:endParaRPr lang="en-US" sz="2800">
                        <a:latin typeface="Calibri"/>
                        <a:ea typeface="Calibri"/>
                        <a:cs typeface="Calibri"/>
                      </a:endParaRPr>
                    </a:p>
                  </a:txBody>
                  <a:tcPr/>
                </a:tc>
                <a:tc>
                  <a:txBody>
                    <a:bodyPr/>
                    <a:lstStyle/>
                    <a:p>
                      <a:pPr algn="ctr"/>
                      <a:r>
                        <a:rPr lang="en-US" sz="2800">
                          <a:latin typeface="Calibri"/>
                          <a:ea typeface="Calibri"/>
                          <a:cs typeface="Calibri"/>
                        </a:rPr>
                        <a:t>Traditional</a:t>
                      </a:r>
                    </a:p>
                  </a:txBody>
                  <a:tcPr/>
                </a:tc>
                <a:tc>
                  <a:txBody>
                    <a:bodyPr/>
                    <a:lstStyle/>
                    <a:p>
                      <a:pPr algn="ctr"/>
                      <a:r>
                        <a:rPr lang="en-US" sz="2800">
                          <a:latin typeface="Calibri"/>
                          <a:ea typeface="Calibri"/>
                          <a:cs typeface="Calibri"/>
                        </a:rPr>
                        <a:t>Systematic</a:t>
                      </a:r>
                    </a:p>
                  </a:txBody>
                  <a:tcPr/>
                </a:tc>
                <a:extLst>
                  <a:ext uri="{0D108BD9-81ED-4DB2-BD59-A6C34878D82A}">
                    <a16:rowId xmlns:a16="http://schemas.microsoft.com/office/drawing/2014/main" val="610427998"/>
                  </a:ext>
                </a:extLst>
              </a:tr>
              <a:tr h="370840">
                <a:tc>
                  <a:txBody>
                    <a:bodyPr/>
                    <a:lstStyle/>
                    <a:p>
                      <a:pPr lvl="0" algn="ctr">
                        <a:buNone/>
                      </a:pPr>
                      <a:r>
                        <a:rPr lang="en-US" sz="2400" b="1" i="0" u="none" strike="noStrike" noProof="0">
                          <a:solidFill>
                            <a:schemeClr val="tx1"/>
                          </a:solidFill>
                          <a:latin typeface="Calibri"/>
                          <a:ea typeface="Calibri"/>
                          <a:cs typeface="Calibri"/>
                        </a:rPr>
                        <a:t>PURPOSE</a:t>
                      </a:r>
                    </a:p>
                  </a:txBody>
                  <a:tcPr anchor="ctr">
                    <a:solidFill>
                      <a:schemeClr val="accent2">
                        <a:alpha val="20000"/>
                      </a:schemeClr>
                    </a:solidFill>
                  </a:tcPr>
                </a:tc>
                <a:tc>
                  <a:txBody>
                    <a:bodyPr/>
                    <a:lstStyle/>
                    <a:p>
                      <a:pPr lvl="0" algn="ctr">
                        <a:buNone/>
                      </a:pPr>
                      <a:r>
                        <a:rPr lang="en-US" sz="2000" b="0" u="none" strike="noStrike" noProof="0">
                          <a:solidFill>
                            <a:schemeClr val="tx1"/>
                          </a:solidFill>
                          <a:latin typeface="Calibri"/>
                          <a:ea typeface="Calibri"/>
                          <a:cs typeface="Calibri"/>
                        </a:rPr>
                        <a:t>Provide broad narrative overview</a:t>
                      </a:r>
                      <a:endParaRPr lang="en-US" sz="2000" b="0" i="0" u="none" strike="noStrike" noProof="0">
                        <a:solidFill>
                          <a:schemeClr val="tx1"/>
                        </a:solidFill>
                        <a:latin typeface="Calibri"/>
                        <a:ea typeface="Calibri"/>
                        <a:cs typeface="Calibri"/>
                      </a:endParaRPr>
                    </a:p>
                  </a:txBody>
                  <a:tcPr anchor="ctr">
                    <a:solidFill>
                      <a:schemeClr val="accent2">
                        <a:alpha val="20000"/>
                      </a:schemeClr>
                    </a:solidFill>
                  </a:tcPr>
                </a:tc>
                <a:tc>
                  <a:txBody>
                    <a:bodyPr/>
                    <a:lstStyle/>
                    <a:p>
                      <a:pPr algn="ctr"/>
                      <a:r>
                        <a:rPr lang="en-US" sz="2000">
                          <a:solidFill>
                            <a:schemeClr val="tx1"/>
                          </a:solidFill>
                          <a:latin typeface="Calibri"/>
                          <a:ea typeface="Calibri"/>
                          <a:cs typeface="Calibri"/>
                        </a:rPr>
                        <a:t>Answer a specific well-defined question</a:t>
                      </a:r>
                    </a:p>
                  </a:txBody>
                  <a:tcPr anchor="ctr">
                    <a:solidFill>
                      <a:schemeClr val="accent2">
                        <a:alpha val="20000"/>
                      </a:schemeClr>
                    </a:solidFill>
                  </a:tcPr>
                </a:tc>
                <a:extLst>
                  <a:ext uri="{0D108BD9-81ED-4DB2-BD59-A6C34878D82A}">
                    <a16:rowId xmlns:a16="http://schemas.microsoft.com/office/drawing/2014/main" val="1259117867"/>
                  </a:ext>
                </a:extLst>
              </a:tr>
              <a:tr h="370840">
                <a:tc>
                  <a:txBody>
                    <a:bodyPr/>
                    <a:lstStyle/>
                    <a:p>
                      <a:pPr lvl="0" algn="ctr">
                        <a:buNone/>
                      </a:pPr>
                      <a:r>
                        <a:rPr lang="en-US" sz="2400" b="1" i="0" u="none" strike="noStrike" noProof="0">
                          <a:solidFill>
                            <a:schemeClr val="bg1">
                              <a:lumMod val="65000"/>
                            </a:schemeClr>
                          </a:solidFill>
                          <a:latin typeface="Calibri"/>
                          <a:ea typeface="Calibri"/>
                          <a:cs typeface="Calibri"/>
                        </a:rPr>
                        <a:t>SEARCH STRATEGY</a:t>
                      </a:r>
                    </a:p>
                  </a:txBody>
                  <a:tcPr anchor="ctr"/>
                </a:tc>
                <a:tc>
                  <a:txBody>
                    <a:bodyPr/>
                    <a:lstStyle/>
                    <a:p>
                      <a:pPr lvl="0" algn="ctr">
                        <a:buNone/>
                      </a:pPr>
                      <a:r>
                        <a:rPr lang="en-US" sz="2000" b="0" i="0" u="none" strike="noStrike" noProof="0">
                          <a:solidFill>
                            <a:schemeClr val="bg1">
                              <a:lumMod val="65000"/>
                            </a:schemeClr>
                          </a:solidFill>
                          <a:latin typeface="Calibri"/>
                          <a:ea typeface="Calibri"/>
                          <a:cs typeface="Calibri"/>
                        </a:rPr>
                        <a:t>Not explicitly defined</a:t>
                      </a:r>
                    </a:p>
                  </a:txBody>
                  <a:tcPr anchor="ctr"/>
                </a:tc>
                <a:tc>
                  <a:txBody>
                    <a:bodyPr/>
                    <a:lstStyle/>
                    <a:p>
                      <a:pPr lvl="0" algn="ctr">
                        <a:buNone/>
                      </a:pPr>
                      <a:r>
                        <a:rPr lang="en-US" sz="2000" b="0" i="0" u="none" strike="noStrike" noProof="0">
                          <a:solidFill>
                            <a:schemeClr val="bg1">
                              <a:lumMod val="65000"/>
                            </a:schemeClr>
                          </a:solidFill>
                          <a:latin typeface="Calibri"/>
                          <a:ea typeface="Calibri"/>
                          <a:cs typeface="Calibri"/>
                        </a:rPr>
                        <a:t>Comprehensive, transparent, and pre-defined</a:t>
                      </a:r>
                      <a:endParaRPr lang="en-US" sz="2000">
                        <a:solidFill>
                          <a:schemeClr val="bg1">
                            <a:lumMod val="65000"/>
                          </a:schemeClr>
                        </a:solidFill>
                        <a:latin typeface="Calibri"/>
                        <a:ea typeface="Calibri"/>
                        <a:cs typeface="Calibri"/>
                      </a:endParaRPr>
                    </a:p>
                  </a:txBody>
                  <a:tcPr anchor="ctr"/>
                </a:tc>
                <a:extLst>
                  <a:ext uri="{0D108BD9-81ED-4DB2-BD59-A6C34878D82A}">
                    <a16:rowId xmlns:a16="http://schemas.microsoft.com/office/drawing/2014/main" val="215947166"/>
                  </a:ext>
                </a:extLst>
              </a:tr>
              <a:tr h="370840">
                <a:tc>
                  <a:txBody>
                    <a:bodyPr/>
                    <a:lstStyle/>
                    <a:p>
                      <a:pPr lvl="0" algn="ctr">
                        <a:buNone/>
                      </a:pPr>
                      <a:r>
                        <a:rPr lang="en-US" sz="2400" b="1" i="0" u="none" strike="noStrike" noProof="0">
                          <a:solidFill>
                            <a:schemeClr val="bg1">
                              <a:lumMod val="65000"/>
                            </a:schemeClr>
                          </a:solidFill>
                          <a:latin typeface="Calibri"/>
                          <a:ea typeface="Calibri"/>
                          <a:cs typeface="Calibri"/>
                        </a:rPr>
                        <a:t>STUDY SELECTION</a:t>
                      </a:r>
                    </a:p>
                  </a:txBody>
                  <a:tcPr anchor="ctr">
                    <a:solidFill>
                      <a:schemeClr val="accent1">
                        <a:alpha val="20000"/>
                      </a:schemeClr>
                    </a:solidFill>
                  </a:tcPr>
                </a:tc>
                <a:tc>
                  <a:txBody>
                    <a:bodyPr/>
                    <a:lstStyle/>
                    <a:p>
                      <a:pPr lvl="0" algn="ctr">
                        <a:lnSpc>
                          <a:spcPct val="100000"/>
                        </a:lnSpc>
                        <a:spcBef>
                          <a:spcPts val="0"/>
                        </a:spcBef>
                        <a:spcAft>
                          <a:spcPts val="0"/>
                        </a:spcAft>
                        <a:buNone/>
                      </a:pPr>
                      <a:r>
                        <a:rPr lang="en-US" sz="2000">
                          <a:solidFill>
                            <a:schemeClr val="bg1">
                              <a:lumMod val="65000"/>
                            </a:schemeClr>
                          </a:solidFill>
                          <a:latin typeface="Calibri"/>
                          <a:ea typeface="Calibri"/>
                          <a:cs typeface="Calibri"/>
                        </a:rPr>
                        <a:t>May be subjective</a:t>
                      </a:r>
                    </a:p>
                  </a:txBody>
                  <a:tcPr anchor="ctr">
                    <a:solidFill>
                      <a:schemeClr val="accent1">
                        <a:alpha val="20000"/>
                      </a:schemeClr>
                    </a:solidFill>
                  </a:tcPr>
                </a:tc>
                <a:tc>
                  <a:txBody>
                    <a:bodyPr/>
                    <a:lstStyle/>
                    <a:p>
                      <a:pPr lvl="0" algn="ctr">
                        <a:lnSpc>
                          <a:spcPct val="100000"/>
                        </a:lnSpc>
                        <a:spcBef>
                          <a:spcPts val="0"/>
                        </a:spcBef>
                        <a:spcAft>
                          <a:spcPts val="0"/>
                        </a:spcAft>
                        <a:buNone/>
                      </a:pPr>
                      <a:r>
                        <a:rPr lang="en-US" sz="2000">
                          <a:solidFill>
                            <a:schemeClr val="bg1">
                              <a:lumMod val="65000"/>
                            </a:schemeClr>
                          </a:solidFill>
                          <a:latin typeface="Calibri"/>
                          <a:ea typeface="Calibri"/>
                          <a:cs typeface="Calibri"/>
                        </a:rPr>
                        <a:t>Follow explicit inclusion/exclusion criteria</a:t>
                      </a:r>
                    </a:p>
                  </a:txBody>
                  <a:tcPr anchor="ctr">
                    <a:solidFill>
                      <a:schemeClr val="accent1">
                        <a:alpha val="20000"/>
                      </a:schemeClr>
                    </a:solidFill>
                  </a:tcPr>
                </a:tc>
                <a:extLst>
                  <a:ext uri="{0D108BD9-81ED-4DB2-BD59-A6C34878D82A}">
                    <a16:rowId xmlns:a16="http://schemas.microsoft.com/office/drawing/2014/main" val="3095647575"/>
                  </a:ext>
                </a:extLst>
              </a:tr>
              <a:tr h="370840">
                <a:tc>
                  <a:txBody>
                    <a:bodyPr/>
                    <a:lstStyle/>
                    <a:p>
                      <a:pPr lvl="0" algn="ctr">
                        <a:buNone/>
                      </a:pPr>
                      <a:r>
                        <a:rPr lang="en-US" sz="2400" b="1" i="0" u="none" strike="noStrike" noProof="0">
                          <a:solidFill>
                            <a:schemeClr val="bg1">
                              <a:lumMod val="65000"/>
                            </a:schemeClr>
                          </a:solidFill>
                          <a:latin typeface="Calibri"/>
                          <a:ea typeface="Calibri"/>
                          <a:cs typeface="Calibri"/>
                        </a:rPr>
                        <a:t>OUTPUT</a:t>
                      </a:r>
                    </a:p>
                  </a:txBody>
                  <a:tcPr anchor="ctr"/>
                </a:tc>
                <a:tc>
                  <a:txBody>
                    <a:bodyPr/>
                    <a:lstStyle/>
                    <a:p>
                      <a:pPr lvl="0" algn="ctr">
                        <a:lnSpc>
                          <a:spcPct val="100000"/>
                        </a:lnSpc>
                        <a:spcBef>
                          <a:spcPts val="0"/>
                        </a:spcBef>
                        <a:spcAft>
                          <a:spcPts val="0"/>
                        </a:spcAft>
                        <a:buNone/>
                      </a:pPr>
                      <a:r>
                        <a:rPr lang="en-US" sz="2000">
                          <a:solidFill>
                            <a:schemeClr val="bg1">
                              <a:lumMod val="65000"/>
                            </a:schemeClr>
                          </a:solidFill>
                          <a:latin typeface="Calibri"/>
                          <a:ea typeface="Calibri"/>
                          <a:cs typeface="Calibri"/>
                        </a:rPr>
                        <a:t>Narrative, qualitative</a:t>
                      </a:r>
                    </a:p>
                  </a:txBody>
                  <a:tcPr anchor="ctr"/>
                </a:tc>
                <a:tc>
                  <a:txBody>
                    <a:bodyPr/>
                    <a:lstStyle/>
                    <a:p>
                      <a:pPr lvl="0" algn="ctr">
                        <a:buNone/>
                      </a:pPr>
                      <a:r>
                        <a:rPr lang="en-US" sz="2000" b="0" i="0" u="none" strike="noStrike" noProof="0">
                          <a:solidFill>
                            <a:schemeClr val="bg1">
                              <a:lumMod val="65000"/>
                            </a:schemeClr>
                          </a:solidFill>
                          <a:latin typeface="Calibri"/>
                          <a:ea typeface="Calibri"/>
                          <a:cs typeface="Calibri"/>
                        </a:rPr>
                        <a:t>Can also include a statistical synthesis (meta-analysis)</a:t>
                      </a:r>
                      <a:endParaRPr lang="en-US" sz="2000">
                        <a:solidFill>
                          <a:schemeClr val="bg1">
                            <a:lumMod val="65000"/>
                          </a:schemeClr>
                        </a:solidFill>
                        <a:latin typeface="Calibri"/>
                        <a:ea typeface="Calibri"/>
                        <a:cs typeface="Calibri"/>
                      </a:endParaRPr>
                    </a:p>
                  </a:txBody>
                  <a:tcPr anchor="ctr"/>
                </a:tc>
                <a:extLst>
                  <a:ext uri="{0D108BD9-81ED-4DB2-BD59-A6C34878D82A}">
                    <a16:rowId xmlns:a16="http://schemas.microsoft.com/office/drawing/2014/main" val="2353863486"/>
                  </a:ext>
                </a:extLst>
              </a:tr>
              <a:tr h="370840">
                <a:tc>
                  <a:txBody>
                    <a:bodyPr/>
                    <a:lstStyle/>
                    <a:p>
                      <a:pPr lvl="0" algn="ctr">
                        <a:buNone/>
                      </a:pPr>
                      <a:r>
                        <a:rPr lang="en-US" sz="2400" b="1" i="0" u="none" strike="noStrike" noProof="0">
                          <a:solidFill>
                            <a:schemeClr val="bg1">
                              <a:lumMod val="65000"/>
                            </a:schemeClr>
                          </a:solidFill>
                          <a:latin typeface="Calibri"/>
                          <a:ea typeface="Calibri"/>
                          <a:cs typeface="Calibri"/>
                        </a:rPr>
                        <a:t>REPRODUCIBILITY</a:t>
                      </a:r>
                    </a:p>
                  </a:txBody>
                  <a:tcPr anchor="ctr">
                    <a:solidFill>
                      <a:schemeClr val="accent1">
                        <a:alpha val="20000"/>
                      </a:schemeClr>
                    </a:solidFill>
                  </a:tcPr>
                </a:tc>
                <a:tc>
                  <a:txBody>
                    <a:bodyPr/>
                    <a:lstStyle/>
                    <a:p>
                      <a:pPr lvl="0" algn="ctr">
                        <a:buNone/>
                      </a:pPr>
                      <a:r>
                        <a:rPr lang="en-US" sz="2000" b="0" i="0" u="none" strike="noStrike" noProof="0">
                          <a:solidFill>
                            <a:schemeClr val="bg1">
                              <a:lumMod val="65000"/>
                            </a:schemeClr>
                          </a:solidFill>
                          <a:latin typeface="Calibri"/>
                          <a:ea typeface="Calibri"/>
                          <a:cs typeface="Calibri"/>
                        </a:rPr>
                        <a:t>Low, due to lack of transparency</a:t>
                      </a:r>
                      <a:endParaRPr lang="en-US" sz="2000">
                        <a:solidFill>
                          <a:schemeClr val="bg1">
                            <a:lumMod val="65000"/>
                          </a:schemeClr>
                        </a:solidFill>
                        <a:latin typeface="Calibri"/>
                        <a:ea typeface="Calibri"/>
                        <a:cs typeface="Calibri"/>
                      </a:endParaRPr>
                    </a:p>
                  </a:txBody>
                  <a:tcPr anchor="ctr">
                    <a:solidFill>
                      <a:schemeClr val="accent1">
                        <a:alpha val="20000"/>
                      </a:schemeClr>
                    </a:solidFill>
                  </a:tcPr>
                </a:tc>
                <a:tc>
                  <a:txBody>
                    <a:bodyPr/>
                    <a:lstStyle/>
                    <a:p>
                      <a:pPr lvl="0" algn="ctr">
                        <a:buNone/>
                      </a:pPr>
                      <a:r>
                        <a:rPr lang="en-US" sz="2000" b="0" i="0" u="none" strike="noStrike" noProof="0">
                          <a:solidFill>
                            <a:schemeClr val="bg1">
                              <a:lumMod val="65000"/>
                            </a:schemeClr>
                          </a:solidFill>
                          <a:latin typeface="Calibri"/>
                          <a:ea typeface="Calibri"/>
                          <a:cs typeface="Calibri"/>
                        </a:rPr>
                        <a:t>High, due to systematic and documented approach</a:t>
                      </a:r>
                      <a:endParaRPr lang="en-US" sz="2000">
                        <a:solidFill>
                          <a:schemeClr val="bg1">
                            <a:lumMod val="65000"/>
                          </a:schemeClr>
                        </a:solidFill>
                        <a:latin typeface="Calibri"/>
                        <a:ea typeface="Calibri"/>
                        <a:cs typeface="Calibri"/>
                      </a:endParaRPr>
                    </a:p>
                  </a:txBody>
                  <a:tcPr anchor="ctr">
                    <a:solidFill>
                      <a:schemeClr val="accent1">
                        <a:alpha val="20000"/>
                      </a:schemeClr>
                    </a:solidFill>
                  </a:tcPr>
                </a:tc>
                <a:extLst>
                  <a:ext uri="{0D108BD9-81ED-4DB2-BD59-A6C34878D82A}">
                    <a16:rowId xmlns:a16="http://schemas.microsoft.com/office/drawing/2014/main" val="3756202497"/>
                  </a:ext>
                </a:extLst>
              </a:tr>
            </a:tbl>
          </a:graphicData>
        </a:graphic>
      </p:graphicFrame>
      <p:sp>
        <p:nvSpPr>
          <p:cNvPr id="6" name="Slide Number Placeholder 5">
            <a:extLst>
              <a:ext uri="{FF2B5EF4-FFF2-40B4-BE49-F238E27FC236}">
                <a16:creationId xmlns:a16="http://schemas.microsoft.com/office/drawing/2014/main" id="{5F9951F0-2AFF-8C1E-ECBE-F63BF3B39571}"/>
              </a:ext>
            </a:extLst>
          </p:cNvPr>
          <p:cNvSpPr>
            <a:spLocks noGrp="1"/>
          </p:cNvSpPr>
          <p:nvPr>
            <p:ph type="sldNum" sz="quarter" idx="18"/>
          </p:nvPr>
        </p:nvSpPr>
        <p:spPr/>
        <p:txBody>
          <a:bodyPr vert="horz" wrap="none" lIns="0" tIns="45720" rIns="0" bIns="45720" rtlCol="0" anchor="b"/>
          <a:lstStyle/>
          <a:p>
            <a:fld id="{7E1341B0-7904-4148-9082-6535FE1E4D20}" type="slidenum">
              <a:rPr lang="en-US"/>
              <a:pPr/>
              <a:t>14</a:t>
            </a:fld>
            <a:endParaRPr lang="en-US"/>
          </a:p>
        </p:txBody>
      </p:sp>
      <p:sp>
        <p:nvSpPr>
          <p:cNvPr id="4" name="Title 3">
            <a:extLst>
              <a:ext uri="{FF2B5EF4-FFF2-40B4-BE49-F238E27FC236}">
                <a16:creationId xmlns:a16="http://schemas.microsoft.com/office/drawing/2014/main" id="{7045C2AF-B4FA-3695-FF4F-642DBD96AC68}"/>
              </a:ext>
            </a:extLst>
          </p:cNvPr>
          <p:cNvSpPr>
            <a:spLocks noGrp="1"/>
          </p:cNvSpPr>
          <p:nvPr>
            <p:ph type="title"/>
          </p:nvPr>
        </p:nvSpPr>
        <p:spPr/>
        <p:txBody>
          <a:bodyPr/>
          <a:lstStyle/>
          <a:p>
            <a:r>
              <a:rPr lang="en-US"/>
              <a:t>Traditional vs. Systematic: Highlighting Key Differences</a:t>
            </a:r>
          </a:p>
        </p:txBody>
      </p:sp>
    </p:spTree>
    <p:extLst>
      <p:ext uri="{BB962C8B-B14F-4D97-AF65-F5344CB8AC3E}">
        <p14:creationId xmlns:p14="http://schemas.microsoft.com/office/powerpoint/2010/main" val="1570360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8204F-F9E8-F196-01F9-115BC9D5D179}"/>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19E4710-3246-F1B5-7CCC-1C5197039B90}"/>
              </a:ext>
            </a:extLst>
          </p:cNvPr>
          <p:cNvGraphicFramePr>
            <a:graphicFrameLocks noGrp="1"/>
          </p:cNvGraphicFramePr>
          <p:nvPr>
            <p:ph sz="half" idx="17"/>
            <p:extLst>
              <p:ext uri="{D42A27DB-BD31-4B8C-83A1-F6EECF244321}">
                <p14:modId xmlns:p14="http://schemas.microsoft.com/office/powerpoint/2010/main" val="3858994008"/>
              </p:ext>
            </p:extLst>
          </p:nvPr>
        </p:nvGraphicFramePr>
        <p:xfrm>
          <a:off x="820426" y="1417320"/>
          <a:ext cx="10551147" cy="4023360"/>
        </p:xfrm>
        <a:graphic>
          <a:graphicData uri="http://schemas.openxmlformats.org/drawingml/2006/table">
            <a:tbl>
              <a:tblPr firstRow="1" bandRow="1">
                <a:tableStyleId>{BC89EF96-8CEA-46FF-86C4-4CE0E7609802}</a:tableStyleId>
              </a:tblPr>
              <a:tblGrid>
                <a:gridCol w="3517049">
                  <a:extLst>
                    <a:ext uri="{9D8B030D-6E8A-4147-A177-3AD203B41FA5}">
                      <a16:colId xmlns:a16="http://schemas.microsoft.com/office/drawing/2014/main" val="3871254492"/>
                    </a:ext>
                  </a:extLst>
                </a:gridCol>
                <a:gridCol w="3517049">
                  <a:extLst>
                    <a:ext uri="{9D8B030D-6E8A-4147-A177-3AD203B41FA5}">
                      <a16:colId xmlns:a16="http://schemas.microsoft.com/office/drawing/2014/main" val="1811409829"/>
                    </a:ext>
                  </a:extLst>
                </a:gridCol>
                <a:gridCol w="3517049">
                  <a:extLst>
                    <a:ext uri="{9D8B030D-6E8A-4147-A177-3AD203B41FA5}">
                      <a16:colId xmlns:a16="http://schemas.microsoft.com/office/drawing/2014/main" val="672459737"/>
                    </a:ext>
                  </a:extLst>
                </a:gridCol>
              </a:tblGrid>
              <a:tr h="370840">
                <a:tc>
                  <a:txBody>
                    <a:bodyPr/>
                    <a:lstStyle/>
                    <a:p>
                      <a:pPr algn="ctr"/>
                      <a:endParaRPr lang="en-US" sz="2800">
                        <a:latin typeface="+mn-lt"/>
                      </a:endParaRPr>
                    </a:p>
                  </a:txBody>
                  <a:tcPr/>
                </a:tc>
                <a:tc>
                  <a:txBody>
                    <a:bodyPr/>
                    <a:lstStyle/>
                    <a:p>
                      <a:pPr algn="ctr"/>
                      <a:r>
                        <a:rPr lang="en-US" sz="2800">
                          <a:latin typeface="+mn-lt"/>
                        </a:rPr>
                        <a:t>Traditional</a:t>
                      </a:r>
                    </a:p>
                  </a:txBody>
                  <a:tcPr/>
                </a:tc>
                <a:tc>
                  <a:txBody>
                    <a:bodyPr/>
                    <a:lstStyle/>
                    <a:p>
                      <a:pPr algn="ctr"/>
                      <a:r>
                        <a:rPr lang="en-US" sz="2800">
                          <a:latin typeface="+mn-lt"/>
                        </a:rPr>
                        <a:t>Systematic</a:t>
                      </a:r>
                    </a:p>
                  </a:txBody>
                  <a:tcPr/>
                </a:tc>
                <a:extLst>
                  <a:ext uri="{0D108BD9-81ED-4DB2-BD59-A6C34878D82A}">
                    <a16:rowId xmlns:a16="http://schemas.microsoft.com/office/drawing/2014/main" val="610427998"/>
                  </a:ext>
                </a:extLst>
              </a:tr>
              <a:tr h="370840">
                <a:tc>
                  <a:txBody>
                    <a:bodyPr/>
                    <a:lstStyle/>
                    <a:p>
                      <a:pPr lvl="0" algn="ctr">
                        <a:buNone/>
                      </a:pPr>
                      <a:r>
                        <a:rPr lang="en-US" sz="2400" b="1" i="0" u="none" strike="noStrike" noProof="0">
                          <a:solidFill>
                            <a:schemeClr val="bg1">
                              <a:lumMod val="65000"/>
                            </a:schemeClr>
                          </a:solidFill>
                          <a:latin typeface="+mn-lt"/>
                        </a:rPr>
                        <a:t>PURPOSE</a:t>
                      </a:r>
                    </a:p>
                  </a:txBody>
                  <a:tcPr anchor="ctr">
                    <a:solidFill>
                      <a:schemeClr val="accent1">
                        <a:alpha val="20000"/>
                      </a:schemeClr>
                    </a:solidFill>
                  </a:tcPr>
                </a:tc>
                <a:tc>
                  <a:txBody>
                    <a:bodyPr/>
                    <a:lstStyle/>
                    <a:p>
                      <a:pPr lvl="0" algn="ctr">
                        <a:buNone/>
                      </a:pPr>
                      <a:r>
                        <a:rPr lang="en-US" sz="2000" b="0" u="none" strike="noStrike" noProof="0">
                          <a:solidFill>
                            <a:schemeClr val="bg1">
                              <a:lumMod val="65000"/>
                            </a:schemeClr>
                          </a:solidFill>
                          <a:latin typeface="+mn-lt"/>
                        </a:rPr>
                        <a:t>Provide broad narrative overview</a:t>
                      </a:r>
                      <a:endParaRPr lang="en-US" sz="2000" b="0" i="0" u="none" strike="noStrike" noProof="0">
                        <a:solidFill>
                          <a:schemeClr val="bg1">
                            <a:lumMod val="65000"/>
                          </a:schemeClr>
                        </a:solidFill>
                        <a:latin typeface="+mn-lt"/>
                      </a:endParaRPr>
                    </a:p>
                  </a:txBody>
                  <a:tcPr anchor="ctr">
                    <a:solidFill>
                      <a:schemeClr val="accent1">
                        <a:alpha val="20000"/>
                      </a:schemeClr>
                    </a:solidFill>
                  </a:tcPr>
                </a:tc>
                <a:tc>
                  <a:txBody>
                    <a:bodyPr/>
                    <a:lstStyle/>
                    <a:p>
                      <a:pPr algn="ctr"/>
                      <a:r>
                        <a:rPr lang="en-US" sz="2000">
                          <a:solidFill>
                            <a:schemeClr val="bg1">
                              <a:lumMod val="65000"/>
                            </a:schemeClr>
                          </a:solidFill>
                          <a:latin typeface="+mn-lt"/>
                        </a:rPr>
                        <a:t>Answer a specific well-defined question</a:t>
                      </a:r>
                    </a:p>
                  </a:txBody>
                  <a:tcPr anchor="ctr">
                    <a:solidFill>
                      <a:schemeClr val="accent1">
                        <a:alpha val="20000"/>
                      </a:schemeClr>
                    </a:solidFill>
                  </a:tcPr>
                </a:tc>
                <a:extLst>
                  <a:ext uri="{0D108BD9-81ED-4DB2-BD59-A6C34878D82A}">
                    <a16:rowId xmlns:a16="http://schemas.microsoft.com/office/drawing/2014/main" val="1259117867"/>
                  </a:ext>
                </a:extLst>
              </a:tr>
              <a:tr h="370840">
                <a:tc>
                  <a:txBody>
                    <a:bodyPr/>
                    <a:lstStyle/>
                    <a:p>
                      <a:pPr lvl="0" algn="ctr">
                        <a:buNone/>
                      </a:pPr>
                      <a:r>
                        <a:rPr lang="en-US" sz="2400" b="1" i="0" u="none" strike="noStrike" noProof="0">
                          <a:solidFill>
                            <a:schemeClr val="tx1"/>
                          </a:solidFill>
                          <a:latin typeface="+mn-lt"/>
                        </a:rPr>
                        <a:t>SEARCH STRATEGY</a:t>
                      </a:r>
                    </a:p>
                  </a:txBody>
                  <a:tcPr anchor="ctr"/>
                </a:tc>
                <a:tc>
                  <a:txBody>
                    <a:bodyPr/>
                    <a:lstStyle/>
                    <a:p>
                      <a:pPr lvl="0" algn="ctr">
                        <a:buNone/>
                      </a:pPr>
                      <a:r>
                        <a:rPr lang="en-US" sz="2000" b="0" i="0" u="none" strike="noStrike" noProof="0">
                          <a:solidFill>
                            <a:schemeClr val="tx1"/>
                          </a:solidFill>
                          <a:latin typeface="+mn-lt"/>
                        </a:rPr>
                        <a:t>Not explicitly defined</a:t>
                      </a:r>
                    </a:p>
                  </a:txBody>
                  <a:tcPr anchor="ctr"/>
                </a:tc>
                <a:tc>
                  <a:txBody>
                    <a:bodyPr/>
                    <a:lstStyle/>
                    <a:p>
                      <a:pPr lvl="0" algn="ctr">
                        <a:buNone/>
                      </a:pPr>
                      <a:r>
                        <a:rPr lang="en-US" sz="2000" b="0" i="0" u="none" strike="noStrike" noProof="0">
                          <a:solidFill>
                            <a:schemeClr val="tx1"/>
                          </a:solidFill>
                          <a:latin typeface="+mn-lt"/>
                        </a:rPr>
                        <a:t>Comprehensive, transparent, and pre-defined</a:t>
                      </a:r>
                      <a:endParaRPr lang="en-US" sz="2000">
                        <a:solidFill>
                          <a:schemeClr val="tx1"/>
                        </a:solidFill>
                        <a:latin typeface="+mn-lt"/>
                      </a:endParaRPr>
                    </a:p>
                  </a:txBody>
                  <a:tcPr anchor="ctr"/>
                </a:tc>
                <a:extLst>
                  <a:ext uri="{0D108BD9-81ED-4DB2-BD59-A6C34878D82A}">
                    <a16:rowId xmlns:a16="http://schemas.microsoft.com/office/drawing/2014/main" val="215947166"/>
                  </a:ext>
                </a:extLst>
              </a:tr>
              <a:tr h="370840">
                <a:tc>
                  <a:txBody>
                    <a:bodyPr/>
                    <a:lstStyle/>
                    <a:p>
                      <a:pPr lvl="0" algn="ctr">
                        <a:buNone/>
                      </a:pPr>
                      <a:r>
                        <a:rPr lang="en-US" sz="2400" b="1" i="0" u="none" strike="noStrike" noProof="0">
                          <a:solidFill>
                            <a:schemeClr val="bg1">
                              <a:lumMod val="65000"/>
                            </a:schemeClr>
                          </a:solidFill>
                          <a:latin typeface="+mn-lt"/>
                        </a:rPr>
                        <a:t>STUDY SELECTION</a:t>
                      </a:r>
                    </a:p>
                  </a:txBody>
                  <a:tcPr anchor="ctr">
                    <a:solidFill>
                      <a:schemeClr val="accent1">
                        <a:alpha val="20000"/>
                      </a:schemeClr>
                    </a:solidFill>
                  </a:tcPr>
                </a:tc>
                <a:tc>
                  <a:txBody>
                    <a:bodyPr/>
                    <a:lstStyle/>
                    <a:p>
                      <a:pPr lvl="0" algn="ctr">
                        <a:lnSpc>
                          <a:spcPct val="100000"/>
                        </a:lnSpc>
                        <a:spcBef>
                          <a:spcPts val="0"/>
                        </a:spcBef>
                        <a:spcAft>
                          <a:spcPts val="0"/>
                        </a:spcAft>
                        <a:buNone/>
                      </a:pPr>
                      <a:r>
                        <a:rPr lang="en-US" sz="2000">
                          <a:solidFill>
                            <a:schemeClr val="bg1">
                              <a:lumMod val="65000"/>
                            </a:schemeClr>
                          </a:solidFill>
                          <a:latin typeface="+mn-lt"/>
                        </a:rPr>
                        <a:t>May be subjective</a:t>
                      </a:r>
                    </a:p>
                  </a:txBody>
                  <a:tcPr anchor="ctr">
                    <a:solidFill>
                      <a:schemeClr val="accent1">
                        <a:alpha val="20000"/>
                      </a:schemeClr>
                    </a:solidFill>
                  </a:tcPr>
                </a:tc>
                <a:tc>
                  <a:txBody>
                    <a:bodyPr/>
                    <a:lstStyle/>
                    <a:p>
                      <a:pPr lvl="0" algn="ctr">
                        <a:lnSpc>
                          <a:spcPct val="100000"/>
                        </a:lnSpc>
                        <a:spcBef>
                          <a:spcPts val="0"/>
                        </a:spcBef>
                        <a:spcAft>
                          <a:spcPts val="0"/>
                        </a:spcAft>
                        <a:buNone/>
                      </a:pPr>
                      <a:r>
                        <a:rPr lang="en-US" sz="2000">
                          <a:solidFill>
                            <a:schemeClr val="bg1">
                              <a:lumMod val="65000"/>
                            </a:schemeClr>
                          </a:solidFill>
                          <a:latin typeface="+mn-lt"/>
                        </a:rPr>
                        <a:t>Follow explicit inclusion/exclusion criteria</a:t>
                      </a:r>
                    </a:p>
                  </a:txBody>
                  <a:tcPr anchor="ctr">
                    <a:solidFill>
                      <a:schemeClr val="accent1">
                        <a:alpha val="20000"/>
                      </a:schemeClr>
                    </a:solidFill>
                  </a:tcPr>
                </a:tc>
                <a:extLst>
                  <a:ext uri="{0D108BD9-81ED-4DB2-BD59-A6C34878D82A}">
                    <a16:rowId xmlns:a16="http://schemas.microsoft.com/office/drawing/2014/main" val="3095647575"/>
                  </a:ext>
                </a:extLst>
              </a:tr>
              <a:tr h="370840">
                <a:tc>
                  <a:txBody>
                    <a:bodyPr/>
                    <a:lstStyle/>
                    <a:p>
                      <a:pPr lvl="0" algn="ctr">
                        <a:buNone/>
                      </a:pPr>
                      <a:r>
                        <a:rPr lang="en-US" sz="2400" b="1" i="0" u="none" strike="noStrike" noProof="0">
                          <a:solidFill>
                            <a:schemeClr val="bg1">
                              <a:lumMod val="65000"/>
                            </a:schemeClr>
                          </a:solidFill>
                          <a:latin typeface="+mn-lt"/>
                        </a:rPr>
                        <a:t>OUTPUT</a:t>
                      </a:r>
                    </a:p>
                  </a:txBody>
                  <a:tcPr anchor="ctr"/>
                </a:tc>
                <a:tc>
                  <a:txBody>
                    <a:bodyPr/>
                    <a:lstStyle/>
                    <a:p>
                      <a:pPr lvl="0" algn="ctr">
                        <a:lnSpc>
                          <a:spcPct val="100000"/>
                        </a:lnSpc>
                        <a:spcBef>
                          <a:spcPts val="0"/>
                        </a:spcBef>
                        <a:spcAft>
                          <a:spcPts val="0"/>
                        </a:spcAft>
                        <a:buNone/>
                      </a:pPr>
                      <a:r>
                        <a:rPr lang="en-US" sz="2000">
                          <a:solidFill>
                            <a:schemeClr val="bg1">
                              <a:lumMod val="65000"/>
                            </a:schemeClr>
                          </a:solidFill>
                          <a:latin typeface="+mn-lt"/>
                        </a:rPr>
                        <a:t>Narrative, qualitative</a:t>
                      </a:r>
                    </a:p>
                  </a:txBody>
                  <a:tcPr anchor="ctr"/>
                </a:tc>
                <a:tc>
                  <a:txBody>
                    <a:bodyPr/>
                    <a:lstStyle/>
                    <a:p>
                      <a:pPr lvl="0" algn="ctr">
                        <a:buNone/>
                      </a:pPr>
                      <a:r>
                        <a:rPr lang="en-US" sz="2000" b="0" i="0" u="none" strike="noStrike" noProof="0">
                          <a:solidFill>
                            <a:schemeClr val="bg1">
                              <a:lumMod val="65000"/>
                            </a:schemeClr>
                          </a:solidFill>
                          <a:latin typeface="+mn-lt"/>
                        </a:rPr>
                        <a:t>Can also include a statistical synthesis (meta-analysis)</a:t>
                      </a:r>
                      <a:endParaRPr lang="en-US" sz="2000">
                        <a:solidFill>
                          <a:schemeClr val="bg1">
                            <a:lumMod val="65000"/>
                          </a:schemeClr>
                        </a:solidFill>
                        <a:latin typeface="+mn-lt"/>
                      </a:endParaRPr>
                    </a:p>
                  </a:txBody>
                  <a:tcPr anchor="ctr"/>
                </a:tc>
                <a:extLst>
                  <a:ext uri="{0D108BD9-81ED-4DB2-BD59-A6C34878D82A}">
                    <a16:rowId xmlns:a16="http://schemas.microsoft.com/office/drawing/2014/main" val="2353863486"/>
                  </a:ext>
                </a:extLst>
              </a:tr>
              <a:tr h="370840">
                <a:tc>
                  <a:txBody>
                    <a:bodyPr/>
                    <a:lstStyle/>
                    <a:p>
                      <a:pPr lvl="0" algn="ctr">
                        <a:buNone/>
                      </a:pPr>
                      <a:r>
                        <a:rPr lang="en-US" sz="2400" b="1" i="0" u="none" strike="noStrike" noProof="0">
                          <a:solidFill>
                            <a:schemeClr val="bg1">
                              <a:lumMod val="65000"/>
                            </a:schemeClr>
                          </a:solidFill>
                          <a:latin typeface="+mn-lt"/>
                        </a:rPr>
                        <a:t>REPRODUCIBILITY</a:t>
                      </a:r>
                    </a:p>
                  </a:txBody>
                  <a:tcPr anchor="ctr"/>
                </a:tc>
                <a:tc>
                  <a:txBody>
                    <a:bodyPr/>
                    <a:lstStyle/>
                    <a:p>
                      <a:pPr lvl="0" algn="ctr">
                        <a:buNone/>
                      </a:pPr>
                      <a:r>
                        <a:rPr lang="en-US" sz="2000" b="0" i="0" u="none" strike="noStrike" noProof="0">
                          <a:solidFill>
                            <a:schemeClr val="bg1">
                              <a:lumMod val="65000"/>
                            </a:schemeClr>
                          </a:solidFill>
                          <a:latin typeface="+mn-lt"/>
                        </a:rPr>
                        <a:t>Low, due to lack of transparency</a:t>
                      </a:r>
                      <a:endParaRPr lang="en-US" sz="2000">
                        <a:solidFill>
                          <a:schemeClr val="bg1">
                            <a:lumMod val="65000"/>
                          </a:schemeClr>
                        </a:solidFill>
                        <a:latin typeface="+mn-lt"/>
                      </a:endParaRPr>
                    </a:p>
                  </a:txBody>
                  <a:tcPr anchor="ctr"/>
                </a:tc>
                <a:tc>
                  <a:txBody>
                    <a:bodyPr/>
                    <a:lstStyle/>
                    <a:p>
                      <a:pPr lvl="0" algn="ctr">
                        <a:buNone/>
                      </a:pPr>
                      <a:r>
                        <a:rPr lang="en-US" sz="2000" b="0" i="0" u="none" strike="noStrike" noProof="0">
                          <a:solidFill>
                            <a:schemeClr val="bg1">
                              <a:lumMod val="65000"/>
                            </a:schemeClr>
                          </a:solidFill>
                          <a:latin typeface="+mn-lt"/>
                        </a:rPr>
                        <a:t>High, due to systematic and documented approach</a:t>
                      </a:r>
                      <a:endParaRPr lang="en-US" sz="2000">
                        <a:solidFill>
                          <a:schemeClr val="bg1">
                            <a:lumMod val="65000"/>
                          </a:schemeClr>
                        </a:solidFill>
                        <a:latin typeface="+mn-lt"/>
                      </a:endParaRPr>
                    </a:p>
                  </a:txBody>
                  <a:tcPr anchor="ctr"/>
                </a:tc>
                <a:extLst>
                  <a:ext uri="{0D108BD9-81ED-4DB2-BD59-A6C34878D82A}">
                    <a16:rowId xmlns:a16="http://schemas.microsoft.com/office/drawing/2014/main" val="3756202497"/>
                  </a:ext>
                </a:extLst>
              </a:tr>
            </a:tbl>
          </a:graphicData>
        </a:graphic>
      </p:graphicFrame>
      <p:sp>
        <p:nvSpPr>
          <p:cNvPr id="6" name="Slide Number Placeholder 5">
            <a:extLst>
              <a:ext uri="{FF2B5EF4-FFF2-40B4-BE49-F238E27FC236}">
                <a16:creationId xmlns:a16="http://schemas.microsoft.com/office/drawing/2014/main" id="{5556D2D9-E4A6-C09A-E2B8-A58074B61537}"/>
              </a:ext>
            </a:extLst>
          </p:cNvPr>
          <p:cNvSpPr>
            <a:spLocks noGrp="1"/>
          </p:cNvSpPr>
          <p:nvPr>
            <p:ph type="sldNum" sz="quarter" idx="18"/>
          </p:nvPr>
        </p:nvSpPr>
        <p:spPr/>
        <p:txBody>
          <a:bodyPr vert="horz" wrap="none" lIns="0" tIns="45720" rIns="0" bIns="45720" rtlCol="0" anchor="b"/>
          <a:lstStyle/>
          <a:p>
            <a:fld id="{7E1341B0-7904-4148-9082-6535FE1E4D20}" type="slidenum">
              <a:rPr lang="en-US"/>
              <a:pPr/>
              <a:t>15</a:t>
            </a:fld>
            <a:endParaRPr lang="en-US"/>
          </a:p>
        </p:txBody>
      </p:sp>
      <p:sp>
        <p:nvSpPr>
          <p:cNvPr id="4" name="Title 3">
            <a:extLst>
              <a:ext uri="{FF2B5EF4-FFF2-40B4-BE49-F238E27FC236}">
                <a16:creationId xmlns:a16="http://schemas.microsoft.com/office/drawing/2014/main" id="{5357CC45-5A89-15E3-45E2-CE8810B2CCDD}"/>
              </a:ext>
            </a:extLst>
          </p:cNvPr>
          <p:cNvSpPr>
            <a:spLocks noGrp="1"/>
          </p:cNvSpPr>
          <p:nvPr>
            <p:ph type="title"/>
          </p:nvPr>
        </p:nvSpPr>
        <p:spPr/>
        <p:txBody>
          <a:bodyPr/>
          <a:lstStyle/>
          <a:p>
            <a:r>
              <a:rPr lang="en-US"/>
              <a:t>Traditional vs. Systematic: Highlighting Key Differences</a:t>
            </a:r>
          </a:p>
        </p:txBody>
      </p:sp>
    </p:spTree>
    <p:extLst>
      <p:ext uri="{BB962C8B-B14F-4D97-AF65-F5344CB8AC3E}">
        <p14:creationId xmlns:p14="http://schemas.microsoft.com/office/powerpoint/2010/main" val="41877060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86B6A-692F-E0EA-22F9-697190BE7FB6}"/>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9C838B4-04FC-7F0B-28E0-C744DC21C419}"/>
              </a:ext>
            </a:extLst>
          </p:cNvPr>
          <p:cNvGraphicFramePr>
            <a:graphicFrameLocks noGrp="1"/>
          </p:cNvGraphicFramePr>
          <p:nvPr>
            <p:ph sz="half" idx="17"/>
            <p:extLst>
              <p:ext uri="{D42A27DB-BD31-4B8C-83A1-F6EECF244321}">
                <p14:modId xmlns:p14="http://schemas.microsoft.com/office/powerpoint/2010/main" val="2089863386"/>
              </p:ext>
            </p:extLst>
          </p:nvPr>
        </p:nvGraphicFramePr>
        <p:xfrm>
          <a:off x="820426" y="1417320"/>
          <a:ext cx="10551147" cy="4023360"/>
        </p:xfrm>
        <a:graphic>
          <a:graphicData uri="http://schemas.openxmlformats.org/drawingml/2006/table">
            <a:tbl>
              <a:tblPr firstRow="1" bandRow="1">
                <a:tableStyleId>{BC89EF96-8CEA-46FF-86C4-4CE0E7609802}</a:tableStyleId>
              </a:tblPr>
              <a:tblGrid>
                <a:gridCol w="3517049">
                  <a:extLst>
                    <a:ext uri="{9D8B030D-6E8A-4147-A177-3AD203B41FA5}">
                      <a16:colId xmlns:a16="http://schemas.microsoft.com/office/drawing/2014/main" val="3871254492"/>
                    </a:ext>
                  </a:extLst>
                </a:gridCol>
                <a:gridCol w="3517049">
                  <a:extLst>
                    <a:ext uri="{9D8B030D-6E8A-4147-A177-3AD203B41FA5}">
                      <a16:colId xmlns:a16="http://schemas.microsoft.com/office/drawing/2014/main" val="1811409829"/>
                    </a:ext>
                  </a:extLst>
                </a:gridCol>
                <a:gridCol w="3517049">
                  <a:extLst>
                    <a:ext uri="{9D8B030D-6E8A-4147-A177-3AD203B41FA5}">
                      <a16:colId xmlns:a16="http://schemas.microsoft.com/office/drawing/2014/main" val="672459737"/>
                    </a:ext>
                  </a:extLst>
                </a:gridCol>
              </a:tblGrid>
              <a:tr h="370840">
                <a:tc>
                  <a:txBody>
                    <a:bodyPr/>
                    <a:lstStyle/>
                    <a:p>
                      <a:pPr algn="ctr"/>
                      <a:endParaRPr lang="en-US" sz="2800">
                        <a:latin typeface="+mn-lt"/>
                      </a:endParaRPr>
                    </a:p>
                  </a:txBody>
                  <a:tcPr/>
                </a:tc>
                <a:tc>
                  <a:txBody>
                    <a:bodyPr/>
                    <a:lstStyle/>
                    <a:p>
                      <a:pPr algn="ctr"/>
                      <a:r>
                        <a:rPr lang="en-US" sz="2800">
                          <a:latin typeface="+mn-lt"/>
                        </a:rPr>
                        <a:t>Traditional</a:t>
                      </a:r>
                    </a:p>
                  </a:txBody>
                  <a:tcPr/>
                </a:tc>
                <a:tc>
                  <a:txBody>
                    <a:bodyPr/>
                    <a:lstStyle/>
                    <a:p>
                      <a:pPr algn="ctr"/>
                      <a:r>
                        <a:rPr lang="en-US" sz="2800">
                          <a:latin typeface="+mn-lt"/>
                        </a:rPr>
                        <a:t>Systematic</a:t>
                      </a:r>
                    </a:p>
                  </a:txBody>
                  <a:tcPr/>
                </a:tc>
                <a:extLst>
                  <a:ext uri="{0D108BD9-81ED-4DB2-BD59-A6C34878D82A}">
                    <a16:rowId xmlns:a16="http://schemas.microsoft.com/office/drawing/2014/main" val="610427998"/>
                  </a:ext>
                </a:extLst>
              </a:tr>
              <a:tr h="370840">
                <a:tc>
                  <a:txBody>
                    <a:bodyPr/>
                    <a:lstStyle/>
                    <a:p>
                      <a:pPr lvl="0" algn="ctr">
                        <a:buNone/>
                      </a:pPr>
                      <a:r>
                        <a:rPr lang="en-US" sz="2400" b="1" i="0" u="none" strike="noStrike" noProof="0">
                          <a:solidFill>
                            <a:schemeClr val="bg1">
                              <a:lumMod val="65000"/>
                            </a:schemeClr>
                          </a:solidFill>
                          <a:latin typeface="+mn-lt"/>
                        </a:rPr>
                        <a:t>PURPOSE</a:t>
                      </a:r>
                    </a:p>
                  </a:txBody>
                  <a:tcPr anchor="ctr"/>
                </a:tc>
                <a:tc>
                  <a:txBody>
                    <a:bodyPr/>
                    <a:lstStyle/>
                    <a:p>
                      <a:pPr lvl="0" algn="ctr">
                        <a:buNone/>
                      </a:pPr>
                      <a:r>
                        <a:rPr lang="en-US" sz="2000" b="0" u="none" strike="noStrike" noProof="0">
                          <a:solidFill>
                            <a:schemeClr val="bg1">
                              <a:lumMod val="65000"/>
                            </a:schemeClr>
                          </a:solidFill>
                          <a:latin typeface="+mn-lt"/>
                        </a:rPr>
                        <a:t>Provide broad narrative overview</a:t>
                      </a:r>
                      <a:endParaRPr lang="en-US" sz="2000" b="0" i="0" u="none" strike="noStrike" noProof="0">
                        <a:solidFill>
                          <a:schemeClr val="bg1">
                            <a:lumMod val="65000"/>
                          </a:schemeClr>
                        </a:solidFill>
                        <a:latin typeface="+mn-lt"/>
                      </a:endParaRPr>
                    </a:p>
                  </a:txBody>
                  <a:tcPr anchor="ctr"/>
                </a:tc>
                <a:tc>
                  <a:txBody>
                    <a:bodyPr/>
                    <a:lstStyle/>
                    <a:p>
                      <a:pPr algn="ctr"/>
                      <a:r>
                        <a:rPr lang="en-US" sz="2000">
                          <a:solidFill>
                            <a:schemeClr val="bg1">
                              <a:lumMod val="65000"/>
                            </a:schemeClr>
                          </a:solidFill>
                          <a:latin typeface="+mn-lt"/>
                        </a:rPr>
                        <a:t>Answer a specific well-defined question</a:t>
                      </a:r>
                    </a:p>
                  </a:txBody>
                  <a:tcPr anchor="ctr"/>
                </a:tc>
                <a:extLst>
                  <a:ext uri="{0D108BD9-81ED-4DB2-BD59-A6C34878D82A}">
                    <a16:rowId xmlns:a16="http://schemas.microsoft.com/office/drawing/2014/main" val="1259117867"/>
                  </a:ext>
                </a:extLst>
              </a:tr>
              <a:tr h="370840">
                <a:tc>
                  <a:txBody>
                    <a:bodyPr/>
                    <a:lstStyle/>
                    <a:p>
                      <a:pPr lvl="0" algn="ctr">
                        <a:buNone/>
                      </a:pPr>
                      <a:r>
                        <a:rPr lang="en-US" sz="2400" b="1" i="0" u="none" strike="noStrike" noProof="0">
                          <a:solidFill>
                            <a:schemeClr val="bg1">
                              <a:lumMod val="65000"/>
                            </a:schemeClr>
                          </a:solidFill>
                          <a:latin typeface="+mn-lt"/>
                        </a:rPr>
                        <a:t>SEARCH STRATEGY</a:t>
                      </a:r>
                    </a:p>
                  </a:txBody>
                  <a:tcPr anchor="ctr"/>
                </a:tc>
                <a:tc>
                  <a:txBody>
                    <a:bodyPr/>
                    <a:lstStyle/>
                    <a:p>
                      <a:pPr lvl="0" algn="ctr">
                        <a:buNone/>
                      </a:pPr>
                      <a:r>
                        <a:rPr lang="en-US" sz="2000" b="0" i="0" u="none" strike="noStrike" noProof="0">
                          <a:solidFill>
                            <a:schemeClr val="bg1">
                              <a:lumMod val="65000"/>
                            </a:schemeClr>
                          </a:solidFill>
                          <a:latin typeface="+mn-lt"/>
                        </a:rPr>
                        <a:t>Not explicitly defined</a:t>
                      </a:r>
                    </a:p>
                  </a:txBody>
                  <a:tcPr anchor="ctr"/>
                </a:tc>
                <a:tc>
                  <a:txBody>
                    <a:bodyPr/>
                    <a:lstStyle/>
                    <a:p>
                      <a:pPr lvl="0" algn="ctr">
                        <a:buNone/>
                      </a:pPr>
                      <a:r>
                        <a:rPr lang="en-US" sz="2000" b="0" i="0" u="none" strike="noStrike" noProof="0">
                          <a:solidFill>
                            <a:schemeClr val="bg1">
                              <a:lumMod val="65000"/>
                            </a:schemeClr>
                          </a:solidFill>
                          <a:latin typeface="+mn-lt"/>
                        </a:rPr>
                        <a:t>Comprehensive, transparent, and pre-defined</a:t>
                      </a:r>
                      <a:endParaRPr lang="en-US" sz="2000">
                        <a:solidFill>
                          <a:schemeClr val="bg1">
                            <a:lumMod val="65000"/>
                          </a:schemeClr>
                        </a:solidFill>
                        <a:latin typeface="+mn-lt"/>
                      </a:endParaRPr>
                    </a:p>
                  </a:txBody>
                  <a:tcPr anchor="ctr"/>
                </a:tc>
                <a:extLst>
                  <a:ext uri="{0D108BD9-81ED-4DB2-BD59-A6C34878D82A}">
                    <a16:rowId xmlns:a16="http://schemas.microsoft.com/office/drawing/2014/main" val="215947166"/>
                  </a:ext>
                </a:extLst>
              </a:tr>
              <a:tr h="370840">
                <a:tc>
                  <a:txBody>
                    <a:bodyPr/>
                    <a:lstStyle/>
                    <a:p>
                      <a:pPr lvl="0" algn="ctr">
                        <a:buNone/>
                      </a:pPr>
                      <a:r>
                        <a:rPr lang="en-US" sz="2400" b="1" i="0" u="none" strike="noStrike" noProof="0">
                          <a:solidFill>
                            <a:schemeClr val="tx1"/>
                          </a:solidFill>
                          <a:latin typeface="+mn-lt"/>
                        </a:rPr>
                        <a:t>STUDY SELECTION</a:t>
                      </a:r>
                    </a:p>
                  </a:txBody>
                  <a:tcPr anchor="ctr">
                    <a:solidFill>
                      <a:schemeClr val="accent2">
                        <a:alpha val="20000"/>
                      </a:schemeClr>
                    </a:solidFill>
                  </a:tcPr>
                </a:tc>
                <a:tc>
                  <a:txBody>
                    <a:bodyPr/>
                    <a:lstStyle/>
                    <a:p>
                      <a:pPr lvl="0" algn="ctr">
                        <a:lnSpc>
                          <a:spcPct val="100000"/>
                        </a:lnSpc>
                        <a:spcBef>
                          <a:spcPts val="0"/>
                        </a:spcBef>
                        <a:spcAft>
                          <a:spcPts val="0"/>
                        </a:spcAft>
                        <a:buNone/>
                      </a:pPr>
                      <a:r>
                        <a:rPr lang="en-US" sz="2000">
                          <a:solidFill>
                            <a:schemeClr val="tx1"/>
                          </a:solidFill>
                          <a:latin typeface="+mn-lt"/>
                        </a:rPr>
                        <a:t>May be subjective</a:t>
                      </a:r>
                    </a:p>
                  </a:txBody>
                  <a:tcPr anchor="ctr">
                    <a:solidFill>
                      <a:schemeClr val="accent2">
                        <a:alpha val="20000"/>
                      </a:schemeClr>
                    </a:solidFill>
                  </a:tcPr>
                </a:tc>
                <a:tc>
                  <a:txBody>
                    <a:bodyPr/>
                    <a:lstStyle/>
                    <a:p>
                      <a:pPr lvl="0" algn="ctr">
                        <a:lnSpc>
                          <a:spcPct val="100000"/>
                        </a:lnSpc>
                        <a:spcBef>
                          <a:spcPts val="0"/>
                        </a:spcBef>
                        <a:spcAft>
                          <a:spcPts val="0"/>
                        </a:spcAft>
                        <a:buNone/>
                      </a:pPr>
                      <a:r>
                        <a:rPr lang="en-US" sz="2000">
                          <a:solidFill>
                            <a:schemeClr val="tx1"/>
                          </a:solidFill>
                          <a:latin typeface="+mn-lt"/>
                        </a:rPr>
                        <a:t>Follow explicit inclusion/exclusion criteria</a:t>
                      </a:r>
                    </a:p>
                  </a:txBody>
                  <a:tcPr anchor="ctr">
                    <a:solidFill>
                      <a:schemeClr val="accent2">
                        <a:alpha val="20000"/>
                      </a:schemeClr>
                    </a:solidFill>
                  </a:tcPr>
                </a:tc>
                <a:extLst>
                  <a:ext uri="{0D108BD9-81ED-4DB2-BD59-A6C34878D82A}">
                    <a16:rowId xmlns:a16="http://schemas.microsoft.com/office/drawing/2014/main" val="3095647575"/>
                  </a:ext>
                </a:extLst>
              </a:tr>
              <a:tr h="370840">
                <a:tc>
                  <a:txBody>
                    <a:bodyPr/>
                    <a:lstStyle/>
                    <a:p>
                      <a:pPr lvl="0" algn="ctr">
                        <a:buNone/>
                      </a:pPr>
                      <a:r>
                        <a:rPr lang="en-US" sz="2400" b="1" i="0" u="none" strike="noStrike" noProof="0">
                          <a:solidFill>
                            <a:schemeClr val="bg1">
                              <a:lumMod val="65000"/>
                            </a:schemeClr>
                          </a:solidFill>
                          <a:latin typeface="+mn-lt"/>
                        </a:rPr>
                        <a:t>OUTPUT</a:t>
                      </a:r>
                    </a:p>
                  </a:txBody>
                  <a:tcPr anchor="ctr"/>
                </a:tc>
                <a:tc>
                  <a:txBody>
                    <a:bodyPr/>
                    <a:lstStyle/>
                    <a:p>
                      <a:pPr lvl="0" algn="ctr">
                        <a:lnSpc>
                          <a:spcPct val="100000"/>
                        </a:lnSpc>
                        <a:spcBef>
                          <a:spcPts val="0"/>
                        </a:spcBef>
                        <a:spcAft>
                          <a:spcPts val="0"/>
                        </a:spcAft>
                        <a:buNone/>
                      </a:pPr>
                      <a:r>
                        <a:rPr lang="en-US" sz="2000">
                          <a:solidFill>
                            <a:schemeClr val="bg1">
                              <a:lumMod val="65000"/>
                            </a:schemeClr>
                          </a:solidFill>
                          <a:latin typeface="+mn-lt"/>
                        </a:rPr>
                        <a:t>Narrative, qualitative</a:t>
                      </a:r>
                    </a:p>
                  </a:txBody>
                  <a:tcPr anchor="ctr"/>
                </a:tc>
                <a:tc>
                  <a:txBody>
                    <a:bodyPr/>
                    <a:lstStyle/>
                    <a:p>
                      <a:pPr lvl="0" algn="ctr">
                        <a:buNone/>
                      </a:pPr>
                      <a:r>
                        <a:rPr lang="en-US" sz="2000" b="0" i="0" u="none" strike="noStrike" noProof="0">
                          <a:solidFill>
                            <a:schemeClr val="bg1">
                              <a:lumMod val="65000"/>
                            </a:schemeClr>
                          </a:solidFill>
                          <a:latin typeface="+mn-lt"/>
                        </a:rPr>
                        <a:t>Can also include a statistical synthesis (meta-analysis)</a:t>
                      </a:r>
                      <a:endParaRPr lang="en-US" sz="2000">
                        <a:solidFill>
                          <a:schemeClr val="bg1">
                            <a:lumMod val="65000"/>
                          </a:schemeClr>
                        </a:solidFill>
                        <a:latin typeface="+mn-lt"/>
                      </a:endParaRPr>
                    </a:p>
                  </a:txBody>
                  <a:tcPr anchor="ctr"/>
                </a:tc>
                <a:extLst>
                  <a:ext uri="{0D108BD9-81ED-4DB2-BD59-A6C34878D82A}">
                    <a16:rowId xmlns:a16="http://schemas.microsoft.com/office/drawing/2014/main" val="2353863486"/>
                  </a:ext>
                </a:extLst>
              </a:tr>
              <a:tr h="370840">
                <a:tc>
                  <a:txBody>
                    <a:bodyPr/>
                    <a:lstStyle/>
                    <a:p>
                      <a:pPr lvl="0" algn="ctr">
                        <a:buNone/>
                      </a:pPr>
                      <a:r>
                        <a:rPr lang="en-US" sz="2400" b="1" i="0" u="none" strike="noStrike" noProof="0">
                          <a:solidFill>
                            <a:schemeClr val="bg1">
                              <a:lumMod val="65000"/>
                            </a:schemeClr>
                          </a:solidFill>
                          <a:latin typeface="+mn-lt"/>
                        </a:rPr>
                        <a:t>REPRODUCIBILITY</a:t>
                      </a:r>
                    </a:p>
                  </a:txBody>
                  <a:tcPr anchor="ctr">
                    <a:solidFill>
                      <a:schemeClr val="accent1">
                        <a:alpha val="20000"/>
                      </a:schemeClr>
                    </a:solidFill>
                  </a:tcPr>
                </a:tc>
                <a:tc>
                  <a:txBody>
                    <a:bodyPr/>
                    <a:lstStyle/>
                    <a:p>
                      <a:pPr lvl="0" algn="ctr">
                        <a:buNone/>
                      </a:pPr>
                      <a:r>
                        <a:rPr lang="en-US" sz="2000" b="0" i="0" u="none" strike="noStrike" noProof="0">
                          <a:solidFill>
                            <a:schemeClr val="bg1">
                              <a:lumMod val="65000"/>
                            </a:schemeClr>
                          </a:solidFill>
                          <a:latin typeface="+mn-lt"/>
                        </a:rPr>
                        <a:t>Low, due to lack of transparency</a:t>
                      </a:r>
                      <a:endParaRPr lang="en-US" sz="2000">
                        <a:solidFill>
                          <a:schemeClr val="bg1">
                            <a:lumMod val="65000"/>
                          </a:schemeClr>
                        </a:solidFill>
                        <a:latin typeface="+mn-lt"/>
                      </a:endParaRPr>
                    </a:p>
                  </a:txBody>
                  <a:tcPr anchor="ctr">
                    <a:solidFill>
                      <a:schemeClr val="accent1">
                        <a:alpha val="20000"/>
                      </a:schemeClr>
                    </a:solidFill>
                  </a:tcPr>
                </a:tc>
                <a:tc>
                  <a:txBody>
                    <a:bodyPr/>
                    <a:lstStyle/>
                    <a:p>
                      <a:pPr lvl="0" algn="ctr">
                        <a:buNone/>
                      </a:pPr>
                      <a:r>
                        <a:rPr lang="en-US" sz="2000" b="0" i="0" u="none" strike="noStrike" noProof="0">
                          <a:solidFill>
                            <a:schemeClr val="bg1">
                              <a:lumMod val="65000"/>
                            </a:schemeClr>
                          </a:solidFill>
                          <a:latin typeface="+mn-lt"/>
                        </a:rPr>
                        <a:t>High, due to systematic and documented approach</a:t>
                      </a:r>
                      <a:endParaRPr lang="en-US" sz="2000">
                        <a:solidFill>
                          <a:schemeClr val="bg1">
                            <a:lumMod val="65000"/>
                          </a:schemeClr>
                        </a:solidFill>
                        <a:latin typeface="+mn-lt"/>
                      </a:endParaRPr>
                    </a:p>
                  </a:txBody>
                  <a:tcPr anchor="ctr">
                    <a:solidFill>
                      <a:schemeClr val="accent1">
                        <a:alpha val="20000"/>
                      </a:schemeClr>
                    </a:solidFill>
                  </a:tcPr>
                </a:tc>
                <a:extLst>
                  <a:ext uri="{0D108BD9-81ED-4DB2-BD59-A6C34878D82A}">
                    <a16:rowId xmlns:a16="http://schemas.microsoft.com/office/drawing/2014/main" val="3756202497"/>
                  </a:ext>
                </a:extLst>
              </a:tr>
            </a:tbl>
          </a:graphicData>
        </a:graphic>
      </p:graphicFrame>
      <p:sp>
        <p:nvSpPr>
          <p:cNvPr id="6" name="Slide Number Placeholder 5">
            <a:extLst>
              <a:ext uri="{FF2B5EF4-FFF2-40B4-BE49-F238E27FC236}">
                <a16:creationId xmlns:a16="http://schemas.microsoft.com/office/drawing/2014/main" id="{7FB72EDD-9A68-66B4-49AB-0AB8388B95A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41B0-7904-4148-9082-6535FE1E4D20}" type="slidenum">
              <a:rPr lang="en-US"/>
              <a:pPr marL="0" marR="0" lvl="0" indent="0" algn="r" defTabSz="914400" rtl="0" eaLnBrk="1" fontAlgn="auto" latinLnBrk="0" hangingPunct="1">
                <a:lnSpc>
                  <a:spcPct val="100000"/>
                </a:lnSpc>
                <a:spcBef>
                  <a:spcPts val="0"/>
                </a:spcBef>
                <a:spcAft>
                  <a:spcPts val="0"/>
                </a:spcAft>
                <a:buClrTx/>
                <a:buSzTx/>
                <a:buFontTx/>
                <a:buNone/>
                <a:tabLst/>
                <a:defRPr/>
              </a:pPr>
              <a:t>16</a:t>
            </a:fld>
            <a:endParaRPr lang="en-US"/>
          </a:p>
        </p:txBody>
      </p:sp>
      <p:sp>
        <p:nvSpPr>
          <p:cNvPr id="4" name="Title 3">
            <a:extLst>
              <a:ext uri="{FF2B5EF4-FFF2-40B4-BE49-F238E27FC236}">
                <a16:creationId xmlns:a16="http://schemas.microsoft.com/office/drawing/2014/main" id="{251EBD1C-504A-1229-2E89-FA229E71A616}"/>
              </a:ext>
            </a:extLst>
          </p:cNvPr>
          <p:cNvSpPr>
            <a:spLocks noGrp="1"/>
          </p:cNvSpPr>
          <p:nvPr>
            <p:ph type="title"/>
          </p:nvPr>
        </p:nvSpPr>
        <p:spPr/>
        <p:txBody>
          <a:bodyPr/>
          <a:lstStyle/>
          <a:p>
            <a:r>
              <a:rPr lang="en-US"/>
              <a:t>Traditional vs. Systematic: Highlighting Key Differences</a:t>
            </a:r>
          </a:p>
        </p:txBody>
      </p:sp>
    </p:spTree>
    <p:extLst>
      <p:ext uri="{BB962C8B-B14F-4D97-AF65-F5344CB8AC3E}">
        <p14:creationId xmlns:p14="http://schemas.microsoft.com/office/powerpoint/2010/main" val="298599319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9F48-F61D-C28D-6BFA-70572E242FE3}"/>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0950370-FF0B-524A-F939-66CEE8D613F0}"/>
              </a:ext>
            </a:extLst>
          </p:cNvPr>
          <p:cNvGraphicFramePr>
            <a:graphicFrameLocks noGrp="1"/>
          </p:cNvGraphicFramePr>
          <p:nvPr>
            <p:ph sz="half" idx="17"/>
            <p:extLst>
              <p:ext uri="{D42A27DB-BD31-4B8C-83A1-F6EECF244321}">
                <p14:modId xmlns:p14="http://schemas.microsoft.com/office/powerpoint/2010/main" val="4227956261"/>
              </p:ext>
            </p:extLst>
          </p:nvPr>
        </p:nvGraphicFramePr>
        <p:xfrm>
          <a:off x="820426" y="1417320"/>
          <a:ext cx="10551147" cy="4023360"/>
        </p:xfrm>
        <a:graphic>
          <a:graphicData uri="http://schemas.openxmlformats.org/drawingml/2006/table">
            <a:tbl>
              <a:tblPr firstRow="1" bandRow="1">
                <a:tableStyleId>{BC89EF96-8CEA-46FF-86C4-4CE0E7609802}</a:tableStyleId>
              </a:tblPr>
              <a:tblGrid>
                <a:gridCol w="3517049">
                  <a:extLst>
                    <a:ext uri="{9D8B030D-6E8A-4147-A177-3AD203B41FA5}">
                      <a16:colId xmlns:a16="http://schemas.microsoft.com/office/drawing/2014/main" val="3871254492"/>
                    </a:ext>
                  </a:extLst>
                </a:gridCol>
                <a:gridCol w="3517049">
                  <a:extLst>
                    <a:ext uri="{9D8B030D-6E8A-4147-A177-3AD203B41FA5}">
                      <a16:colId xmlns:a16="http://schemas.microsoft.com/office/drawing/2014/main" val="1811409829"/>
                    </a:ext>
                  </a:extLst>
                </a:gridCol>
                <a:gridCol w="3517049">
                  <a:extLst>
                    <a:ext uri="{9D8B030D-6E8A-4147-A177-3AD203B41FA5}">
                      <a16:colId xmlns:a16="http://schemas.microsoft.com/office/drawing/2014/main" val="672459737"/>
                    </a:ext>
                  </a:extLst>
                </a:gridCol>
              </a:tblGrid>
              <a:tr h="370840">
                <a:tc>
                  <a:txBody>
                    <a:bodyPr/>
                    <a:lstStyle/>
                    <a:p>
                      <a:pPr algn="ctr"/>
                      <a:endParaRPr lang="en-US" sz="2800">
                        <a:latin typeface="+mn-lt"/>
                      </a:endParaRPr>
                    </a:p>
                  </a:txBody>
                  <a:tcPr/>
                </a:tc>
                <a:tc>
                  <a:txBody>
                    <a:bodyPr/>
                    <a:lstStyle/>
                    <a:p>
                      <a:pPr algn="ctr"/>
                      <a:r>
                        <a:rPr lang="en-US" sz="2800">
                          <a:latin typeface="+mn-lt"/>
                        </a:rPr>
                        <a:t>Traditional</a:t>
                      </a:r>
                    </a:p>
                  </a:txBody>
                  <a:tcPr/>
                </a:tc>
                <a:tc>
                  <a:txBody>
                    <a:bodyPr/>
                    <a:lstStyle/>
                    <a:p>
                      <a:pPr algn="ctr"/>
                      <a:r>
                        <a:rPr lang="en-US" sz="2800">
                          <a:latin typeface="+mn-lt"/>
                        </a:rPr>
                        <a:t>Systematic</a:t>
                      </a:r>
                    </a:p>
                  </a:txBody>
                  <a:tcPr/>
                </a:tc>
                <a:extLst>
                  <a:ext uri="{0D108BD9-81ED-4DB2-BD59-A6C34878D82A}">
                    <a16:rowId xmlns:a16="http://schemas.microsoft.com/office/drawing/2014/main" val="610427998"/>
                  </a:ext>
                </a:extLst>
              </a:tr>
              <a:tr h="370840">
                <a:tc>
                  <a:txBody>
                    <a:bodyPr/>
                    <a:lstStyle/>
                    <a:p>
                      <a:pPr lvl="0" algn="ctr">
                        <a:buNone/>
                      </a:pPr>
                      <a:r>
                        <a:rPr lang="en-US" sz="2400" b="1" i="0" u="none" strike="noStrike" noProof="0">
                          <a:solidFill>
                            <a:schemeClr val="bg1">
                              <a:lumMod val="65000"/>
                            </a:schemeClr>
                          </a:solidFill>
                          <a:latin typeface="+mn-lt"/>
                        </a:rPr>
                        <a:t>PURPOSE</a:t>
                      </a:r>
                    </a:p>
                  </a:txBody>
                  <a:tcPr anchor="ctr"/>
                </a:tc>
                <a:tc>
                  <a:txBody>
                    <a:bodyPr/>
                    <a:lstStyle/>
                    <a:p>
                      <a:pPr lvl="0" algn="ctr">
                        <a:buNone/>
                      </a:pPr>
                      <a:r>
                        <a:rPr lang="en-US" sz="2000" b="0" u="none" strike="noStrike" noProof="0">
                          <a:solidFill>
                            <a:schemeClr val="bg1">
                              <a:lumMod val="65000"/>
                            </a:schemeClr>
                          </a:solidFill>
                          <a:latin typeface="+mn-lt"/>
                        </a:rPr>
                        <a:t>Provide broad narrative overview</a:t>
                      </a:r>
                      <a:endParaRPr lang="en-US" sz="2000" b="0" i="0" u="none" strike="noStrike" noProof="0">
                        <a:solidFill>
                          <a:schemeClr val="bg1">
                            <a:lumMod val="65000"/>
                          </a:schemeClr>
                        </a:solidFill>
                        <a:latin typeface="+mn-lt"/>
                      </a:endParaRPr>
                    </a:p>
                  </a:txBody>
                  <a:tcPr anchor="ctr"/>
                </a:tc>
                <a:tc>
                  <a:txBody>
                    <a:bodyPr/>
                    <a:lstStyle/>
                    <a:p>
                      <a:pPr algn="ctr"/>
                      <a:r>
                        <a:rPr lang="en-US" sz="2000">
                          <a:solidFill>
                            <a:schemeClr val="bg1">
                              <a:lumMod val="65000"/>
                            </a:schemeClr>
                          </a:solidFill>
                          <a:latin typeface="+mn-lt"/>
                        </a:rPr>
                        <a:t>Answer a specific well-defined question</a:t>
                      </a:r>
                    </a:p>
                  </a:txBody>
                  <a:tcPr anchor="ctr"/>
                </a:tc>
                <a:extLst>
                  <a:ext uri="{0D108BD9-81ED-4DB2-BD59-A6C34878D82A}">
                    <a16:rowId xmlns:a16="http://schemas.microsoft.com/office/drawing/2014/main" val="1259117867"/>
                  </a:ext>
                </a:extLst>
              </a:tr>
              <a:tr h="370840">
                <a:tc>
                  <a:txBody>
                    <a:bodyPr/>
                    <a:lstStyle/>
                    <a:p>
                      <a:pPr lvl="0" algn="ctr">
                        <a:buNone/>
                      </a:pPr>
                      <a:r>
                        <a:rPr lang="en-US" sz="2400" b="1" i="0" u="none" strike="noStrike" noProof="0">
                          <a:solidFill>
                            <a:schemeClr val="bg1">
                              <a:lumMod val="65000"/>
                            </a:schemeClr>
                          </a:solidFill>
                          <a:latin typeface="+mn-lt"/>
                        </a:rPr>
                        <a:t>SEARCH STRATEGY</a:t>
                      </a:r>
                    </a:p>
                  </a:txBody>
                  <a:tcPr anchor="ctr"/>
                </a:tc>
                <a:tc>
                  <a:txBody>
                    <a:bodyPr/>
                    <a:lstStyle/>
                    <a:p>
                      <a:pPr lvl="0" algn="ctr">
                        <a:buNone/>
                      </a:pPr>
                      <a:r>
                        <a:rPr lang="en-US" sz="2000" b="0" i="0" u="none" strike="noStrike" noProof="0">
                          <a:solidFill>
                            <a:schemeClr val="bg1">
                              <a:lumMod val="65000"/>
                            </a:schemeClr>
                          </a:solidFill>
                          <a:latin typeface="+mn-lt"/>
                        </a:rPr>
                        <a:t>Not explicitly defined</a:t>
                      </a:r>
                    </a:p>
                  </a:txBody>
                  <a:tcPr anchor="ctr"/>
                </a:tc>
                <a:tc>
                  <a:txBody>
                    <a:bodyPr/>
                    <a:lstStyle/>
                    <a:p>
                      <a:pPr lvl="0" algn="ctr">
                        <a:buNone/>
                      </a:pPr>
                      <a:r>
                        <a:rPr lang="en-US" sz="2000" b="0" i="0" u="none" strike="noStrike" noProof="0">
                          <a:solidFill>
                            <a:schemeClr val="bg1">
                              <a:lumMod val="65000"/>
                            </a:schemeClr>
                          </a:solidFill>
                          <a:latin typeface="+mn-lt"/>
                        </a:rPr>
                        <a:t>Comprehensive, transparent, and pre-defined</a:t>
                      </a:r>
                      <a:endParaRPr lang="en-US" sz="2000">
                        <a:solidFill>
                          <a:schemeClr val="bg1">
                            <a:lumMod val="65000"/>
                          </a:schemeClr>
                        </a:solidFill>
                        <a:latin typeface="+mn-lt"/>
                      </a:endParaRPr>
                    </a:p>
                  </a:txBody>
                  <a:tcPr anchor="ctr"/>
                </a:tc>
                <a:extLst>
                  <a:ext uri="{0D108BD9-81ED-4DB2-BD59-A6C34878D82A}">
                    <a16:rowId xmlns:a16="http://schemas.microsoft.com/office/drawing/2014/main" val="215947166"/>
                  </a:ext>
                </a:extLst>
              </a:tr>
              <a:tr h="370840">
                <a:tc>
                  <a:txBody>
                    <a:bodyPr/>
                    <a:lstStyle/>
                    <a:p>
                      <a:pPr lvl="0" algn="ctr">
                        <a:buNone/>
                      </a:pPr>
                      <a:r>
                        <a:rPr lang="en-US" sz="2400" b="1" i="0" u="none" strike="noStrike" noProof="0">
                          <a:solidFill>
                            <a:schemeClr val="bg1">
                              <a:lumMod val="65000"/>
                            </a:schemeClr>
                          </a:solidFill>
                          <a:latin typeface="+mn-lt"/>
                        </a:rPr>
                        <a:t>STUDY SELECTION</a:t>
                      </a:r>
                    </a:p>
                  </a:txBody>
                  <a:tcPr anchor="ctr"/>
                </a:tc>
                <a:tc>
                  <a:txBody>
                    <a:bodyPr/>
                    <a:lstStyle/>
                    <a:p>
                      <a:pPr lvl="0" algn="ctr">
                        <a:lnSpc>
                          <a:spcPct val="100000"/>
                        </a:lnSpc>
                        <a:spcBef>
                          <a:spcPts val="0"/>
                        </a:spcBef>
                        <a:spcAft>
                          <a:spcPts val="0"/>
                        </a:spcAft>
                        <a:buNone/>
                      </a:pPr>
                      <a:r>
                        <a:rPr lang="en-US" sz="2000">
                          <a:solidFill>
                            <a:schemeClr val="bg1">
                              <a:lumMod val="65000"/>
                            </a:schemeClr>
                          </a:solidFill>
                          <a:latin typeface="+mn-lt"/>
                        </a:rPr>
                        <a:t>May be subjective</a:t>
                      </a:r>
                    </a:p>
                  </a:txBody>
                  <a:tcPr anchor="ctr"/>
                </a:tc>
                <a:tc>
                  <a:txBody>
                    <a:bodyPr/>
                    <a:lstStyle/>
                    <a:p>
                      <a:pPr lvl="0" algn="ctr">
                        <a:lnSpc>
                          <a:spcPct val="100000"/>
                        </a:lnSpc>
                        <a:spcBef>
                          <a:spcPts val="0"/>
                        </a:spcBef>
                        <a:spcAft>
                          <a:spcPts val="0"/>
                        </a:spcAft>
                        <a:buNone/>
                      </a:pPr>
                      <a:r>
                        <a:rPr lang="en-US" sz="2000">
                          <a:solidFill>
                            <a:schemeClr val="bg1">
                              <a:lumMod val="65000"/>
                            </a:schemeClr>
                          </a:solidFill>
                          <a:latin typeface="+mn-lt"/>
                        </a:rPr>
                        <a:t>Follow explicit inclusion/exclusion criteria</a:t>
                      </a:r>
                    </a:p>
                  </a:txBody>
                  <a:tcPr anchor="ctr"/>
                </a:tc>
                <a:extLst>
                  <a:ext uri="{0D108BD9-81ED-4DB2-BD59-A6C34878D82A}">
                    <a16:rowId xmlns:a16="http://schemas.microsoft.com/office/drawing/2014/main" val="3095647575"/>
                  </a:ext>
                </a:extLst>
              </a:tr>
              <a:tr h="370840">
                <a:tc>
                  <a:txBody>
                    <a:bodyPr/>
                    <a:lstStyle/>
                    <a:p>
                      <a:pPr lvl="0" algn="ctr">
                        <a:buNone/>
                      </a:pPr>
                      <a:r>
                        <a:rPr lang="en-US" sz="2400" b="1" i="0" u="none" strike="noStrike" noProof="0">
                          <a:solidFill>
                            <a:schemeClr val="tx1"/>
                          </a:solidFill>
                          <a:latin typeface="+mn-lt"/>
                        </a:rPr>
                        <a:t>OUTPUT</a:t>
                      </a:r>
                    </a:p>
                  </a:txBody>
                  <a:tcPr anchor="ctr"/>
                </a:tc>
                <a:tc>
                  <a:txBody>
                    <a:bodyPr/>
                    <a:lstStyle/>
                    <a:p>
                      <a:pPr lvl="0" algn="ctr">
                        <a:lnSpc>
                          <a:spcPct val="100000"/>
                        </a:lnSpc>
                        <a:spcBef>
                          <a:spcPts val="0"/>
                        </a:spcBef>
                        <a:spcAft>
                          <a:spcPts val="0"/>
                        </a:spcAft>
                        <a:buNone/>
                      </a:pPr>
                      <a:r>
                        <a:rPr lang="en-US" sz="2000">
                          <a:solidFill>
                            <a:schemeClr val="tx1"/>
                          </a:solidFill>
                          <a:latin typeface="+mn-lt"/>
                        </a:rPr>
                        <a:t>Narrative, qualitative</a:t>
                      </a:r>
                    </a:p>
                  </a:txBody>
                  <a:tcPr anchor="ctr"/>
                </a:tc>
                <a:tc>
                  <a:txBody>
                    <a:bodyPr/>
                    <a:lstStyle/>
                    <a:p>
                      <a:pPr lvl="0" algn="ctr">
                        <a:buNone/>
                      </a:pPr>
                      <a:r>
                        <a:rPr lang="en-US" sz="2000" b="0" i="0" u="none" strike="noStrike" noProof="0">
                          <a:solidFill>
                            <a:schemeClr val="tx1"/>
                          </a:solidFill>
                          <a:latin typeface="+mn-lt"/>
                        </a:rPr>
                        <a:t>Can also include a statistical synthesis (meta-analysis)</a:t>
                      </a:r>
                      <a:endParaRPr lang="en-US" sz="2000">
                        <a:solidFill>
                          <a:schemeClr val="tx1"/>
                        </a:solidFill>
                        <a:latin typeface="+mn-lt"/>
                      </a:endParaRPr>
                    </a:p>
                  </a:txBody>
                  <a:tcPr anchor="ctr"/>
                </a:tc>
                <a:extLst>
                  <a:ext uri="{0D108BD9-81ED-4DB2-BD59-A6C34878D82A}">
                    <a16:rowId xmlns:a16="http://schemas.microsoft.com/office/drawing/2014/main" val="2353863486"/>
                  </a:ext>
                </a:extLst>
              </a:tr>
              <a:tr h="0">
                <a:tc>
                  <a:txBody>
                    <a:bodyPr/>
                    <a:lstStyle/>
                    <a:p>
                      <a:pPr lvl="0" algn="ctr">
                        <a:buNone/>
                      </a:pPr>
                      <a:r>
                        <a:rPr lang="en-US" sz="2400" b="1" i="0" u="none" strike="noStrike" noProof="0">
                          <a:solidFill>
                            <a:schemeClr val="bg1">
                              <a:lumMod val="65000"/>
                            </a:schemeClr>
                          </a:solidFill>
                          <a:latin typeface="+mn-lt"/>
                        </a:rPr>
                        <a:t>REPRODUCIBILITY</a:t>
                      </a:r>
                    </a:p>
                  </a:txBody>
                  <a:tcPr anchor="ctr"/>
                </a:tc>
                <a:tc>
                  <a:txBody>
                    <a:bodyPr/>
                    <a:lstStyle/>
                    <a:p>
                      <a:pPr lvl="0" algn="ctr">
                        <a:buNone/>
                      </a:pPr>
                      <a:r>
                        <a:rPr lang="en-US" sz="2000" b="0" i="0" u="none" strike="noStrike" noProof="0">
                          <a:solidFill>
                            <a:schemeClr val="bg1">
                              <a:lumMod val="65000"/>
                            </a:schemeClr>
                          </a:solidFill>
                          <a:latin typeface="+mn-lt"/>
                        </a:rPr>
                        <a:t>Low, due to lack of transparency</a:t>
                      </a:r>
                      <a:endParaRPr lang="en-US" sz="2000">
                        <a:solidFill>
                          <a:schemeClr val="bg1">
                            <a:lumMod val="65000"/>
                          </a:schemeClr>
                        </a:solidFill>
                        <a:latin typeface="+mn-lt"/>
                      </a:endParaRPr>
                    </a:p>
                  </a:txBody>
                  <a:tcPr anchor="ctr"/>
                </a:tc>
                <a:tc>
                  <a:txBody>
                    <a:bodyPr/>
                    <a:lstStyle/>
                    <a:p>
                      <a:pPr lvl="0" algn="ctr">
                        <a:buNone/>
                      </a:pPr>
                      <a:r>
                        <a:rPr lang="en-US" sz="2000" b="0" i="0" u="none" strike="noStrike" noProof="0">
                          <a:solidFill>
                            <a:schemeClr val="bg1">
                              <a:lumMod val="65000"/>
                            </a:schemeClr>
                          </a:solidFill>
                          <a:latin typeface="+mn-lt"/>
                        </a:rPr>
                        <a:t>High, due to systematic and documented approach</a:t>
                      </a:r>
                      <a:endParaRPr lang="en-US" sz="2000">
                        <a:solidFill>
                          <a:schemeClr val="bg1">
                            <a:lumMod val="65000"/>
                          </a:schemeClr>
                        </a:solidFill>
                        <a:latin typeface="+mn-lt"/>
                      </a:endParaRPr>
                    </a:p>
                  </a:txBody>
                  <a:tcPr anchor="ctr"/>
                </a:tc>
                <a:extLst>
                  <a:ext uri="{0D108BD9-81ED-4DB2-BD59-A6C34878D82A}">
                    <a16:rowId xmlns:a16="http://schemas.microsoft.com/office/drawing/2014/main" val="3756202497"/>
                  </a:ext>
                </a:extLst>
              </a:tr>
            </a:tbl>
          </a:graphicData>
        </a:graphic>
      </p:graphicFrame>
      <p:sp>
        <p:nvSpPr>
          <p:cNvPr id="6" name="Slide Number Placeholder 5">
            <a:extLst>
              <a:ext uri="{FF2B5EF4-FFF2-40B4-BE49-F238E27FC236}">
                <a16:creationId xmlns:a16="http://schemas.microsoft.com/office/drawing/2014/main" id="{7A164F8A-F2E5-0B1C-55AF-94600EFEC621}"/>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41B0-7904-4148-9082-6535FE1E4D20}" type="slidenum">
              <a:rPr lang="en-US"/>
              <a:pPr marL="0" marR="0" lvl="0" indent="0" algn="r" defTabSz="914400" rtl="0" eaLnBrk="1" fontAlgn="auto" latinLnBrk="0" hangingPunct="1">
                <a:lnSpc>
                  <a:spcPct val="100000"/>
                </a:lnSpc>
                <a:spcBef>
                  <a:spcPts val="0"/>
                </a:spcBef>
                <a:spcAft>
                  <a:spcPts val="0"/>
                </a:spcAft>
                <a:buClrTx/>
                <a:buSzTx/>
                <a:buFontTx/>
                <a:buNone/>
                <a:tabLst/>
                <a:defRPr/>
              </a:pPr>
              <a:t>17</a:t>
            </a:fld>
            <a:endParaRPr lang="en-US"/>
          </a:p>
        </p:txBody>
      </p:sp>
      <p:sp>
        <p:nvSpPr>
          <p:cNvPr id="4" name="Title 3">
            <a:extLst>
              <a:ext uri="{FF2B5EF4-FFF2-40B4-BE49-F238E27FC236}">
                <a16:creationId xmlns:a16="http://schemas.microsoft.com/office/drawing/2014/main" id="{596A4182-EA06-A9CF-90C3-A0369F00889B}"/>
              </a:ext>
            </a:extLst>
          </p:cNvPr>
          <p:cNvSpPr>
            <a:spLocks noGrp="1"/>
          </p:cNvSpPr>
          <p:nvPr>
            <p:ph type="title"/>
          </p:nvPr>
        </p:nvSpPr>
        <p:spPr/>
        <p:txBody>
          <a:bodyPr/>
          <a:lstStyle/>
          <a:p>
            <a:r>
              <a:rPr lang="en-US"/>
              <a:t>Traditional vs. Systematic: Highlighting Key Differences</a:t>
            </a:r>
          </a:p>
        </p:txBody>
      </p:sp>
    </p:spTree>
    <p:extLst>
      <p:ext uri="{BB962C8B-B14F-4D97-AF65-F5344CB8AC3E}">
        <p14:creationId xmlns:p14="http://schemas.microsoft.com/office/powerpoint/2010/main" val="41341671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2A814-0EF3-07CC-5045-4036A5EFA61B}"/>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0105554-98A5-E308-BDC1-676B95D8C411}"/>
              </a:ext>
            </a:extLst>
          </p:cNvPr>
          <p:cNvGraphicFramePr>
            <a:graphicFrameLocks noGrp="1"/>
          </p:cNvGraphicFramePr>
          <p:nvPr>
            <p:ph sz="half" idx="17"/>
            <p:extLst>
              <p:ext uri="{D42A27DB-BD31-4B8C-83A1-F6EECF244321}">
                <p14:modId xmlns:p14="http://schemas.microsoft.com/office/powerpoint/2010/main" val="3171233225"/>
              </p:ext>
            </p:extLst>
          </p:nvPr>
        </p:nvGraphicFramePr>
        <p:xfrm>
          <a:off x="820426" y="1417320"/>
          <a:ext cx="10551147" cy="4023360"/>
        </p:xfrm>
        <a:graphic>
          <a:graphicData uri="http://schemas.openxmlformats.org/drawingml/2006/table">
            <a:tbl>
              <a:tblPr firstRow="1" bandRow="1">
                <a:tableStyleId>{BC89EF96-8CEA-46FF-86C4-4CE0E7609802}</a:tableStyleId>
              </a:tblPr>
              <a:tblGrid>
                <a:gridCol w="3517049">
                  <a:extLst>
                    <a:ext uri="{9D8B030D-6E8A-4147-A177-3AD203B41FA5}">
                      <a16:colId xmlns:a16="http://schemas.microsoft.com/office/drawing/2014/main" val="3871254492"/>
                    </a:ext>
                  </a:extLst>
                </a:gridCol>
                <a:gridCol w="3517049">
                  <a:extLst>
                    <a:ext uri="{9D8B030D-6E8A-4147-A177-3AD203B41FA5}">
                      <a16:colId xmlns:a16="http://schemas.microsoft.com/office/drawing/2014/main" val="1811409829"/>
                    </a:ext>
                  </a:extLst>
                </a:gridCol>
                <a:gridCol w="3517049">
                  <a:extLst>
                    <a:ext uri="{9D8B030D-6E8A-4147-A177-3AD203B41FA5}">
                      <a16:colId xmlns:a16="http://schemas.microsoft.com/office/drawing/2014/main" val="672459737"/>
                    </a:ext>
                  </a:extLst>
                </a:gridCol>
              </a:tblGrid>
              <a:tr h="370840">
                <a:tc>
                  <a:txBody>
                    <a:bodyPr/>
                    <a:lstStyle/>
                    <a:p>
                      <a:pPr algn="ctr"/>
                      <a:endParaRPr lang="en-US" sz="2800">
                        <a:latin typeface="+mn-lt"/>
                      </a:endParaRPr>
                    </a:p>
                  </a:txBody>
                  <a:tcPr/>
                </a:tc>
                <a:tc>
                  <a:txBody>
                    <a:bodyPr/>
                    <a:lstStyle/>
                    <a:p>
                      <a:pPr algn="ctr"/>
                      <a:r>
                        <a:rPr lang="en-US" sz="2800">
                          <a:latin typeface="+mn-lt"/>
                        </a:rPr>
                        <a:t>Traditional</a:t>
                      </a:r>
                    </a:p>
                  </a:txBody>
                  <a:tcPr/>
                </a:tc>
                <a:tc>
                  <a:txBody>
                    <a:bodyPr/>
                    <a:lstStyle/>
                    <a:p>
                      <a:pPr algn="ctr"/>
                      <a:r>
                        <a:rPr lang="en-US" sz="2800">
                          <a:latin typeface="+mn-lt"/>
                        </a:rPr>
                        <a:t>Systematic</a:t>
                      </a:r>
                    </a:p>
                  </a:txBody>
                  <a:tcPr/>
                </a:tc>
                <a:extLst>
                  <a:ext uri="{0D108BD9-81ED-4DB2-BD59-A6C34878D82A}">
                    <a16:rowId xmlns:a16="http://schemas.microsoft.com/office/drawing/2014/main" val="610427998"/>
                  </a:ext>
                </a:extLst>
              </a:tr>
              <a:tr h="370840">
                <a:tc>
                  <a:txBody>
                    <a:bodyPr/>
                    <a:lstStyle/>
                    <a:p>
                      <a:pPr lvl="0" algn="ctr">
                        <a:buNone/>
                      </a:pPr>
                      <a:r>
                        <a:rPr lang="en-US" sz="2400" b="1" i="0" u="none" strike="noStrike" noProof="0">
                          <a:solidFill>
                            <a:schemeClr val="bg1">
                              <a:lumMod val="65000"/>
                            </a:schemeClr>
                          </a:solidFill>
                          <a:latin typeface="+mn-lt"/>
                        </a:rPr>
                        <a:t>PURPOSE</a:t>
                      </a:r>
                    </a:p>
                  </a:txBody>
                  <a:tcPr anchor="ctr"/>
                </a:tc>
                <a:tc>
                  <a:txBody>
                    <a:bodyPr/>
                    <a:lstStyle/>
                    <a:p>
                      <a:pPr lvl="0" algn="ctr">
                        <a:buNone/>
                      </a:pPr>
                      <a:r>
                        <a:rPr lang="en-US" sz="2000" b="0" u="none" strike="noStrike" noProof="0">
                          <a:solidFill>
                            <a:schemeClr val="bg1">
                              <a:lumMod val="65000"/>
                            </a:schemeClr>
                          </a:solidFill>
                          <a:latin typeface="+mn-lt"/>
                        </a:rPr>
                        <a:t>Provide broad narrative overview</a:t>
                      </a:r>
                      <a:endParaRPr lang="en-US" sz="2000" b="0" i="0" u="none" strike="noStrike" noProof="0">
                        <a:solidFill>
                          <a:schemeClr val="bg1">
                            <a:lumMod val="65000"/>
                          </a:schemeClr>
                        </a:solidFill>
                        <a:latin typeface="+mn-lt"/>
                      </a:endParaRPr>
                    </a:p>
                  </a:txBody>
                  <a:tcPr anchor="ctr"/>
                </a:tc>
                <a:tc>
                  <a:txBody>
                    <a:bodyPr/>
                    <a:lstStyle/>
                    <a:p>
                      <a:pPr algn="ctr"/>
                      <a:r>
                        <a:rPr lang="en-US" sz="2000">
                          <a:solidFill>
                            <a:schemeClr val="bg1">
                              <a:lumMod val="65000"/>
                            </a:schemeClr>
                          </a:solidFill>
                          <a:latin typeface="+mn-lt"/>
                        </a:rPr>
                        <a:t>Answer a specific well-defined question</a:t>
                      </a:r>
                    </a:p>
                  </a:txBody>
                  <a:tcPr anchor="ctr"/>
                </a:tc>
                <a:extLst>
                  <a:ext uri="{0D108BD9-81ED-4DB2-BD59-A6C34878D82A}">
                    <a16:rowId xmlns:a16="http://schemas.microsoft.com/office/drawing/2014/main" val="1259117867"/>
                  </a:ext>
                </a:extLst>
              </a:tr>
              <a:tr h="370840">
                <a:tc>
                  <a:txBody>
                    <a:bodyPr/>
                    <a:lstStyle/>
                    <a:p>
                      <a:pPr lvl="0" algn="ctr">
                        <a:buNone/>
                      </a:pPr>
                      <a:r>
                        <a:rPr lang="en-US" sz="2400" b="1" i="0" u="none" strike="noStrike" noProof="0">
                          <a:solidFill>
                            <a:schemeClr val="bg1">
                              <a:lumMod val="65000"/>
                            </a:schemeClr>
                          </a:solidFill>
                          <a:latin typeface="+mn-lt"/>
                        </a:rPr>
                        <a:t>SEARCH STRATEGY</a:t>
                      </a:r>
                    </a:p>
                  </a:txBody>
                  <a:tcPr anchor="ctr"/>
                </a:tc>
                <a:tc>
                  <a:txBody>
                    <a:bodyPr/>
                    <a:lstStyle/>
                    <a:p>
                      <a:pPr lvl="0" algn="ctr">
                        <a:buNone/>
                      </a:pPr>
                      <a:r>
                        <a:rPr lang="en-US" sz="2000" b="0" i="0" u="none" strike="noStrike" noProof="0">
                          <a:solidFill>
                            <a:schemeClr val="bg1">
                              <a:lumMod val="65000"/>
                            </a:schemeClr>
                          </a:solidFill>
                          <a:latin typeface="+mn-lt"/>
                        </a:rPr>
                        <a:t>Not explicitly defined</a:t>
                      </a:r>
                    </a:p>
                  </a:txBody>
                  <a:tcPr anchor="ctr"/>
                </a:tc>
                <a:tc>
                  <a:txBody>
                    <a:bodyPr/>
                    <a:lstStyle/>
                    <a:p>
                      <a:pPr lvl="0" algn="ctr">
                        <a:buNone/>
                      </a:pPr>
                      <a:r>
                        <a:rPr lang="en-US" sz="2000" b="0" i="0" u="none" strike="noStrike" noProof="0">
                          <a:solidFill>
                            <a:schemeClr val="bg1">
                              <a:lumMod val="65000"/>
                            </a:schemeClr>
                          </a:solidFill>
                          <a:latin typeface="+mn-lt"/>
                        </a:rPr>
                        <a:t>Comprehensive, transparent, and pre-defined</a:t>
                      </a:r>
                      <a:endParaRPr lang="en-US" sz="2000">
                        <a:solidFill>
                          <a:schemeClr val="bg1">
                            <a:lumMod val="65000"/>
                          </a:schemeClr>
                        </a:solidFill>
                        <a:latin typeface="+mn-lt"/>
                      </a:endParaRPr>
                    </a:p>
                  </a:txBody>
                  <a:tcPr anchor="ctr"/>
                </a:tc>
                <a:extLst>
                  <a:ext uri="{0D108BD9-81ED-4DB2-BD59-A6C34878D82A}">
                    <a16:rowId xmlns:a16="http://schemas.microsoft.com/office/drawing/2014/main" val="215947166"/>
                  </a:ext>
                </a:extLst>
              </a:tr>
              <a:tr h="370840">
                <a:tc>
                  <a:txBody>
                    <a:bodyPr/>
                    <a:lstStyle/>
                    <a:p>
                      <a:pPr lvl="0" algn="ctr">
                        <a:buNone/>
                      </a:pPr>
                      <a:r>
                        <a:rPr lang="en-US" sz="2400" b="1" i="0" u="none" strike="noStrike" noProof="0">
                          <a:solidFill>
                            <a:schemeClr val="bg1">
                              <a:lumMod val="65000"/>
                            </a:schemeClr>
                          </a:solidFill>
                          <a:latin typeface="+mn-lt"/>
                        </a:rPr>
                        <a:t>STUDY SELECTION</a:t>
                      </a:r>
                    </a:p>
                  </a:txBody>
                  <a:tcPr anchor="ctr"/>
                </a:tc>
                <a:tc>
                  <a:txBody>
                    <a:bodyPr/>
                    <a:lstStyle/>
                    <a:p>
                      <a:pPr lvl="0" algn="ctr">
                        <a:lnSpc>
                          <a:spcPct val="100000"/>
                        </a:lnSpc>
                        <a:spcBef>
                          <a:spcPts val="0"/>
                        </a:spcBef>
                        <a:spcAft>
                          <a:spcPts val="0"/>
                        </a:spcAft>
                        <a:buNone/>
                      </a:pPr>
                      <a:r>
                        <a:rPr lang="en-US" sz="2000">
                          <a:solidFill>
                            <a:schemeClr val="bg1">
                              <a:lumMod val="65000"/>
                            </a:schemeClr>
                          </a:solidFill>
                          <a:latin typeface="+mn-lt"/>
                        </a:rPr>
                        <a:t>May be subjective</a:t>
                      </a:r>
                    </a:p>
                  </a:txBody>
                  <a:tcPr anchor="ctr"/>
                </a:tc>
                <a:tc>
                  <a:txBody>
                    <a:bodyPr/>
                    <a:lstStyle/>
                    <a:p>
                      <a:pPr lvl="0" algn="ctr">
                        <a:lnSpc>
                          <a:spcPct val="100000"/>
                        </a:lnSpc>
                        <a:spcBef>
                          <a:spcPts val="0"/>
                        </a:spcBef>
                        <a:spcAft>
                          <a:spcPts val="0"/>
                        </a:spcAft>
                        <a:buNone/>
                      </a:pPr>
                      <a:r>
                        <a:rPr lang="en-US" sz="2000">
                          <a:solidFill>
                            <a:schemeClr val="bg1">
                              <a:lumMod val="65000"/>
                            </a:schemeClr>
                          </a:solidFill>
                          <a:latin typeface="+mn-lt"/>
                        </a:rPr>
                        <a:t>Follow explicit inclusion/exclusion criteria</a:t>
                      </a:r>
                    </a:p>
                  </a:txBody>
                  <a:tcPr anchor="ctr"/>
                </a:tc>
                <a:extLst>
                  <a:ext uri="{0D108BD9-81ED-4DB2-BD59-A6C34878D82A}">
                    <a16:rowId xmlns:a16="http://schemas.microsoft.com/office/drawing/2014/main" val="3095647575"/>
                  </a:ext>
                </a:extLst>
              </a:tr>
              <a:tr h="370840">
                <a:tc>
                  <a:txBody>
                    <a:bodyPr/>
                    <a:lstStyle/>
                    <a:p>
                      <a:pPr lvl="0" algn="ctr">
                        <a:buNone/>
                      </a:pPr>
                      <a:r>
                        <a:rPr lang="en-US" sz="2400" b="1" i="0" u="none" strike="noStrike" noProof="0">
                          <a:solidFill>
                            <a:schemeClr val="bg1">
                              <a:lumMod val="65000"/>
                            </a:schemeClr>
                          </a:solidFill>
                          <a:latin typeface="+mn-lt"/>
                        </a:rPr>
                        <a:t>OUTPUT</a:t>
                      </a:r>
                    </a:p>
                  </a:txBody>
                  <a:tcPr anchor="ctr"/>
                </a:tc>
                <a:tc>
                  <a:txBody>
                    <a:bodyPr/>
                    <a:lstStyle/>
                    <a:p>
                      <a:pPr lvl="0" algn="ctr">
                        <a:lnSpc>
                          <a:spcPct val="100000"/>
                        </a:lnSpc>
                        <a:spcBef>
                          <a:spcPts val="0"/>
                        </a:spcBef>
                        <a:spcAft>
                          <a:spcPts val="0"/>
                        </a:spcAft>
                        <a:buNone/>
                      </a:pPr>
                      <a:r>
                        <a:rPr lang="en-US" sz="2000">
                          <a:solidFill>
                            <a:schemeClr val="bg1">
                              <a:lumMod val="65000"/>
                            </a:schemeClr>
                          </a:solidFill>
                          <a:latin typeface="+mn-lt"/>
                        </a:rPr>
                        <a:t>Narrative, qualitative</a:t>
                      </a:r>
                    </a:p>
                  </a:txBody>
                  <a:tcPr anchor="ctr"/>
                </a:tc>
                <a:tc>
                  <a:txBody>
                    <a:bodyPr/>
                    <a:lstStyle/>
                    <a:p>
                      <a:pPr lvl="0" algn="ctr">
                        <a:buNone/>
                      </a:pPr>
                      <a:r>
                        <a:rPr lang="en-US" sz="2000" b="0" i="0" u="none" strike="noStrike" noProof="0">
                          <a:solidFill>
                            <a:schemeClr val="bg1">
                              <a:lumMod val="65000"/>
                            </a:schemeClr>
                          </a:solidFill>
                          <a:latin typeface="+mn-lt"/>
                        </a:rPr>
                        <a:t>Can also include a statistical synthesis (meta-analysis)</a:t>
                      </a:r>
                      <a:endParaRPr lang="en-US" sz="2000">
                        <a:solidFill>
                          <a:schemeClr val="bg1">
                            <a:lumMod val="65000"/>
                          </a:schemeClr>
                        </a:solidFill>
                        <a:latin typeface="+mn-lt"/>
                      </a:endParaRPr>
                    </a:p>
                  </a:txBody>
                  <a:tcPr anchor="ctr"/>
                </a:tc>
                <a:extLst>
                  <a:ext uri="{0D108BD9-81ED-4DB2-BD59-A6C34878D82A}">
                    <a16:rowId xmlns:a16="http://schemas.microsoft.com/office/drawing/2014/main" val="2353863486"/>
                  </a:ext>
                </a:extLst>
              </a:tr>
              <a:tr h="370840">
                <a:tc>
                  <a:txBody>
                    <a:bodyPr/>
                    <a:lstStyle/>
                    <a:p>
                      <a:pPr lvl="0" algn="ctr">
                        <a:buNone/>
                      </a:pPr>
                      <a:r>
                        <a:rPr lang="en-US" sz="2400" b="1" i="0" u="none" strike="noStrike" noProof="0">
                          <a:latin typeface="+mn-lt"/>
                        </a:rPr>
                        <a:t>REPRODUCIBILITY</a:t>
                      </a:r>
                    </a:p>
                  </a:txBody>
                  <a:tcPr anchor="ctr">
                    <a:solidFill>
                      <a:schemeClr val="accent2">
                        <a:alpha val="20000"/>
                      </a:schemeClr>
                    </a:solidFill>
                  </a:tcPr>
                </a:tc>
                <a:tc>
                  <a:txBody>
                    <a:bodyPr/>
                    <a:lstStyle/>
                    <a:p>
                      <a:pPr lvl="0" algn="ctr">
                        <a:buNone/>
                      </a:pPr>
                      <a:r>
                        <a:rPr lang="en-US" sz="2000" b="0" i="0" u="none" strike="noStrike" noProof="0">
                          <a:latin typeface="+mn-lt"/>
                        </a:rPr>
                        <a:t>Low, due to lack of transparency</a:t>
                      </a:r>
                      <a:endParaRPr lang="en-US" sz="2000">
                        <a:latin typeface="+mn-lt"/>
                      </a:endParaRPr>
                    </a:p>
                  </a:txBody>
                  <a:tcPr anchor="ctr">
                    <a:solidFill>
                      <a:schemeClr val="accent2">
                        <a:alpha val="20000"/>
                      </a:schemeClr>
                    </a:solidFill>
                  </a:tcPr>
                </a:tc>
                <a:tc>
                  <a:txBody>
                    <a:bodyPr/>
                    <a:lstStyle/>
                    <a:p>
                      <a:pPr lvl="0" algn="ctr">
                        <a:buNone/>
                      </a:pPr>
                      <a:r>
                        <a:rPr lang="en-US" sz="2000" b="0" i="0" u="none" strike="noStrike" noProof="0">
                          <a:latin typeface="+mn-lt"/>
                        </a:rPr>
                        <a:t>High, due to systematic and documented approach</a:t>
                      </a:r>
                      <a:endParaRPr lang="en-US" sz="2000">
                        <a:latin typeface="+mn-lt"/>
                      </a:endParaRPr>
                    </a:p>
                  </a:txBody>
                  <a:tcPr anchor="ctr">
                    <a:solidFill>
                      <a:schemeClr val="accent2">
                        <a:alpha val="20000"/>
                      </a:schemeClr>
                    </a:solidFill>
                  </a:tcPr>
                </a:tc>
                <a:extLst>
                  <a:ext uri="{0D108BD9-81ED-4DB2-BD59-A6C34878D82A}">
                    <a16:rowId xmlns:a16="http://schemas.microsoft.com/office/drawing/2014/main" val="3756202497"/>
                  </a:ext>
                </a:extLst>
              </a:tr>
            </a:tbl>
          </a:graphicData>
        </a:graphic>
      </p:graphicFrame>
      <p:sp>
        <p:nvSpPr>
          <p:cNvPr id="6" name="Slide Number Placeholder 5">
            <a:extLst>
              <a:ext uri="{FF2B5EF4-FFF2-40B4-BE49-F238E27FC236}">
                <a16:creationId xmlns:a16="http://schemas.microsoft.com/office/drawing/2014/main" id="{D4E6E5D5-D213-D957-810C-0C2DB4A0612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41B0-7904-4148-9082-6535FE1E4D20}" type="slidenum">
              <a:rPr lang="en-US"/>
              <a:pPr marL="0" marR="0" lvl="0" indent="0" algn="r" defTabSz="914400" rtl="0" eaLnBrk="1" fontAlgn="auto" latinLnBrk="0" hangingPunct="1">
                <a:lnSpc>
                  <a:spcPct val="100000"/>
                </a:lnSpc>
                <a:spcBef>
                  <a:spcPts val="0"/>
                </a:spcBef>
                <a:spcAft>
                  <a:spcPts val="0"/>
                </a:spcAft>
                <a:buClrTx/>
                <a:buSzTx/>
                <a:buFontTx/>
                <a:buNone/>
                <a:tabLst/>
                <a:defRPr/>
              </a:pPr>
              <a:t>18</a:t>
            </a:fld>
            <a:endParaRPr lang="en-US"/>
          </a:p>
        </p:txBody>
      </p:sp>
      <p:sp>
        <p:nvSpPr>
          <p:cNvPr id="4" name="Title 3">
            <a:extLst>
              <a:ext uri="{FF2B5EF4-FFF2-40B4-BE49-F238E27FC236}">
                <a16:creationId xmlns:a16="http://schemas.microsoft.com/office/drawing/2014/main" id="{48F7A886-7E7D-9CCC-994C-CF22B4685B97}"/>
              </a:ext>
            </a:extLst>
          </p:cNvPr>
          <p:cNvSpPr>
            <a:spLocks noGrp="1"/>
          </p:cNvSpPr>
          <p:nvPr>
            <p:ph type="title"/>
          </p:nvPr>
        </p:nvSpPr>
        <p:spPr/>
        <p:txBody>
          <a:bodyPr/>
          <a:lstStyle/>
          <a:p>
            <a:r>
              <a:rPr lang="en-US"/>
              <a:t>Traditional vs. Systematic: Highlighting Key Differences</a:t>
            </a:r>
          </a:p>
        </p:txBody>
      </p:sp>
    </p:spTree>
    <p:extLst>
      <p:ext uri="{BB962C8B-B14F-4D97-AF65-F5344CB8AC3E}">
        <p14:creationId xmlns:p14="http://schemas.microsoft.com/office/powerpoint/2010/main" val="36900731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D65FCFC9-2BF5-FD77-A572-7AA8E2B76D9D}"/>
              </a:ext>
            </a:extLst>
          </p:cNvPr>
          <p:cNvSpPr>
            <a:spLocks noGrp="1"/>
          </p:cNvSpPr>
          <p:nvPr>
            <p:ph sz="quarter" idx="17"/>
          </p:nvPr>
        </p:nvSpPr>
        <p:spPr>
          <a:xfrm>
            <a:off x="457199" y="1303020"/>
            <a:ext cx="11274425" cy="4023360"/>
          </a:xfrm>
        </p:spPr>
        <p:txBody>
          <a:bodyPr vert="horz" lIns="0" tIns="0" rIns="0" bIns="0" rtlCol="0" anchor="t">
            <a:normAutofit/>
          </a:bodyPr>
          <a:lstStyle/>
          <a:p>
            <a:r>
              <a:rPr lang="en-US" sz="2400">
                <a:cs typeface="Arial"/>
              </a:rPr>
              <a:t>Combine information from multiple studies investigating the same topic to </a:t>
            </a:r>
            <a:r>
              <a:rPr lang="en-US" sz="2400" b="1" i="1" u="sng">
                <a:cs typeface="Arial"/>
              </a:rPr>
              <a:t>comprehensively</a:t>
            </a:r>
            <a:r>
              <a:rPr lang="en-US" sz="2400" b="1" i="1">
                <a:cs typeface="Arial"/>
              </a:rPr>
              <a:t> understand findings </a:t>
            </a:r>
            <a:r>
              <a:rPr lang="en-US" sz="2400">
                <a:cs typeface="Arial"/>
              </a:rPr>
              <a:t>utilizing</a:t>
            </a:r>
            <a:r>
              <a:rPr lang="en-US" sz="2400" i="1">
                <a:cs typeface="Arial"/>
              </a:rPr>
              <a:t> </a:t>
            </a:r>
            <a:r>
              <a:rPr lang="en-US" sz="2400">
                <a:cs typeface="Arial"/>
              </a:rPr>
              <a:t>transparent, pre-defined methods</a:t>
            </a:r>
            <a:endParaRPr lang="en-US" sz="2400" b="1">
              <a:cs typeface="Arial"/>
            </a:endParaRPr>
          </a:p>
        </p:txBody>
      </p:sp>
      <p:sp>
        <p:nvSpPr>
          <p:cNvPr id="6" name="Text Placeholder 5">
            <a:extLst>
              <a:ext uri="{FF2B5EF4-FFF2-40B4-BE49-F238E27FC236}">
                <a16:creationId xmlns:a16="http://schemas.microsoft.com/office/drawing/2014/main" id="{0752B24A-92AD-D802-620E-B4A4C130F1B0}"/>
              </a:ext>
            </a:extLst>
          </p:cNvPr>
          <p:cNvSpPr>
            <a:spLocks noGrp="1"/>
          </p:cNvSpPr>
          <p:nvPr>
            <p:ph type="body" sz="quarter" idx="14"/>
          </p:nvPr>
        </p:nvSpPr>
        <p:spPr/>
        <p:txBody>
          <a:bodyPr anchor="b">
            <a:normAutofit/>
          </a:bodyPr>
          <a:lstStyle/>
          <a:p>
            <a:r>
              <a:rPr lang="en-US" sz="900" err="1"/>
              <a:t>Lasserson</a:t>
            </a:r>
            <a:r>
              <a:rPr lang="en-US" sz="900"/>
              <a:t> TJ, Thomas J, Higgins JP. Chapter 1: Starting a review [last updated August 2021]. In: Higgins JP, Thomas J, Chandler J, Cumpston M, Li T, Page MJ, et al, editor(s). </a:t>
            </a:r>
            <a:r>
              <a:rPr lang="en-US" sz="900" i="1"/>
              <a:t>Cochrane Handbook for Systematic Reviews of Interventions</a:t>
            </a:r>
            <a:r>
              <a:rPr lang="en-US" sz="900"/>
              <a:t> version 6.5. Cochrane, 2024. Available from </a:t>
            </a:r>
            <a:r>
              <a:rPr lang="en-US" sz="900" i="1"/>
              <a:t>cochrane.org/handbook</a:t>
            </a:r>
            <a:r>
              <a:rPr lang="en-US" sz="900"/>
              <a:t>. </a:t>
            </a:r>
          </a:p>
        </p:txBody>
      </p:sp>
      <p:sp>
        <p:nvSpPr>
          <p:cNvPr id="5" name="Slide Number Placeholder 4">
            <a:extLst>
              <a:ext uri="{FF2B5EF4-FFF2-40B4-BE49-F238E27FC236}">
                <a16:creationId xmlns:a16="http://schemas.microsoft.com/office/drawing/2014/main" id="{5AAB7C23-1C4A-21D5-A71C-A207BF03FA3D}"/>
              </a:ext>
            </a:extLst>
          </p:cNvPr>
          <p:cNvSpPr>
            <a:spLocks noGrp="1"/>
          </p:cNvSpPr>
          <p:nvPr>
            <p:ph type="sldNum" sz="quarter" idx="18"/>
          </p:nvPr>
        </p:nvSpPr>
        <p:spPr>
          <a:xfrm>
            <a:off x="505271" y="6427358"/>
            <a:ext cx="196485" cy="246221"/>
          </a:xfrm>
        </p:spPr>
        <p:txBody>
          <a:bodyPr wrap="none" anchor="ctr">
            <a:normAutofit/>
          </a:bodyPr>
          <a:lstStyle/>
          <a:p>
            <a:pPr>
              <a:lnSpc>
                <a:spcPct val="90000"/>
              </a:lnSpc>
              <a:spcAft>
                <a:spcPts val="600"/>
              </a:spcAft>
            </a:pPr>
            <a:fld id="{1482C961-0223-46C8-A4D1-0E459D437518}" type="slidenum">
              <a:rPr lang="en-US"/>
              <a:pPr>
                <a:lnSpc>
                  <a:spcPct val="90000"/>
                </a:lnSpc>
                <a:spcAft>
                  <a:spcPts val="600"/>
                </a:spcAft>
              </a:pPr>
              <a:t>19</a:t>
            </a:fld>
            <a:endParaRPr lang="en-US"/>
          </a:p>
        </p:txBody>
      </p:sp>
      <p:graphicFrame>
        <p:nvGraphicFramePr>
          <p:cNvPr id="9" name="Diagram 8">
            <a:extLst>
              <a:ext uri="{FF2B5EF4-FFF2-40B4-BE49-F238E27FC236}">
                <a16:creationId xmlns:a16="http://schemas.microsoft.com/office/drawing/2014/main" id="{1E9926AA-6D36-EFB7-8F1F-71D244AC6C32}"/>
              </a:ext>
            </a:extLst>
          </p:cNvPr>
          <p:cNvGraphicFramePr/>
          <p:nvPr>
            <p:extLst>
              <p:ext uri="{D42A27DB-BD31-4B8C-83A1-F6EECF244321}">
                <p14:modId xmlns:p14="http://schemas.microsoft.com/office/powerpoint/2010/main" val="1916959056"/>
              </p:ext>
            </p:extLst>
          </p:nvPr>
        </p:nvGraphicFramePr>
        <p:xfrm>
          <a:off x="1366880" y="3172104"/>
          <a:ext cx="9455061" cy="2382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3">
            <a:extLst>
              <a:ext uri="{FF2B5EF4-FFF2-40B4-BE49-F238E27FC236}">
                <a16:creationId xmlns:a16="http://schemas.microsoft.com/office/drawing/2014/main" id="{F1BFE82B-ACE4-74E6-4040-8B3BC2F931A2}"/>
              </a:ext>
            </a:extLst>
          </p:cNvPr>
          <p:cNvSpPr>
            <a:spLocks noGrp="1"/>
          </p:cNvSpPr>
          <p:nvPr>
            <p:ph type="title"/>
          </p:nvPr>
        </p:nvSpPr>
        <p:spPr>
          <a:xfrm>
            <a:off x="458724" y="0"/>
            <a:ext cx="11274552" cy="1051560"/>
          </a:xfrm>
        </p:spPr>
        <p:txBody>
          <a:bodyPr/>
          <a:lstStyle/>
          <a:p>
            <a:r>
              <a:rPr lang="en-US"/>
              <a:t>Primary Goal of Systematic Reviews</a:t>
            </a:r>
          </a:p>
        </p:txBody>
      </p:sp>
    </p:spTree>
    <p:extLst>
      <p:ext uri="{BB962C8B-B14F-4D97-AF65-F5344CB8AC3E}">
        <p14:creationId xmlns:p14="http://schemas.microsoft.com/office/powerpoint/2010/main" val="340547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3F51263C-7A86-4089-AB2F-C79471900F8A}"/>
                                            </p:graphicEl>
                                          </p:spTgt>
                                        </p:tgtEl>
                                        <p:attrNameLst>
                                          <p:attrName>style.visibility</p:attrName>
                                        </p:attrNameLst>
                                      </p:cBhvr>
                                      <p:to>
                                        <p:strVal val="visible"/>
                                      </p:to>
                                    </p:set>
                                    <p:animEffect transition="in" filter="fade">
                                      <p:cBhvr>
                                        <p:cTn id="7" dur="500"/>
                                        <p:tgtEl>
                                          <p:spTgt spid="9">
                                            <p:graphicEl>
                                              <a:dgm id="{3F51263C-7A86-4089-AB2F-C79471900F8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dgm id="{43862BDB-1D37-4C7F-9E08-F26041868596}"/>
                                            </p:graphicEl>
                                          </p:spTgt>
                                        </p:tgtEl>
                                        <p:attrNameLst>
                                          <p:attrName>style.visibility</p:attrName>
                                        </p:attrNameLst>
                                      </p:cBhvr>
                                      <p:to>
                                        <p:strVal val="visible"/>
                                      </p:to>
                                    </p:set>
                                    <p:animEffect transition="in" filter="fade">
                                      <p:cBhvr>
                                        <p:cTn id="10" dur="500"/>
                                        <p:tgtEl>
                                          <p:spTgt spid="9">
                                            <p:graphicEl>
                                              <a:dgm id="{43862BDB-1D37-4C7F-9E08-F26041868596}"/>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graphicEl>
                                              <a:dgm id="{E5A71DB3-E01B-45A6-BCA4-41870792C009}"/>
                                            </p:graphicEl>
                                          </p:spTgt>
                                        </p:tgtEl>
                                        <p:attrNameLst>
                                          <p:attrName>style.visibility</p:attrName>
                                        </p:attrNameLst>
                                      </p:cBhvr>
                                      <p:to>
                                        <p:strVal val="visible"/>
                                      </p:to>
                                    </p:set>
                                    <p:animEffect transition="in" filter="fade">
                                      <p:cBhvr>
                                        <p:cTn id="13" dur="500"/>
                                        <p:tgtEl>
                                          <p:spTgt spid="9">
                                            <p:graphicEl>
                                              <a:dgm id="{E5A71DB3-E01B-45A6-BCA4-41870792C009}"/>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graphicEl>
                                              <a:dgm id="{65995492-EA03-4ABD-8D50-A82539F98B83}"/>
                                            </p:graphicEl>
                                          </p:spTgt>
                                        </p:tgtEl>
                                        <p:attrNameLst>
                                          <p:attrName>style.visibility</p:attrName>
                                        </p:attrNameLst>
                                      </p:cBhvr>
                                      <p:to>
                                        <p:strVal val="visible"/>
                                      </p:to>
                                    </p:set>
                                    <p:animEffect transition="in" filter="fade">
                                      <p:cBhvr>
                                        <p:cTn id="18" dur="500"/>
                                        <p:tgtEl>
                                          <p:spTgt spid="9">
                                            <p:graphicEl>
                                              <a:dgm id="{65995492-EA03-4ABD-8D50-A82539F98B83}"/>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graphicEl>
                                              <a:dgm id="{090BF237-D74C-4383-AAC3-3449F750B71A}"/>
                                            </p:graphicEl>
                                          </p:spTgt>
                                        </p:tgtEl>
                                        <p:attrNameLst>
                                          <p:attrName>style.visibility</p:attrName>
                                        </p:attrNameLst>
                                      </p:cBhvr>
                                      <p:to>
                                        <p:strVal val="visible"/>
                                      </p:to>
                                    </p:set>
                                    <p:animEffect transition="in" filter="fade">
                                      <p:cBhvr>
                                        <p:cTn id="21" dur="500"/>
                                        <p:tgtEl>
                                          <p:spTgt spid="9">
                                            <p:graphicEl>
                                              <a:dgm id="{090BF237-D74C-4383-AAC3-3449F750B71A}"/>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graphicEl>
                                              <a:dgm id="{8BCFEB68-6C5A-4744-BB3B-86932CEA256F}"/>
                                            </p:graphicEl>
                                          </p:spTgt>
                                        </p:tgtEl>
                                        <p:attrNameLst>
                                          <p:attrName>style.visibility</p:attrName>
                                        </p:attrNameLst>
                                      </p:cBhvr>
                                      <p:to>
                                        <p:strVal val="visible"/>
                                      </p:to>
                                    </p:set>
                                    <p:animEffect transition="in" filter="fade">
                                      <p:cBhvr>
                                        <p:cTn id="24" dur="500"/>
                                        <p:tgtEl>
                                          <p:spTgt spid="9">
                                            <p:graphicEl>
                                              <a:dgm id="{8BCFEB68-6C5A-4744-BB3B-86932CEA256F}"/>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graphicEl>
                                              <a:dgm id="{2CDE2B41-242D-49FE-801C-C491156A4514}"/>
                                            </p:graphicEl>
                                          </p:spTgt>
                                        </p:tgtEl>
                                        <p:attrNameLst>
                                          <p:attrName>style.visibility</p:attrName>
                                        </p:attrNameLst>
                                      </p:cBhvr>
                                      <p:to>
                                        <p:strVal val="visible"/>
                                      </p:to>
                                    </p:set>
                                    <p:animEffect transition="in" filter="fade">
                                      <p:cBhvr>
                                        <p:cTn id="29" dur="500"/>
                                        <p:tgtEl>
                                          <p:spTgt spid="9">
                                            <p:graphicEl>
                                              <a:dgm id="{2CDE2B41-242D-49FE-801C-C491156A4514}"/>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graphicEl>
                                              <a:dgm id="{A4EDBA82-6B4F-426B-BAEA-9496FE1FC402}"/>
                                            </p:graphicEl>
                                          </p:spTgt>
                                        </p:tgtEl>
                                        <p:attrNameLst>
                                          <p:attrName>style.visibility</p:attrName>
                                        </p:attrNameLst>
                                      </p:cBhvr>
                                      <p:to>
                                        <p:strVal val="visible"/>
                                      </p:to>
                                    </p:set>
                                    <p:animEffect transition="in" filter="fade">
                                      <p:cBhvr>
                                        <p:cTn id="32" dur="500"/>
                                        <p:tgtEl>
                                          <p:spTgt spid="9">
                                            <p:graphicEl>
                                              <a:dgm id="{A4EDBA82-6B4F-426B-BAEA-9496FE1FC402}"/>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graphicEl>
                                              <a:dgm id="{E79E7A69-AD60-43A3-A3BE-0E9C1F8BFB8E}"/>
                                            </p:graphicEl>
                                          </p:spTgt>
                                        </p:tgtEl>
                                        <p:attrNameLst>
                                          <p:attrName>style.visibility</p:attrName>
                                        </p:attrNameLst>
                                      </p:cBhvr>
                                      <p:to>
                                        <p:strVal val="visible"/>
                                      </p:to>
                                    </p:set>
                                    <p:animEffect transition="in" filter="fade">
                                      <p:cBhvr>
                                        <p:cTn id="35" dur="500"/>
                                        <p:tgtEl>
                                          <p:spTgt spid="9">
                                            <p:graphicEl>
                                              <a:dgm id="{E79E7A69-AD60-43A3-A3BE-0E9C1F8BFB8E}"/>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graphicEl>
                                              <a:dgm id="{ED1DF6C2-A449-4AD3-BEF6-9014A26AE62D}"/>
                                            </p:graphicEl>
                                          </p:spTgt>
                                        </p:tgtEl>
                                        <p:attrNameLst>
                                          <p:attrName>style.visibility</p:attrName>
                                        </p:attrNameLst>
                                      </p:cBhvr>
                                      <p:to>
                                        <p:strVal val="visible"/>
                                      </p:to>
                                    </p:set>
                                    <p:animEffect transition="in" filter="fade">
                                      <p:cBhvr>
                                        <p:cTn id="40" dur="500"/>
                                        <p:tgtEl>
                                          <p:spTgt spid="9">
                                            <p:graphicEl>
                                              <a:dgm id="{ED1DF6C2-A449-4AD3-BEF6-9014A26AE62D}"/>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graphicEl>
                                              <a:dgm id="{D4772562-CFFB-4CEF-905F-1231D4668CC7}"/>
                                            </p:graphicEl>
                                          </p:spTgt>
                                        </p:tgtEl>
                                        <p:attrNameLst>
                                          <p:attrName>style.visibility</p:attrName>
                                        </p:attrNameLst>
                                      </p:cBhvr>
                                      <p:to>
                                        <p:strVal val="visible"/>
                                      </p:to>
                                    </p:set>
                                    <p:animEffect transition="in" filter="fade">
                                      <p:cBhvr>
                                        <p:cTn id="43" dur="500"/>
                                        <p:tgtEl>
                                          <p:spTgt spid="9">
                                            <p:graphicEl>
                                              <a:dgm id="{D4772562-CFFB-4CEF-905F-1231D4668CC7}"/>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graphicEl>
                                              <a:dgm id="{403D3678-5E3B-4B71-B236-6585394A2E88}"/>
                                            </p:graphicEl>
                                          </p:spTgt>
                                        </p:tgtEl>
                                        <p:attrNameLst>
                                          <p:attrName>style.visibility</p:attrName>
                                        </p:attrNameLst>
                                      </p:cBhvr>
                                      <p:to>
                                        <p:strVal val="visible"/>
                                      </p:to>
                                    </p:set>
                                    <p:animEffect transition="in" filter="fade">
                                      <p:cBhvr>
                                        <p:cTn id="46" dur="500"/>
                                        <p:tgtEl>
                                          <p:spTgt spid="9">
                                            <p:graphicEl>
                                              <a:dgm id="{403D3678-5E3B-4B71-B236-6585394A2E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72D5F4-279F-184D-A23F-4CD6BE796CC7}"/>
              </a:ext>
            </a:extLst>
          </p:cNvPr>
          <p:cNvSpPr>
            <a:spLocks noGrp="1"/>
          </p:cNvSpPr>
          <p:nvPr>
            <p:ph type="title"/>
          </p:nvPr>
        </p:nvSpPr>
        <p:spPr/>
        <p:txBody>
          <a:bodyPr/>
          <a:lstStyle/>
          <a:p>
            <a:r>
              <a:rPr lang="en-US"/>
              <a:t>Virtual Meeting/Conference Recording Notice</a:t>
            </a:r>
          </a:p>
        </p:txBody>
      </p:sp>
      <p:sp>
        <p:nvSpPr>
          <p:cNvPr id="7" name="Content Placeholder 6">
            <a:extLst>
              <a:ext uri="{FF2B5EF4-FFF2-40B4-BE49-F238E27FC236}">
                <a16:creationId xmlns:a16="http://schemas.microsoft.com/office/drawing/2014/main" id="{C7858769-4B14-E14A-BEF8-FA3AD24DE1C3}"/>
              </a:ext>
            </a:extLst>
          </p:cNvPr>
          <p:cNvSpPr>
            <a:spLocks noGrp="1"/>
          </p:cNvSpPr>
          <p:nvPr>
            <p:ph sz="quarter" idx="14"/>
          </p:nvPr>
        </p:nvSpPr>
        <p:spPr>
          <a:xfrm>
            <a:off x="457200" y="1307592"/>
            <a:ext cx="11274552" cy="4786676"/>
          </a:xfrm>
          <a:ln w="3175">
            <a:noFill/>
          </a:ln>
        </p:spPr>
        <p:txBody>
          <a:bodyPr/>
          <a:lstStyle/>
          <a:p>
            <a:r>
              <a:rPr lang="en-US" sz="2400"/>
              <a:t>The American Institutes for Research (AIR®) allows for the recording of audio, visuals, participants, and other information sent, verbalized, or utilized during business-related meetings. </a:t>
            </a:r>
          </a:p>
          <a:p>
            <a:r>
              <a:rPr lang="en-US" sz="2400"/>
              <a:t>This meeting is scheduled to be recorded by AIR. Your consent to the recording is requested. Participation in the meeting without expressing an objection to recording will be treated as consent. Any participant who prefers to participate via audio only should disable their video camera so only their audio will be captured. External AI bots are prohibited unless specifically authorized.</a:t>
            </a:r>
          </a:p>
        </p:txBody>
      </p:sp>
      <p:sp>
        <p:nvSpPr>
          <p:cNvPr id="4" name="Slide Number Placeholder 3">
            <a:extLst>
              <a:ext uri="{FF2B5EF4-FFF2-40B4-BE49-F238E27FC236}">
                <a16:creationId xmlns:a16="http://schemas.microsoft.com/office/drawing/2014/main" id="{E130E939-1258-477B-9D38-06FC983B6DF5}"/>
              </a:ext>
            </a:extLst>
          </p:cNvPr>
          <p:cNvSpPr>
            <a:spLocks noGrp="1"/>
          </p:cNvSpPr>
          <p:nvPr>
            <p:ph type="sldNum" sz="quarter" idx="18"/>
          </p:nvPr>
        </p:nvSpPr>
        <p:spPr/>
        <p:txBody>
          <a:bodyPr/>
          <a:lstStyle/>
          <a:p>
            <a:fld id="{4B92C542-2E6A-4127-B73C-B88CCF8CB051}" type="slidenum">
              <a:rPr lang="en-US" smtClean="0"/>
              <a:t>2</a:t>
            </a:fld>
            <a:endParaRPr lang="en-US"/>
          </a:p>
        </p:txBody>
      </p:sp>
    </p:spTree>
    <p:extLst>
      <p:ext uri="{BB962C8B-B14F-4D97-AF65-F5344CB8AC3E}">
        <p14:creationId xmlns:p14="http://schemas.microsoft.com/office/powerpoint/2010/main" val="708736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B9FB3-8922-64AE-2A12-0AFA4D618C43}"/>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E627147B-BD9E-8143-B038-28301440BF9A}"/>
              </a:ext>
            </a:extLst>
          </p:cNvPr>
          <p:cNvSpPr>
            <a:spLocks noGrp="1"/>
          </p:cNvSpPr>
          <p:nvPr>
            <p:ph sz="quarter" idx="17"/>
          </p:nvPr>
        </p:nvSpPr>
        <p:spPr>
          <a:xfrm>
            <a:off x="458724" y="1350022"/>
            <a:ext cx="7452331" cy="4023360"/>
          </a:xfrm>
        </p:spPr>
        <p:txBody>
          <a:bodyPr vert="horz" lIns="0" tIns="0" rIns="0" bIns="0" rtlCol="0" anchor="t">
            <a:normAutofit/>
          </a:bodyPr>
          <a:lstStyle/>
          <a:p>
            <a:r>
              <a:rPr lang="en-US" sz="2400">
                <a:cs typeface="Arial"/>
              </a:rPr>
              <a:t>Summarize existing research to </a:t>
            </a:r>
            <a:r>
              <a:rPr lang="en-US" sz="2400" b="1">
                <a:cs typeface="Arial"/>
              </a:rPr>
              <a:t>address a specific question</a:t>
            </a:r>
            <a:endParaRPr lang="en-US" sz="2400" b="1">
              <a:ea typeface="Calibri"/>
              <a:cs typeface="Arial"/>
            </a:endParaRPr>
          </a:p>
          <a:p>
            <a:r>
              <a:rPr lang="en-US" sz="2400">
                <a:cs typeface="Arial"/>
              </a:rPr>
              <a:t>Inform</a:t>
            </a:r>
            <a:r>
              <a:rPr lang="en-US" sz="2400" b="1">
                <a:cs typeface="Arial"/>
              </a:rPr>
              <a:t> policy </a:t>
            </a:r>
            <a:r>
              <a:rPr lang="en-US" sz="2400">
                <a:cs typeface="Arial"/>
              </a:rPr>
              <a:t>or</a:t>
            </a:r>
            <a:r>
              <a:rPr lang="en-US" sz="2400" b="1">
                <a:cs typeface="Arial"/>
              </a:rPr>
              <a:t> practice </a:t>
            </a:r>
            <a:endParaRPr lang="en-US" sz="2400" b="1">
              <a:ea typeface="Calibri"/>
              <a:cs typeface="Arial"/>
            </a:endParaRPr>
          </a:p>
          <a:p>
            <a:pPr lvl="1"/>
            <a:r>
              <a:rPr lang="en-US" sz="2400">
                <a:cs typeface="Arial"/>
              </a:rPr>
              <a:t>Clinical guidelines, educational practice</a:t>
            </a:r>
            <a:endParaRPr lang="en-US" sz="2400">
              <a:ea typeface="Calibri"/>
              <a:cs typeface="Arial"/>
            </a:endParaRPr>
          </a:p>
          <a:p>
            <a:r>
              <a:rPr lang="en-US" sz="2400">
                <a:cs typeface="Arial"/>
              </a:rPr>
              <a:t>Identify </a:t>
            </a:r>
            <a:r>
              <a:rPr lang="en-US" sz="2400" b="1">
                <a:cs typeface="Arial"/>
              </a:rPr>
              <a:t>knowledge gaps </a:t>
            </a:r>
            <a:endParaRPr lang="en-US" sz="2400" b="1">
              <a:ea typeface="Calibri"/>
              <a:cs typeface="Arial"/>
            </a:endParaRPr>
          </a:p>
          <a:p>
            <a:pPr lvl="1"/>
            <a:r>
              <a:rPr lang="en-US" sz="2400">
                <a:cs typeface="Arial"/>
              </a:rPr>
              <a:t>What is known, what remains unknown (or non-reported?</a:t>
            </a:r>
            <a:r>
              <a:rPr lang="en-US">
                <a:cs typeface="Arial"/>
              </a:rPr>
              <a:t>) </a:t>
            </a:r>
            <a:endParaRPr lang="en-US">
              <a:ea typeface="Calibri"/>
              <a:cs typeface="Arial"/>
            </a:endParaRPr>
          </a:p>
        </p:txBody>
      </p:sp>
      <p:sp>
        <p:nvSpPr>
          <p:cNvPr id="5" name="Slide Number Placeholder 4">
            <a:extLst>
              <a:ext uri="{FF2B5EF4-FFF2-40B4-BE49-F238E27FC236}">
                <a16:creationId xmlns:a16="http://schemas.microsoft.com/office/drawing/2014/main" id="{701A18D3-57DD-479C-5878-12912A595BE8}"/>
              </a:ext>
            </a:extLst>
          </p:cNvPr>
          <p:cNvSpPr>
            <a:spLocks noGrp="1"/>
          </p:cNvSpPr>
          <p:nvPr>
            <p:ph type="sldNum" sz="quarter" idx="18"/>
          </p:nvPr>
        </p:nvSpPr>
        <p:spPr>
          <a:xfrm>
            <a:off x="505271" y="6427358"/>
            <a:ext cx="196485" cy="246221"/>
          </a:xfrm>
        </p:spPr>
        <p:txBody>
          <a:bodyPr wrap="none" anchor="ctr">
            <a:normAutofit/>
          </a:bodyPr>
          <a:lstStyle/>
          <a:p>
            <a:pPr>
              <a:lnSpc>
                <a:spcPct val="90000"/>
              </a:lnSpc>
              <a:spcAft>
                <a:spcPts val="600"/>
              </a:spcAft>
            </a:pPr>
            <a:fld id="{1482C961-0223-46C8-A4D1-0E459D437518}" type="slidenum">
              <a:rPr lang="en-US" smtClean="0"/>
              <a:pPr>
                <a:lnSpc>
                  <a:spcPct val="90000"/>
                </a:lnSpc>
                <a:spcAft>
                  <a:spcPts val="600"/>
                </a:spcAft>
              </a:pPr>
              <a:t>20</a:t>
            </a:fld>
            <a:endParaRPr lang="en-US"/>
          </a:p>
        </p:txBody>
      </p:sp>
      <p:grpSp>
        <p:nvGrpSpPr>
          <p:cNvPr id="8" name="Group 7">
            <a:extLst>
              <a:ext uri="{FF2B5EF4-FFF2-40B4-BE49-F238E27FC236}">
                <a16:creationId xmlns:a16="http://schemas.microsoft.com/office/drawing/2014/main" id="{2C2876AA-9063-6652-602D-F49E483681C3}"/>
              </a:ext>
            </a:extLst>
          </p:cNvPr>
          <p:cNvGrpSpPr/>
          <p:nvPr/>
        </p:nvGrpSpPr>
        <p:grpSpPr>
          <a:xfrm>
            <a:off x="8222565" y="207022"/>
            <a:ext cx="3415763" cy="4280043"/>
            <a:chOff x="8222565" y="207022"/>
            <a:chExt cx="3415763" cy="4280043"/>
          </a:xfrm>
        </p:grpSpPr>
        <p:graphicFrame>
          <p:nvGraphicFramePr>
            <p:cNvPr id="3" name="Diagram 2">
              <a:extLst>
                <a:ext uri="{FF2B5EF4-FFF2-40B4-BE49-F238E27FC236}">
                  <a16:creationId xmlns:a16="http://schemas.microsoft.com/office/drawing/2014/main" id="{2AF13304-6084-CD70-9E74-4DDFCD647BA2}"/>
                </a:ext>
              </a:extLst>
            </p:cNvPr>
            <p:cNvGraphicFramePr/>
            <p:nvPr/>
          </p:nvGraphicFramePr>
          <p:xfrm>
            <a:off x="8222565" y="2370935"/>
            <a:ext cx="3415763" cy="2116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A lightbulb">
              <a:extLst>
                <a:ext uri="{FF2B5EF4-FFF2-40B4-BE49-F238E27FC236}">
                  <a16:creationId xmlns:a16="http://schemas.microsoft.com/office/drawing/2014/main" id="{F445AFE5-AB04-DB98-A2BD-7D498AD478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7446" y="207022"/>
              <a:ext cx="2286000" cy="2286000"/>
            </a:xfrm>
            <a:prstGeom prst="rect">
              <a:avLst/>
            </a:prstGeom>
          </p:spPr>
        </p:pic>
      </p:grpSp>
      <p:sp>
        <p:nvSpPr>
          <p:cNvPr id="9" name="Title 3">
            <a:extLst>
              <a:ext uri="{FF2B5EF4-FFF2-40B4-BE49-F238E27FC236}">
                <a16:creationId xmlns:a16="http://schemas.microsoft.com/office/drawing/2014/main" id="{69806926-3D6F-50A0-9B10-BEDC5A0D4E87}"/>
              </a:ext>
            </a:extLst>
          </p:cNvPr>
          <p:cNvSpPr>
            <a:spLocks noGrp="1"/>
          </p:cNvSpPr>
          <p:nvPr>
            <p:ph type="title"/>
          </p:nvPr>
        </p:nvSpPr>
        <p:spPr>
          <a:xfrm>
            <a:off x="458724" y="0"/>
            <a:ext cx="11274552" cy="1051560"/>
          </a:xfrm>
        </p:spPr>
        <p:txBody>
          <a:bodyPr/>
          <a:lstStyle/>
          <a:p>
            <a:r>
              <a:rPr lang="en-US"/>
              <a:t>Utility of Systematic Reviews</a:t>
            </a:r>
          </a:p>
        </p:txBody>
      </p:sp>
    </p:spTree>
    <p:extLst>
      <p:ext uri="{BB962C8B-B14F-4D97-AF65-F5344CB8AC3E}">
        <p14:creationId xmlns:p14="http://schemas.microsoft.com/office/powerpoint/2010/main" val="42044667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B9E2BB-01BB-B2C2-2E27-75C61CB482D9}"/>
              </a:ext>
            </a:extLst>
          </p:cNvPr>
          <p:cNvSpPr>
            <a:spLocks noGrp="1"/>
          </p:cNvSpPr>
          <p:nvPr>
            <p:ph type="sldNum" sz="quarter" idx="10"/>
          </p:nvPr>
        </p:nvSpPr>
        <p:spPr/>
        <p:txBody>
          <a:bodyPr/>
          <a:lstStyle/>
          <a:p>
            <a:fld id="{4EF7AB4E-9590-43FC-90BB-6CE9EBCADC39}" type="slidenum">
              <a:rPr lang="en-US" smtClean="0"/>
              <a:t>21</a:t>
            </a:fld>
            <a:endParaRPr lang="en-US"/>
          </a:p>
        </p:txBody>
      </p:sp>
      <p:sp>
        <p:nvSpPr>
          <p:cNvPr id="3" name="Content Placeholder 2">
            <a:extLst>
              <a:ext uri="{FF2B5EF4-FFF2-40B4-BE49-F238E27FC236}">
                <a16:creationId xmlns:a16="http://schemas.microsoft.com/office/drawing/2014/main" id="{7CA3309F-6327-5020-A758-040C22DF64D4}"/>
              </a:ext>
            </a:extLst>
          </p:cNvPr>
          <p:cNvSpPr>
            <a:spLocks noGrp="1"/>
          </p:cNvSpPr>
          <p:nvPr>
            <p:ph sz="quarter" idx="4294967295"/>
          </p:nvPr>
        </p:nvSpPr>
        <p:spPr>
          <a:xfrm>
            <a:off x="457203" y="651610"/>
            <a:ext cx="11274425" cy="4498975"/>
          </a:xfrm>
        </p:spPr>
        <p:txBody>
          <a:bodyPr anchor="ctr">
            <a:normAutofit/>
          </a:bodyPr>
          <a:lstStyle/>
          <a:p>
            <a:pPr marL="0" indent="0" algn="ctr">
              <a:buNone/>
            </a:pPr>
            <a:r>
              <a:rPr lang="en-US" sz="4000" b="1"/>
              <a:t>To ensure </a:t>
            </a:r>
            <a:r>
              <a:rPr lang="en-US" sz="4000" b="1" i="1"/>
              <a:t>your review </a:t>
            </a:r>
            <a:r>
              <a:rPr lang="en-US" sz="4000" b="1"/>
              <a:t>project meets systematic review standards and achieves its intended goals…</a:t>
            </a:r>
          </a:p>
        </p:txBody>
      </p:sp>
    </p:spTree>
    <p:extLst>
      <p:ext uri="{BB962C8B-B14F-4D97-AF65-F5344CB8AC3E}">
        <p14:creationId xmlns:p14="http://schemas.microsoft.com/office/powerpoint/2010/main" val="80425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F6B2A-2BBC-1E3B-8590-B6AE8BE2DF29}"/>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F161C1E0-2769-DF6E-7E6E-F5837A366F09}"/>
              </a:ext>
            </a:extLst>
          </p:cNvPr>
          <p:cNvSpPr>
            <a:spLocks noGrp="1"/>
          </p:cNvSpPr>
          <p:nvPr>
            <p:ph type="title"/>
          </p:nvPr>
        </p:nvSpPr>
        <p:spPr/>
        <p:txBody>
          <a:bodyPr/>
          <a:lstStyle/>
          <a:p>
            <a:r>
              <a:rPr lang="en-US"/>
              <a:t>Nothing Can Be Fuzzy!</a:t>
            </a:r>
          </a:p>
        </p:txBody>
      </p:sp>
      <p:pic>
        <p:nvPicPr>
          <p:cNvPr id="9" name="Picture Placeholder 8" descr="Wild bunny in meadow with daisies">
            <a:extLst>
              <a:ext uri="{FF2B5EF4-FFF2-40B4-BE49-F238E27FC236}">
                <a16:creationId xmlns:a16="http://schemas.microsoft.com/office/drawing/2014/main" id="{065D6F6C-FFC2-62D0-9091-3D28BFC98AB3}"/>
              </a:ext>
            </a:extLst>
          </p:cNvPr>
          <p:cNvPicPr>
            <a:picLocks noGrp="1" noChangeAspect="1"/>
          </p:cNvPicPr>
          <p:nvPr>
            <p:ph type="pic" sz="quarter" idx="15"/>
          </p:nvPr>
        </p:nvPicPr>
        <p:blipFill>
          <a:blip r:embed="rId3">
            <a:alphaModFix amt="85000"/>
            <a:extLst>
              <a:ext uri="{BEBA8EAE-BF5A-486C-A8C5-ECC9F3942E4B}">
                <a14:imgProps xmlns:a14="http://schemas.microsoft.com/office/drawing/2010/main">
                  <a14:imgLayer r:embed="rId4">
                    <a14:imgEffect>
                      <a14:colorTemperature colorTemp="5300"/>
                    </a14:imgEffect>
                  </a14:imgLayer>
                </a14:imgProps>
              </a:ext>
            </a:extLst>
          </a:blip>
          <a:srcRect l="19411" r="19411"/>
          <a:stretch/>
        </p:blipFill>
        <p:spPr/>
      </p:pic>
      <p:sp>
        <p:nvSpPr>
          <p:cNvPr id="8" name="Text Placeholder 7">
            <a:extLst>
              <a:ext uri="{FF2B5EF4-FFF2-40B4-BE49-F238E27FC236}">
                <a16:creationId xmlns:a16="http://schemas.microsoft.com/office/drawing/2014/main" id="{68CD8761-90A6-32F4-2B94-E2BCAFEF0582}"/>
              </a:ext>
            </a:extLst>
          </p:cNvPr>
          <p:cNvSpPr>
            <a:spLocks noGrp="1"/>
          </p:cNvSpPr>
          <p:nvPr>
            <p:ph type="body" sz="quarter" idx="20"/>
          </p:nvPr>
        </p:nvSpPr>
        <p:spPr/>
        <p:txBody>
          <a:bodyPr/>
          <a:lstStyle/>
          <a:p>
            <a:endParaRPr lang="en-US"/>
          </a:p>
        </p:txBody>
      </p:sp>
      <p:sp>
        <p:nvSpPr>
          <p:cNvPr id="10" name="Content Placeholder 9">
            <a:extLst>
              <a:ext uri="{FF2B5EF4-FFF2-40B4-BE49-F238E27FC236}">
                <a16:creationId xmlns:a16="http://schemas.microsoft.com/office/drawing/2014/main" id="{8FF804A4-4D6A-9BD0-E9E6-E968918BD6B6}"/>
              </a:ext>
            </a:extLst>
          </p:cNvPr>
          <p:cNvSpPr>
            <a:spLocks noGrp="1"/>
          </p:cNvSpPr>
          <p:nvPr>
            <p:ph sz="quarter" idx="19"/>
          </p:nvPr>
        </p:nvSpPr>
        <p:spPr>
          <a:xfrm>
            <a:off x="457200" y="1307592"/>
            <a:ext cx="5638800" cy="4743359"/>
          </a:xfrm>
        </p:spPr>
        <p:txBody>
          <a:bodyPr vert="horz" lIns="0" tIns="0" rIns="0" bIns="0" rtlCol="0" anchor="t">
            <a:normAutofit/>
          </a:bodyPr>
          <a:lstStyle/>
          <a:p>
            <a:pPr marL="0" indent="0" algn="ctr">
              <a:buNone/>
            </a:pPr>
            <a:r>
              <a:rPr lang="en-US" b="1" i="1">
                <a:solidFill>
                  <a:schemeClr val="tx1"/>
                </a:solidFill>
                <a:cs typeface="Arial"/>
              </a:rPr>
              <a:t>Fuzziness = lack of defining (and adherence to) a structured, transparent process</a:t>
            </a:r>
            <a:endParaRPr lang="en-US" b="1" i="1">
              <a:solidFill>
                <a:schemeClr val="tx1"/>
              </a:solidFill>
              <a:ea typeface="Calibri"/>
            </a:endParaRPr>
          </a:p>
          <a:p>
            <a:r>
              <a:rPr lang="en-US">
                <a:cs typeface="Arial"/>
              </a:rPr>
              <a:t>Potential sources of fuzziness:</a:t>
            </a:r>
            <a:endParaRPr lang="en-US">
              <a:ea typeface="Calibri"/>
              <a:cs typeface="Arial"/>
            </a:endParaRPr>
          </a:p>
          <a:p>
            <a:pPr lvl="1"/>
            <a:r>
              <a:rPr lang="en-US">
                <a:cs typeface="Arial"/>
              </a:rPr>
              <a:t>Vague conceptual definitions, unclear research questions, ambiguous eligibility criteria, inconsistent coding procedures</a:t>
            </a:r>
            <a:endParaRPr lang="en-US">
              <a:ea typeface="Calibri"/>
              <a:cs typeface="Arial"/>
            </a:endParaRPr>
          </a:p>
          <a:p>
            <a:r>
              <a:rPr lang="en-US">
                <a:cs typeface="Arial"/>
              </a:rPr>
              <a:t>Why fuzziness is problematic:</a:t>
            </a:r>
            <a:endParaRPr lang="en-US">
              <a:ea typeface="Calibri"/>
              <a:cs typeface="Arial"/>
            </a:endParaRPr>
          </a:p>
          <a:p>
            <a:pPr lvl="1"/>
            <a:r>
              <a:rPr lang="en-US">
                <a:cs typeface="Arial"/>
              </a:rPr>
              <a:t>May introduce bias and subjectivity, lead to gaps in assessment of evidence base, results may be non-reproducible</a:t>
            </a:r>
            <a:endParaRPr lang="en-US" sz="2600">
              <a:ea typeface="Calibri"/>
              <a:cs typeface="Arial"/>
            </a:endParaRPr>
          </a:p>
          <a:p>
            <a:pPr marL="0" indent="0">
              <a:lnSpc>
                <a:spcPct val="145000"/>
              </a:lnSpc>
              <a:buNone/>
            </a:pPr>
            <a:endParaRPr lang="en-US"/>
          </a:p>
        </p:txBody>
      </p:sp>
      <p:sp>
        <p:nvSpPr>
          <p:cNvPr id="5" name="Slide Number Placeholder 4">
            <a:extLst>
              <a:ext uri="{FF2B5EF4-FFF2-40B4-BE49-F238E27FC236}">
                <a16:creationId xmlns:a16="http://schemas.microsoft.com/office/drawing/2014/main" id="{297A71BB-E8F0-4484-3B01-2532C1DBCF7C}"/>
              </a:ext>
            </a:extLst>
          </p:cNvPr>
          <p:cNvSpPr>
            <a:spLocks noGrp="1"/>
          </p:cNvSpPr>
          <p:nvPr>
            <p:ph type="sldNum" sz="quarter" idx="21"/>
          </p:nvPr>
        </p:nvSpPr>
        <p:spPr/>
        <p:txBody>
          <a:bodyPr/>
          <a:lstStyle/>
          <a:p>
            <a:fld id="{1482C961-0223-46C8-A4D1-0E459D437518}" type="slidenum">
              <a:rPr lang="en-US" smtClean="0"/>
              <a:pPr/>
              <a:t>22</a:t>
            </a:fld>
            <a:endParaRPr lang="en-US"/>
          </a:p>
        </p:txBody>
      </p:sp>
      <p:sp>
        <p:nvSpPr>
          <p:cNvPr id="11" name="Multiplication Sign 10">
            <a:extLst>
              <a:ext uri="{FF2B5EF4-FFF2-40B4-BE49-F238E27FC236}">
                <a16:creationId xmlns:a16="http://schemas.microsoft.com/office/drawing/2014/main" id="{E9CCBC33-25A0-82AE-26A9-450371CE839B}"/>
              </a:ext>
            </a:extLst>
          </p:cNvPr>
          <p:cNvSpPr/>
          <p:nvPr/>
        </p:nvSpPr>
        <p:spPr>
          <a:xfrm>
            <a:off x="6620639" y="-998527"/>
            <a:ext cx="5112637" cy="8205171"/>
          </a:xfrm>
          <a:prstGeom prst="mathMultiply">
            <a:avLst>
              <a:gd name="adj1" fmla="val 590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b="100000"/>
            </a:path>
            <a:tileRect t="-100000" r="-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45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reaching for a paper on a table full of paper and sticky notes">
            <a:extLst>
              <a:ext uri="{FF2B5EF4-FFF2-40B4-BE49-F238E27FC236}">
                <a16:creationId xmlns:a16="http://schemas.microsoft.com/office/drawing/2014/main" id="{B9F75740-CE89-9493-B5BD-8FE1F1643CF0}"/>
              </a:ext>
            </a:extLst>
          </p:cNvPr>
          <p:cNvPicPr>
            <a:picLocks noGrp="1" noChangeAspect="1"/>
          </p:cNvPicPr>
          <p:nvPr>
            <p:ph type="pic" sz="quarter" idx="15"/>
          </p:nvPr>
        </p:nvPicPr>
        <p:blipFill>
          <a:blip r:embed="rId3"/>
          <a:srcRect l="19379" r="19379"/>
          <a:stretch/>
        </p:blipFill>
        <p:spPr/>
      </p:pic>
      <p:sp>
        <p:nvSpPr>
          <p:cNvPr id="6" name="Slide Number Placeholder 5">
            <a:extLst>
              <a:ext uri="{FF2B5EF4-FFF2-40B4-BE49-F238E27FC236}">
                <a16:creationId xmlns:a16="http://schemas.microsoft.com/office/drawing/2014/main" id="{CCB5872B-D51C-2F0D-68A5-B8BFA2BA5E23}"/>
              </a:ext>
            </a:extLst>
          </p:cNvPr>
          <p:cNvSpPr>
            <a:spLocks noGrp="1"/>
          </p:cNvSpPr>
          <p:nvPr>
            <p:ph type="sldNum" sz="quarter" idx="21"/>
          </p:nvPr>
        </p:nvSpPr>
        <p:spPr/>
        <p:txBody>
          <a:bodyPr/>
          <a:lstStyle/>
          <a:p>
            <a:fld id="{7E1341B0-7904-4148-9082-6535FE1E4D20}" type="slidenum">
              <a:rPr lang="en-US" smtClean="0"/>
              <a:pPr/>
              <a:t>23</a:t>
            </a:fld>
            <a:endParaRPr lang="en-US"/>
          </a:p>
        </p:txBody>
      </p:sp>
      <p:graphicFrame>
        <p:nvGraphicFramePr>
          <p:cNvPr id="16" name="Content Placeholder 15">
            <a:extLst>
              <a:ext uri="{FF2B5EF4-FFF2-40B4-BE49-F238E27FC236}">
                <a16:creationId xmlns:a16="http://schemas.microsoft.com/office/drawing/2014/main" id="{6EE6AFBC-5D0F-C0CC-5A6D-3341EBB374E6}"/>
              </a:ext>
            </a:extLst>
          </p:cNvPr>
          <p:cNvGraphicFramePr>
            <a:graphicFrameLocks/>
          </p:cNvGraphicFramePr>
          <p:nvPr>
            <p:extLst>
              <p:ext uri="{D42A27DB-BD31-4B8C-83A1-F6EECF244321}">
                <p14:modId xmlns:p14="http://schemas.microsoft.com/office/powerpoint/2010/main" val="609338294"/>
              </p:ext>
            </p:extLst>
          </p:nvPr>
        </p:nvGraphicFramePr>
        <p:xfrm>
          <a:off x="6297104" y="240982"/>
          <a:ext cx="5439267" cy="5754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26471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6A4BD-38F4-3E71-FBE1-4ED1BE69997B}"/>
              </a:ext>
            </a:extLst>
          </p:cNvPr>
          <p:cNvSpPr>
            <a:spLocks noGrp="1"/>
          </p:cNvSpPr>
          <p:nvPr>
            <p:ph type="ctrTitle"/>
          </p:nvPr>
        </p:nvSpPr>
        <p:spPr/>
        <p:txBody>
          <a:bodyPr/>
          <a:lstStyle/>
          <a:p>
            <a:r>
              <a:rPr lang="en-US"/>
              <a:t>Key Steps of a Comprehensive Systematic Review</a:t>
            </a:r>
          </a:p>
        </p:txBody>
      </p:sp>
      <p:sp>
        <p:nvSpPr>
          <p:cNvPr id="4" name="Slide Number Placeholder 3">
            <a:extLst>
              <a:ext uri="{FF2B5EF4-FFF2-40B4-BE49-F238E27FC236}">
                <a16:creationId xmlns:a16="http://schemas.microsoft.com/office/drawing/2014/main" id="{EAC26BDA-B152-EB39-15DD-B1C0CAFC07B1}"/>
              </a:ext>
            </a:extLst>
          </p:cNvPr>
          <p:cNvSpPr>
            <a:spLocks noGrp="1"/>
          </p:cNvSpPr>
          <p:nvPr>
            <p:ph type="sldNum" sz="quarter" idx="10"/>
          </p:nvPr>
        </p:nvSpPr>
        <p:spPr/>
        <p:txBody>
          <a:bodyPr/>
          <a:lstStyle/>
          <a:p>
            <a:fld id="{36EC4586-FD86-41B3-95B6-58F34DF6C22C}" type="slidenum">
              <a:rPr lang="en-US" smtClean="0"/>
              <a:t>24</a:t>
            </a:fld>
            <a:endParaRPr lang="en-US"/>
          </a:p>
        </p:txBody>
      </p:sp>
    </p:spTree>
    <p:extLst>
      <p:ext uri="{BB962C8B-B14F-4D97-AF65-F5344CB8AC3E}">
        <p14:creationId xmlns:p14="http://schemas.microsoft.com/office/powerpoint/2010/main" val="2142179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6FC49-CCCA-42DA-8773-26780A9E713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D934E3-E784-A567-67FB-E5D90534CB4D}"/>
              </a:ext>
            </a:extLst>
          </p:cNvPr>
          <p:cNvSpPr>
            <a:spLocks noGrp="1"/>
          </p:cNvSpPr>
          <p:nvPr>
            <p:ph type="sldNum" sz="quarter" idx="18"/>
          </p:nvPr>
        </p:nvSpPr>
        <p:spPr/>
        <p:txBody>
          <a:bodyPr/>
          <a:lstStyle/>
          <a:p>
            <a:fld id="{7E1341B0-7904-4148-9082-6535FE1E4D20}" type="slidenum">
              <a:rPr lang="en-US" smtClean="0"/>
              <a:pPr/>
              <a:t>25</a:t>
            </a:fld>
            <a:endParaRPr lang="en-US"/>
          </a:p>
        </p:txBody>
      </p:sp>
      <p:sp>
        <p:nvSpPr>
          <p:cNvPr id="4" name="Content Placeholder 17">
            <a:extLst>
              <a:ext uri="{FF2B5EF4-FFF2-40B4-BE49-F238E27FC236}">
                <a16:creationId xmlns:a16="http://schemas.microsoft.com/office/drawing/2014/main" id="{EB7C03C3-C7DB-1422-BC96-E4598CD10348}"/>
              </a:ext>
            </a:extLst>
          </p:cNvPr>
          <p:cNvSpPr txBox="1">
            <a:spLocks/>
          </p:cNvSpPr>
          <p:nvPr/>
        </p:nvSpPr>
        <p:spPr>
          <a:xfrm>
            <a:off x="3151799" y="4573553"/>
            <a:ext cx="5886214" cy="1153560"/>
          </a:xfrm>
          <a:prstGeom prst="rect">
            <a:avLst/>
          </a:prstGeom>
        </p:spPr>
        <p:txBody>
          <a:bodyPr vert="horz" lIns="0" tIns="0" rIns="0" bIns="0" rtlCol="0" anchor="t">
            <a:no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b="1">
                <a:solidFill>
                  <a:schemeClr val="tx1"/>
                </a:solidFill>
                <a:cs typeface="Arial"/>
              </a:rPr>
              <a:t>Let's dive deeper, while contrasting traditional vs. systematic reviews.</a:t>
            </a:r>
            <a:endParaRPr lang="en-US" sz="2800" b="1">
              <a:solidFill>
                <a:schemeClr val="tx1"/>
              </a:solidFill>
            </a:endParaRPr>
          </a:p>
        </p:txBody>
      </p:sp>
      <p:graphicFrame>
        <p:nvGraphicFramePr>
          <p:cNvPr id="7" name="Diagram 6">
            <a:extLst>
              <a:ext uri="{FF2B5EF4-FFF2-40B4-BE49-F238E27FC236}">
                <a16:creationId xmlns:a16="http://schemas.microsoft.com/office/drawing/2014/main" id="{032CC28E-EBB2-50F3-E1C7-900C7E857C51}"/>
              </a:ext>
            </a:extLst>
          </p:cNvPr>
          <p:cNvGraphicFramePr/>
          <p:nvPr/>
        </p:nvGraphicFramePr>
        <p:xfrm>
          <a:off x="1256445" y="2029877"/>
          <a:ext cx="9455061" cy="2382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A77C0751-DCB5-1143-C767-B7CDC57F4A0C}"/>
              </a:ext>
            </a:extLst>
          </p:cNvPr>
          <p:cNvSpPr>
            <a:spLocks noGrp="1"/>
          </p:cNvSpPr>
          <p:nvPr>
            <p:ph type="title"/>
          </p:nvPr>
        </p:nvSpPr>
        <p:spPr/>
        <p:txBody>
          <a:bodyPr/>
          <a:lstStyle/>
          <a:p>
            <a:r>
              <a:rPr lang="en-US"/>
              <a:t>What Does Each of These Steps Entail?</a:t>
            </a:r>
          </a:p>
        </p:txBody>
      </p:sp>
    </p:spTree>
    <p:extLst>
      <p:ext uri="{BB962C8B-B14F-4D97-AF65-F5344CB8AC3E}">
        <p14:creationId xmlns:p14="http://schemas.microsoft.com/office/powerpoint/2010/main" val="3495129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4FDC9-1991-F99F-52B1-474F5F82F64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31622DC-5EAF-A9C7-8FE8-69C3907D35E1}"/>
              </a:ext>
            </a:extLst>
          </p:cNvPr>
          <p:cNvSpPr>
            <a:spLocks noGrp="1"/>
          </p:cNvSpPr>
          <p:nvPr>
            <p:ph type="title"/>
          </p:nvPr>
        </p:nvSpPr>
        <p:spPr/>
        <p:txBody>
          <a:bodyPr/>
          <a:lstStyle/>
          <a:p>
            <a:r>
              <a:rPr lang="en-US"/>
              <a:t>1. Literature search: Finding potential studies</a:t>
            </a:r>
          </a:p>
        </p:txBody>
      </p:sp>
      <p:sp>
        <p:nvSpPr>
          <p:cNvPr id="10" name="Content Placeholder 9">
            <a:extLst>
              <a:ext uri="{FF2B5EF4-FFF2-40B4-BE49-F238E27FC236}">
                <a16:creationId xmlns:a16="http://schemas.microsoft.com/office/drawing/2014/main" id="{84174ADA-E426-BE24-6E16-2A91B68807FF}"/>
              </a:ext>
            </a:extLst>
          </p:cNvPr>
          <p:cNvSpPr>
            <a:spLocks noGrp="1"/>
          </p:cNvSpPr>
          <p:nvPr>
            <p:ph sz="quarter" idx="17"/>
          </p:nvPr>
        </p:nvSpPr>
        <p:spPr/>
        <p:txBody>
          <a:bodyPr>
            <a:normAutofit/>
          </a:bodyPr>
          <a:lstStyle/>
          <a:p>
            <a:pPr>
              <a:lnSpc>
                <a:spcPct val="115000"/>
              </a:lnSpc>
              <a:buClr>
                <a:srgbClr val="000000"/>
              </a:buClr>
            </a:pPr>
            <a:r>
              <a:rPr lang="en-US" sz="2400" b="1">
                <a:solidFill>
                  <a:schemeClr val="tx1"/>
                </a:solidFill>
              </a:rPr>
              <a:t>Traditional: </a:t>
            </a:r>
            <a:r>
              <a:rPr lang="en-US" sz="2400">
                <a:solidFill>
                  <a:schemeClr val="tx1"/>
                </a:solidFill>
              </a:rPr>
              <a:t>Not explicitly stated, but often informal searching in Google Scholar, asking your advisor, etc.</a:t>
            </a:r>
          </a:p>
          <a:p>
            <a:pPr>
              <a:lnSpc>
                <a:spcPct val="115000"/>
              </a:lnSpc>
              <a:buClr>
                <a:srgbClr val="000000"/>
              </a:buClr>
            </a:pPr>
            <a:r>
              <a:rPr lang="en-US" sz="2400" b="1">
                <a:solidFill>
                  <a:schemeClr val="tx1"/>
                </a:solidFill>
              </a:rPr>
              <a:t>Systematic: </a:t>
            </a:r>
            <a:r>
              <a:rPr lang="en-US" sz="2400">
                <a:solidFill>
                  <a:schemeClr val="tx1"/>
                </a:solidFill>
              </a:rPr>
              <a:t>At minimum, a keyword search string in literature databases, while saving *all* results for later decisions on eligibility.</a:t>
            </a:r>
          </a:p>
        </p:txBody>
      </p:sp>
      <p:sp>
        <p:nvSpPr>
          <p:cNvPr id="6" name="Slide Number Placeholder 5">
            <a:extLst>
              <a:ext uri="{FF2B5EF4-FFF2-40B4-BE49-F238E27FC236}">
                <a16:creationId xmlns:a16="http://schemas.microsoft.com/office/drawing/2014/main" id="{4CAD92DD-31B9-9B3E-679B-5D6978FF16AA}"/>
              </a:ext>
            </a:extLst>
          </p:cNvPr>
          <p:cNvSpPr>
            <a:spLocks noGrp="1"/>
          </p:cNvSpPr>
          <p:nvPr>
            <p:ph type="sldNum" sz="quarter" idx="18"/>
          </p:nvPr>
        </p:nvSpPr>
        <p:spPr/>
        <p:txBody>
          <a:bodyPr/>
          <a:lstStyle/>
          <a:p>
            <a:fld id="{7E1341B0-7904-4148-9082-6535FE1E4D20}" type="slidenum">
              <a:rPr lang="en-US" smtClean="0"/>
              <a:pPr/>
              <a:t>26</a:t>
            </a:fld>
            <a:endParaRPr lang="en-US"/>
          </a:p>
        </p:txBody>
      </p:sp>
      <p:sp>
        <p:nvSpPr>
          <p:cNvPr id="3" name="Content Placeholder 17">
            <a:extLst>
              <a:ext uri="{FF2B5EF4-FFF2-40B4-BE49-F238E27FC236}">
                <a16:creationId xmlns:a16="http://schemas.microsoft.com/office/drawing/2014/main" id="{9D0F0AE8-0CC7-9285-9C1E-3C285ACB99B3}"/>
              </a:ext>
            </a:extLst>
          </p:cNvPr>
          <p:cNvSpPr txBox="1">
            <a:spLocks/>
          </p:cNvSpPr>
          <p:nvPr/>
        </p:nvSpPr>
        <p:spPr>
          <a:xfrm>
            <a:off x="2188065" y="3429000"/>
            <a:ext cx="7812697" cy="1990868"/>
          </a:xfrm>
          <a:prstGeom prst="rect">
            <a:avLst/>
          </a:prstGeom>
          <a:ln>
            <a:noFill/>
          </a:ln>
        </p:spPr>
        <p:txBody>
          <a:bodyPr vert="horz" lIns="0" tIns="0" rIns="0" bIns="0" rtlCol="0" anchor="t">
            <a:normAutofit lnSpcReduction="10000"/>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100"/>
              </a:spcBef>
              <a:spcAft>
                <a:spcPts val="1000"/>
              </a:spcAft>
              <a:buNone/>
            </a:pPr>
            <a:r>
              <a:rPr lang="en-US" b="1">
                <a:solidFill>
                  <a:schemeClr val="tx1"/>
                </a:solidFill>
                <a:cs typeface="Arial"/>
              </a:rPr>
              <a:t>A simple example: </a:t>
            </a:r>
            <a:r>
              <a:rPr lang="en-US">
                <a:solidFill>
                  <a:schemeClr val="tx1"/>
                </a:solidFill>
                <a:cs typeface="Arial"/>
              </a:rPr>
              <a:t>What interventions can improve algebra instruction in ninth grade?</a:t>
            </a:r>
          </a:p>
          <a:p>
            <a:pPr marL="0" indent="0">
              <a:spcBef>
                <a:spcPts val="1100"/>
              </a:spcBef>
              <a:spcAft>
                <a:spcPts val="1000"/>
              </a:spcAft>
              <a:buNone/>
            </a:pPr>
            <a:r>
              <a:rPr lang="en-US">
                <a:solidFill>
                  <a:schemeClr val="tx1"/>
                </a:solidFill>
                <a:cs typeface="Arial"/>
              </a:rPr>
              <a:t>You can answer with both approaches. But what would a systematic approach look like? (next slide)</a:t>
            </a:r>
            <a:endParaRPr lang="en-US">
              <a:solidFill>
                <a:schemeClr val="tx1"/>
              </a:solidFill>
            </a:endParaRPr>
          </a:p>
        </p:txBody>
      </p:sp>
    </p:spTree>
    <p:extLst>
      <p:ext uri="{BB962C8B-B14F-4D97-AF65-F5344CB8AC3E}">
        <p14:creationId xmlns:p14="http://schemas.microsoft.com/office/powerpoint/2010/main" val="114416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B0EF1-38AD-FCEF-02B4-7EBA657654C5}"/>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4216F7F8-4FA4-8B28-AD1D-142EFECD5433}"/>
              </a:ext>
            </a:extLst>
          </p:cNvPr>
          <p:cNvSpPr>
            <a:spLocks noGrp="1"/>
          </p:cNvSpPr>
          <p:nvPr>
            <p:ph type="title"/>
          </p:nvPr>
        </p:nvSpPr>
        <p:spPr/>
        <p:txBody>
          <a:bodyPr/>
          <a:lstStyle/>
          <a:p>
            <a:r>
              <a:rPr lang="en-US"/>
              <a:t>1. Literature search: Finding potential studies</a:t>
            </a:r>
          </a:p>
        </p:txBody>
      </p:sp>
      <p:sp>
        <p:nvSpPr>
          <p:cNvPr id="3" name="Content Placeholder 2">
            <a:extLst>
              <a:ext uri="{FF2B5EF4-FFF2-40B4-BE49-F238E27FC236}">
                <a16:creationId xmlns:a16="http://schemas.microsoft.com/office/drawing/2014/main" id="{075A971D-868A-40EB-9BE7-F288973E9D65}"/>
              </a:ext>
            </a:extLst>
          </p:cNvPr>
          <p:cNvSpPr>
            <a:spLocks noGrp="1"/>
          </p:cNvSpPr>
          <p:nvPr>
            <p:ph sz="quarter" idx="17"/>
          </p:nvPr>
        </p:nvSpPr>
        <p:spPr/>
        <p:txBody>
          <a:bodyPr/>
          <a:lstStyle/>
          <a:p>
            <a:pPr>
              <a:lnSpc>
                <a:spcPct val="115000"/>
              </a:lnSpc>
              <a:buClr>
                <a:srgbClr val="000000"/>
              </a:buClr>
            </a:pPr>
            <a:r>
              <a:rPr lang="en-US" sz="2400" b="1">
                <a:solidFill>
                  <a:schemeClr val="tx1"/>
                </a:solidFill>
              </a:rPr>
              <a:t>Traditional: </a:t>
            </a:r>
            <a:r>
              <a:rPr lang="en-US" sz="2400">
                <a:solidFill>
                  <a:schemeClr val="tx1"/>
                </a:solidFill>
              </a:rPr>
              <a:t>Not explicitly stated, but often informal searching in Google Scholar, asking your advisor, etc.</a:t>
            </a:r>
          </a:p>
          <a:p>
            <a:pPr>
              <a:lnSpc>
                <a:spcPct val="115000"/>
              </a:lnSpc>
              <a:buClr>
                <a:srgbClr val="000000"/>
              </a:buClr>
            </a:pPr>
            <a:r>
              <a:rPr lang="en-US" sz="2400" b="1">
                <a:solidFill>
                  <a:schemeClr val="tx1"/>
                </a:solidFill>
              </a:rPr>
              <a:t>Systematic: </a:t>
            </a:r>
            <a:r>
              <a:rPr lang="en-US" sz="2400">
                <a:solidFill>
                  <a:schemeClr val="tx1"/>
                </a:solidFill>
              </a:rPr>
              <a:t>At minimum, a keyword search string in literature databases, while saving *all* results for later decisions on eligibility.</a:t>
            </a:r>
          </a:p>
          <a:p>
            <a:pPr marL="0" indent="0">
              <a:buNone/>
            </a:pPr>
            <a:endParaRPr lang="en-US"/>
          </a:p>
        </p:txBody>
      </p:sp>
      <p:sp>
        <p:nvSpPr>
          <p:cNvPr id="6" name="Slide Number Placeholder 5">
            <a:extLst>
              <a:ext uri="{FF2B5EF4-FFF2-40B4-BE49-F238E27FC236}">
                <a16:creationId xmlns:a16="http://schemas.microsoft.com/office/drawing/2014/main" id="{75760D5D-B321-39A6-4EB5-4FC956C468BC}"/>
              </a:ext>
            </a:extLst>
          </p:cNvPr>
          <p:cNvSpPr>
            <a:spLocks noGrp="1"/>
          </p:cNvSpPr>
          <p:nvPr>
            <p:ph type="sldNum" sz="quarter" idx="18"/>
          </p:nvPr>
        </p:nvSpPr>
        <p:spPr/>
        <p:txBody>
          <a:bodyPr/>
          <a:lstStyle/>
          <a:p>
            <a:fld id="{7E1341B0-7904-4148-9082-6535FE1E4D20}" type="slidenum">
              <a:rPr lang="en-US" smtClean="0"/>
              <a:pPr/>
              <a:t>27</a:t>
            </a:fld>
            <a:endParaRPr lang="en-US"/>
          </a:p>
        </p:txBody>
      </p:sp>
      <p:sp>
        <p:nvSpPr>
          <p:cNvPr id="4" name="Content Placeholder 17">
            <a:extLst>
              <a:ext uri="{FF2B5EF4-FFF2-40B4-BE49-F238E27FC236}">
                <a16:creationId xmlns:a16="http://schemas.microsoft.com/office/drawing/2014/main" id="{F982A913-8F2C-5A13-4DD8-373368A15C69}"/>
              </a:ext>
            </a:extLst>
          </p:cNvPr>
          <p:cNvSpPr txBox="1">
            <a:spLocks/>
          </p:cNvSpPr>
          <p:nvPr/>
        </p:nvSpPr>
        <p:spPr>
          <a:xfrm>
            <a:off x="346162" y="4490072"/>
            <a:ext cx="2753174" cy="747015"/>
          </a:xfrm>
          <a:prstGeom prst="rect">
            <a:avLst/>
          </a:prstGeom>
          <a:ln w="38100">
            <a:solidFill>
              <a:schemeClr val="accent1"/>
            </a:solid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800">
                <a:solidFill>
                  <a:schemeClr val="tx1"/>
                </a:solidFill>
                <a:cs typeface="Arial"/>
              </a:rPr>
              <a:t>“algebra” AND  (“ninth grade” OR “grade 9”) </a:t>
            </a:r>
          </a:p>
        </p:txBody>
      </p:sp>
      <p:sp>
        <p:nvSpPr>
          <p:cNvPr id="5" name="Content Placeholder 17">
            <a:extLst>
              <a:ext uri="{FF2B5EF4-FFF2-40B4-BE49-F238E27FC236}">
                <a16:creationId xmlns:a16="http://schemas.microsoft.com/office/drawing/2014/main" id="{77E312A5-4037-61FB-C0C1-E2E12390B9BE}"/>
              </a:ext>
            </a:extLst>
          </p:cNvPr>
          <p:cNvSpPr txBox="1">
            <a:spLocks/>
          </p:cNvSpPr>
          <p:nvPr/>
        </p:nvSpPr>
        <p:spPr>
          <a:xfrm>
            <a:off x="278784" y="4040053"/>
            <a:ext cx="3211577" cy="557530"/>
          </a:xfrm>
          <a:prstGeom prst="rect">
            <a:avLst/>
          </a:prstGeom>
          <a:ln w="38100">
            <a:no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solidFill>
                  <a:schemeClr val="tx1"/>
                </a:solidFill>
                <a:cs typeface="Arial"/>
              </a:rPr>
              <a:t>Search string (simplified):</a:t>
            </a:r>
            <a:endParaRPr lang="en-US" sz="2000">
              <a:solidFill>
                <a:schemeClr val="tx1"/>
              </a:solidFill>
              <a:cs typeface="Arial"/>
            </a:endParaRPr>
          </a:p>
        </p:txBody>
      </p:sp>
      <p:sp>
        <p:nvSpPr>
          <p:cNvPr id="7" name="Content Placeholder 17">
            <a:extLst>
              <a:ext uri="{FF2B5EF4-FFF2-40B4-BE49-F238E27FC236}">
                <a16:creationId xmlns:a16="http://schemas.microsoft.com/office/drawing/2014/main" id="{F93845D1-CE02-F442-A929-C1862DA0674F}"/>
              </a:ext>
            </a:extLst>
          </p:cNvPr>
          <p:cNvSpPr txBox="1">
            <a:spLocks/>
          </p:cNvSpPr>
          <p:nvPr/>
        </p:nvSpPr>
        <p:spPr>
          <a:xfrm>
            <a:off x="3771287" y="3617981"/>
            <a:ext cx="2538475" cy="372791"/>
          </a:xfrm>
          <a:prstGeom prst="rect">
            <a:avLst/>
          </a:prstGeom>
          <a:ln w="38100">
            <a:no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solidFill>
                  <a:schemeClr val="tx1"/>
                </a:solidFill>
                <a:cs typeface="Arial"/>
              </a:rPr>
              <a:t>Literature databases</a:t>
            </a:r>
            <a:endParaRPr lang="en-US" sz="2000">
              <a:solidFill>
                <a:schemeClr val="tx1"/>
              </a:solidFill>
              <a:cs typeface="Arial"/>
            </a:endParaRPr>
          </a:p>
        </p:txBody>
      </p:sp>
      <p:sp>
        <p:nvSpPr>
          <p:cNvPr id="9" name="Content Placeholder 17">
            <a:extLst>
              <a:ext uri="{FF2B5EF4-FFF2-40B4-BE49-F238E27FC236}">
                <a16:creationId xmlns:a16="http://schemas.microsoft.com/office/drawing/2014/main" id="{0E038881-BAED-3E79-7722-1291650083F0}"/>
              </a:ext>
            </a:extLst>
          </p:cNvPr>
          <p:cNvSpPr txBox="1">
            <a:spLocks/>
          </p:cNvSpPr>
          <p:nvPr/>
        </p:nvSpPr>
        <p:spPr>
          <a:xfrm>
            <a:off x="3849492" y="4040053"/>
            <a:ext cx="2150392" cy="448056"/>
          </a:xfrm>
          <a:prstGeom prst="rect">
            <a:avLst/>
          </a:prstGeom>
          <a:ln w="38100">
            <a:solidFill>
              <a:schemeClr val="accent1"/>
            </a:solid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800">
                <a:solidFill>
                  <a:schemeClr val="tx1"/>
                </a:solidFill>
                <a:cs typeface="Arial"/>
              </a:rPr>
              <a:t>ERIC</a:t>
            </a:r>
          </a:p>
        </p:txBody>
      </p:sp>
      <p:sp>
        <p:nvSpPr>
          <p:cNvPr id="10" name="Content Placeholder 17">
            <a:extLst>
              <a:ext uri="{FF2B5EF4-FFF2-40B4-BE49-F238E27FC236}">
                <a16:creationId xmlns:a16="http://schemas.microsoft.com/office/drawing/2014/main" id="{52AD9BDD-30FA-68FE-A6C6-49814AA368FC}"/>
              </a:ext>
            </a:extLst>
          </p:cNvPr>
          <p:cNvSpPr txBox="1">
            <a:spLocks/>
          </p:cNvSpPr>
          <p:nvPr/>
        </p:nvSpPr>
        <p:spPr>
          <a:xfrm>
            <a:off x="3849492" y="4639552"/>
            <a:ext cx="2150392" cy="448056"/>
          </a:xfrm>
          <a:prstGeom prst="rect">
            <a:avLst/>
          </a:prstGeom>
          <a:ln w="38100">
            <a:solidFill>
              <a:schemeClr val="accent1"/>
            </a:solid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800">
                <a:solidFill>
                  <a:schemeClr val="tx1"/>
                </a:solidFill>
                <a:cs typeface="Arial"/>
              </a:rPr>
              <a:t>Education Source</a:t>
            </a:r>
          </a:p>
        </p:txBody>
      </p:sp>
      <p:sp>
        <p:nvSpPr>
          <p:cNvPr id="11" name="Content Placeholder 17">
            <a:extLst>
              <a:ext uri="{FF2B5EF4-FFF2-40B4-BE49-F238E27FC236}">
                <a16:creationId xmlns:a16="http://schemas.microsoft.com/office/drawing/2014/main" id="{AC58C094-C16A-6435-1939-69AE1E67368B}"/>
              </a:ext>
            </a:extLst>
          </p:cNvPr>
          <p:cNvSpPr txBox="1">
            <a:spLocks/>
          </p:cNvSpPr>
          <p:nvPr/>
        </p:nvSpPr>
        <p:spPr>
          <a:xfrm>
            <a:off x="3849492" y="5221338"/>
            <a:ext cx="2150392" cy="448056"/>
          </a:xfrm>
          <a:prstGeom prst="rect">
            <a:avLst/>
          </a:prstGeom>
          <a:ln w="38100">
            <a:solidFill>
              <a:schemeClr val="accent1"/>
            </a:solid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800" err="1">
                <a:solidFill>
                  <a:schemeClr val="tx1"/>
                </a:solidFill>
                <a:cs typeface="Arial"/>
              </a:rPr>
              <a:t>PsycInfo</a:t>
            </a:r>
            <a:endParaRPr lang="en-US" sz="1800">
              <a:solidFill>
                <a:schemeClr val="tx1"/>
              </a:solidFill>
              <a:cs typeface="Arial"/>
            </a:endParaRPr>
          </a:p>
        </p:txBody>
      </p:sp>
      <p:cxnSp>
        <p:nvCxnSpPr>
          <p:cNvPr id="13" name="Straight Arrow Connector 12">
            <a:extLst>
              <a:ext uri="{FF2B5EF4-FFF2-40B4-BE49-F238E27FC236}">
                <a16:creationId xmlns:a16="http://schemas.microsoft.com/office/drawing/2014/main" id="{20FCE3DF-50FB-DEC5-236F-4B7B7DE36958}"/>
              </a:ext>
            </a:extLst>
          </p:cNvPr>
          <p:cNvCxnSpPr>
            <a:stCxn id="4" idx="3"/>
            <a:endCxn id="9" idx="1"/>
          </p:cNvCxnSpPr>
          <p:nvPr/>
        </p:nvCxnSpPr>
        <p:spPr>
          <a:xfrm flipV="1">
            <a:off x="3099336" y="4264081"/>
            <a:ext cx="750156" cy="599499"/>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0119338-4079-1C1B-B1A8-5CA9B49BE0CB}"/>
              </a:ext>
            </a:extLst>
          </p:cNvPr>
          <p:cNvCxnSpPr>
            <a:cxnSpLocks/>
            <a:stCxn id="4" idx="3"/>
            <a:endCxn id="10" idx="1"/>
          </p:cNvCxnSpPr>
          <p:nvPr/>
        </p:nvCxnSpPr>
        <p:spPr>
          <a:xfrm>
            <a:off x="3099336" y="4863580"/>
            <a:ext cx="750156"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D1F78CF-8105-45DE-9577-F10F009AE08B}"/>
              </a:ext>
            </a:extLst>
          </p:cNvPr>
          <p:cNvCxnSpPr>
            <a:cxnSpLocks/>
            <a:stCxn id="4" idx="3"/>
            <a:endCxn id="11" idx="1"/>
          </p:cNvCxnSpPr>
          <p:nvPr/>
        </p:nvCxnSpPr>
        <p:spPr>
          <a:xfrm>
            <a:off x="3099336" y="4863580"/>
            <a:ext cx="750156" cy="581786"/>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Content Placeholder 17">
            <a:extLst>
              <a:ext uri="{FF2B5EF4-FFF2-40B4-BE49-F238E27FC236}">
                <a16:creationId xmlns:a16="http://schemas.microsoft.com/office/drawing/2014/main" id="{5FCEE875-C41B-CFF0-C20B-96F43695D94A}"/>
              </a:ext>
            </a:extLst>
          </p:cNvPr>
          <p:cNvSpPr txBox="1">
            <a:spLocks/>
          </p:cNvSpPr>
          <p:nvPr/>
        </p:nvSpPr>
        <p:spPr>
          <a:xfrm>
            <a:off x="6503391" y="4040053"/>
            <a:ext cx="1573809" cy="448056"/>
          </a:xfrm>
          <a:prstGeom prst="rect">
            <a:avLst/>
          </a:prstGeom>
          <a:ln w="38100">
            <a:solidFill>
              <a:schemeClr val="accent1"/>
            </a:solid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800">
                <a:solidFill>
                  <a:schemeClr val="tx1"/>
                </a:solidFill>
                <a:cs typeface="Arial"/>
              </a:rPr>
              <a:t>319 hits</a:t>
            </a:r>
          </a:p>
        </p:txBody>
      </p:sp>
      <p:sp>
        <p:nvSpPr>
          <p:cNvPr id="21" name="Content Placeholder 17">
            <a:extLst>
              <a:ext uri="{FF2B5EF4-FFF2-40B4-BE49-F238E27FC236}">
                <a16:creationId xmlns:a16="http://schemas.microsoft.com/office/drawing/2014/main" id="{79323359-FC36-202B-44AD-6E984C41C824}"/>
              </a:ext>
            </a:extLst>
          </p:cNvPr>
          <p:cNvSpPr txBox="1">
            <a:spLocks/>
          </p:cNvSpPr>
          <p:nvPr/>
        </p:nvSpPr>
        <p:spPr>
          <a:xfrm>
            <a:off x="6503391" y="4639552"/>
            <a:ext cx="1573809" cy="448056"/>
          </a:xfrm>
          <a:prstGeom prst="rect">
            <a:avLst/>
          </a:prstGeom>
          <a:ln w="38100">
            <a:solidFill>
              <a:schemeClr val="accent1"/>
            </a:solid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800">
                <a:solidFill>
                  <a:schemeClr val="tx1"/>
                </a:solidFill>
                <a:cs typeface="Arial"/>
              </a:rPr>
              <a:t>103 hits</a:t>
            </a:r>
          </a:p>
        </p:txBody>
      </p:sp>
      <p:sp>
        <p:nvSpPr>
          <p:cNvPr id="22" name="Content Placeholder 17">
            <a:extLst>
              <a:ext uri="{FF2B5EF4-FFF2-40B4-BE49-F238E27FC236}">
                <a16:creationId xmlns:a16="http://schemas.microsoft.com/office/drawing/2014/main" id="{8A4DEC6B-8AC1-AFC9-A173-8CE6451FBE27}"/>
              </a:ext>
            </a:extLst>
          </p:cNvPr>
          <p:cNvSpPr txBox="1">
            <a:spLocks/>
          </p:cNvSpPr>
          <p:nvPr/>
        </p:nvSpPr>
        <p:spPr>
          <a:xfrm>
            <a:off x="6503391" y="5221338"/>
            <a:ext cx="1573809" cy="448056"/>
          </a:xfrm>
          <a:prstGeom prst="rect">
            <a:avLst/>
          </a:prstGeom>
          <a:ln w="38100">
            <a:solidFill>
              <a:schemeClr val="accent1"/>
            </a:solid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800">
                <a:solidFill>
                  <a:schemeClr val="tx1"/>
                </a:solidFill>
                <a:cs typeface="Arial"/>
              </a:rPr>
              <a:t>151 hits</a:t>
            </a:r>
          </a:p>
        </p:txBody>
      </p:sp>
      <p:sp>
        <p:nvSpPr>
          <p:cNvPr id="23" name="Content Placeholder 17">
            <a:extLst>
              <a:ext uri="{FF2B5EF4-FFF2-40B4-BE49-F238E27FC236}">
                <a16:creationId xmlns:a16="http://schemas.microsoft.com/office/drawing/2014/main" id="{C94C4033-B061-D95B-981E-A3E3D1EA1D72}"/>
              </a:ext>
            </a:extLst>
          </p:cNvPr>
          <p:cNvSpPr txBox="1">
            <a:spLocks/>
          </p:cNvSpPr>
          <p:nvPr/>
        </p:nvSpPr>
        <p:spPr>
          <a:xfrm>
            <a:off x="6503391" y="3617980"/>
            <a:ext cx="2538475" cy="372791"/>
          </a:xfrm>
          <a:prstGeom prst="rect">
            <a:avLst/>
          </a:prstGeom>
          <a:ln w="38100">
            <a:no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solidFill>
                  <a:schemeClr val="tx1"/>
                </a:solidFill>
                <a:cs typeface="Arial"/>
              </a:rPr>
              <a:t>Search results</a:t>
            </a:r>
            <a:endParaRPr lang="en-US" sz="2000">
              <a:solidFill>
                <a:schemeClr val="tx1"/>
              </a:solidFill>
              <a:cs typeface="Arial"/>
            </a:endParaRPr>
          </a:p>
        </p:txBody>
      </p:sp>
      <p:cxnSp>
        <p:nvCxnSpPr>
          <p:cNvPr id="24" name="Straight Arrow Connector 23">
            <a:extLst>
              <a:ext uri="{FF2B5EF4-FFF2-40B4-BE49-F238E27FC236}">
                <a16:creationId xmlns:a16="http://schemas.microsoft.com/office/drawing/2014/main" id="{2B526446-E7B2-11E2-F385-81555505B8F2}"/>
              </a:ext>
            </a:extLst>
          </p:cNvPr>
          <p:cNvCxnSpPr>
            <a:cxnSpLocks/>
            <a:stCxn id="9" idx="3"/>
            <a:endCxn id="20" idx="1"/>
          </p:cNvCxnSpPr>
          <p:nvPr/>
        </p:nvCxnSpPr>
        <p:spPr>
          <a:xfrm>
            <a:off x="5999884" y="4264081"/>
            <a:ext cx="503507"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E6E1604-9B62-EDA5-F6AA-ECF46C639678}"/>
              </a:ext>
            </a:extLst>
          </p:cNvPr>
          <p:cNvCxnSpPr>
            <a:cxnSpLocks/>
            <a:stCxn id="10" idx="3"/>
            <a:endCxn id="21" idx="1"/>
          </p:cNvCxnSpPr>
          <p:nvPr/>
        </p:nvCxnSpPr>
        <p:spPr>
          <a:xfrm>
            <a:off x="5999884" y="4863580"/>
            <a:ext cx="503507"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4054A8C-63A6-C0BD-FB38-9B4C0E996320}"/>
              </a:ext>
            </a:extLst>
          </p:cNvPr>
          <p:cNvCxnSpPr>
            <a:cxnSpLocks/>
            <a:stCxn id="11" idx="3"/>
            <a:endCxn id="22" idx="1"/>
          </p:cNvCxnSpPr>
          <p:nvPr/>
        </p:nvCxnSpPr>
        <p:spPr>
          <a:xfrm>
            <a:off x="5999884" y="5445366"/>
            <a:ext cx="503507"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Content Placeholder 17">
            <a:extLst>
              <a:ext uri="{FF2B5EF4-FFF2-40B4-BE49-F238E27FC236}">
                <a16:creationId xmlns:a16="http://schemas.microsoft.com/office/drawing/2014/main" id="{28830B1A-EFB6-9C74-6953-86AE8D9D173D}"/>
              </a:ext>
            </a:extLst>
          </p:cNvPr>
          <p:cNvSpPr txBox="1">
            <a:spLocks/>
          </p:cNvSpPr>
          <p:nvPr/>
        </p:nvSpPr>
        <p:spPr>
          <a:xfrm>
            <a:off x="8769845" y="4152900"/>
            <a:ext cx="2385835" cy="1422400"/>
          </a:xfrm>
          <a:prstGeom prst="rect">
            <a:avLst/>
          </a:prstGeom>
          <a:ln w="38100">
            <a:solidFill>
              <a:schemeClr val="accent1"/>
            </a:solid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800">
                <a:solidFill>
                  <a:schemeClr val="tx1"/>
                </a:solidFill>
                <a:cs typeface="Arial"/>
              </a:rPr>
              <a:t>Combine, deduplicate, and keep records of later decisions of eligibility for the review</a:t>
            </a:r>
          </a:p>
        </p:txBody>
      </p:sp>
      <p:cxnSp>
        <p:nvCxnSpPr>
          <p:cNvPr id="36" name="Straight Arrow Connector 35">
            <a:extLst>
              <a:ext uri="{FF2B5EF4-FFF2-40B4-BE49-F238E27FC236}">
                <a16:creationId xmlns:a16="http://schemas.microsoft.com/office/drawing/2014/main" id="{79EC4426-5AE7-E759-7DE0-BB9B7AEA4032}"/>
              </a:ext>
            </a:extLst>
          </p:cNvPr>
          <p:cNvCxnSpPr>
            <a:cxnSpLocks/>
            <a:stCxn id="20" idx="3"/>
            <a:endCxn id="34" idx="1"/>
          </p:cNvCxnSpPr>
          <p:nvPr/>
        </p:nvCxnSpPr>
        <p:spPr>
          <a:xfrm>
            <a:off x="8077200" y="4264081"/>
            <a:ext cx="692645" cy="600019"/>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2F71845-4B95-D2C4-5624-6327694E2DC6}"/>
              </a:ext>
            </a:extLst>
          </p:cNvPr>
          <p:cNvCxnSpPr>
            <a:cxnSpLocks/>
            <a:stCxn id="21" idx="3"/>
            <a:endCxn id="34" idx="1"/>
          </p:cNvCxnSpPr>
          <p:nvPr/>
        </p:nvCxnSpPr>
        <p:spPr>
          <a:xfrm>
            <a:off x="8077200" y="4863580"/>
            <a:ext cx="692645" cy="52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A501CE9-D38D-6C7E-45FA-B2BD5ACCD5EC}"/>
              </a:ext>
            </a:extLst>
          </p:cNvPr>
          <p:cNvCxnSpPr>
            <a:cxnSpLocks/>
            <a:stCxn id="22" idx="3"/>
            <a:endCxn id="34" idx="1"/>
          </p:cNvCxnSpPr>
          <p:nvPr/>
        </p:nvCxnSpPr>
        <p:spPr>
          <a:xfrm flipV="1">
            <a:off x="8077200" y="4864100"/>
            <a:ext cx="692645" cy="581266"/>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54" name="Content Placeholder 17">
            <a:extLst>
              <a:ext uri="{FF2B5EF4-FFF2-40B4-BE49-F238E27FC236}">
                <a16:creationId xmlns:a16="http://schemas.microsoft.com/office/drawing/2014/main" id="{9A4DD4CF-18CF-73F4-E1C8-3C5E810012EB}"/>
              </a:ext>
            </a:extLst>
          </p:cNvPr>
          <p:cNvSpPr txBox="1">
            <a:spLocks/>
          </p:cNvSpPr>
          <p:nvPr/>
        </p:nvSpPr>
        <p:spPr>
          <a:xfrm>
            <a:off x="9245215" y="3777455"/>
            <a:ext cx="1428447" cy="372791"/>
          </a:xfrm>
          <a:prstGeom prst="rect">
            <a:avLst/>
          </a:prstGeom>
          <a:ln w="38100">
            <a:noFill/>
          </a:ln>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solidFill>
                  <a:schemeClr val="tx1"/>
                </a:solidFill>
                <a:cs typeface="Arial"/>
              </a:rPr>
              <a:t>Next steps</a:t>
            </a:r>
            <a:endParaRPr lang="en-US" sz="2000">
              <a:solidFill>
                <a:schemeClr val="tx1"/>
              </a:solidFill>
              <a:cs typeface="Arial"/>
            </a:endParaRPr>
          </a:p>
        </p:txBody>
      </p:sp>
    </p:spTree>
    <p:extLst>
      <p:ext uri="{BB962C8B-B14F-4D97-AF65-F5344CB8AC3E}">
        <p14:creationId xmlns:p14="http://schemas.microsoft.com/office/powerpoint/2010/main" val="119485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20" grpId="0" animBg="1"/>
      <p:bldP spid="21" grpId="0" animBg="1"/>
      <p:bldP spid="22" grpId="0" animBg="1"/>
      <p:bldP spid="23" grpId="0"/>
      <p:bldP spid="34" grpId="0" animBg="1"/>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B2132-4BF0-6D8D-18AC-ACFCDD6E3BD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C22E64D-C2CC-E9C7-CB68-B156803F5C59}"/>
              </a:ext>
            </a:extLst>
          </p:cNvPr>
          <p:cNvSpPr>
            <a:spLocks noGrp="1"/>
          </p:cNvSpPr>
          <p:nvPr>
            <p:ph type="title"/>
          </p:nvPr>
        </p:nvSpPr>
        <p:spPr/>
        <p:txBody>
          <a:bodyPr/>
          <a:lstStyle/>
          <a:p>
            <a:r>
              <a:rPr lang="en-US"/>
              <a:t>2. Screening: Deciding what’s eligible</a:t>
            </a:r>
          </a:p>
        </p:txBody>
      </p:sp>
      <p:sp>
        <p:nvSpPr>
          <p:cNvPr id="6" name="Slide Number Placeholder 5">
            <a:extLst>
              <a:ext uri="{FF2B5EF4-FFF2-40B4-BE49-F238E27FC236}">
                <a16:creationId xmlns:a16="http://schemas.microsoft.com/office/drawing/2014/main" id="{602111C8-FDBA-F801-AF39-6B12C5C2684A}"/>
              </a:ext>
            </a:extLst>
          </p:cNvPr>
          <p:cNvSpPr>
            <a:spLocks noGrp="1"/>
          </p:cNvSpPr>
          <p:nvPr>
            <p:ph type="sldNum" sz="quarter" idx="18"/>
          </p:nvPr>
        </p:nvSpPr>
        <p:spPr/>
        <p:txBody>
          <a:bodyPr/>
          <a:lstStyle/>
          <a:p>
            <a:fld id="{7E1341B0-7904-4148-9082-6535FE1E4D20}" type="slidenum">
              <a:rPr lang="en-US" smtClean="0"/>
              <a:pPr/>
              <a:t>28</a:t>
            </a:fld>
            <a:endParaRPr lang="en-US"/>
          </a:p>
        </p:txBody>
      </p:sp>
      <p:sp>
        <p:nvSpPr>
          <p:cNvPr id="4" name="Content Placeholder 17">
            <a:extLst>
              <a:ext uri="{FF2B5EF4-FFF2-40B4-BE49-F238E27FC236}">
                <a16:creationId xmlns:a16="http://schemas.microsoft.com/office/drawing/2014/main" id="{81108249-AB69-7546-FF47-13F177408B1D}"/>
              </a:ext>
            </a:extLst>
          </p:cNvPr>
          <p:cNvSpPr txBox="1">
            <a:spLocks/>
          </p:cNvSpPr>
          <p:nvPr/>
        </p:nvSpPr>
        <p:spPr>
          <a:xfrm>
            <a:off x="455676" y="1310763"/>
            <a:ext cx="5339363" cy="3985607"/>
          </a:xfrm>
          <a:prstGeom prst="rect">
            <a:avLst/>
          </a:prstGeom>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40030" indent="-240030">
              <a:lnSpc>
                <a:spcPct val="115000"/>
              </a:lnSpc>
              <a:spcBef>
                <a:spcPts val="750"/>
              </a:spcBef>
              <a:buClr>
                <a:srgbClr val="000000"/>
              </a:buClr>
            </a:pPr>
            <a:r>
              <a:rPr lang="en-US" b="1">
                <a:solidFill>
                  <a:schemeClr val="tx1"/>
                </a:solidFill>
              </a:rPr>
              <a:t>Traditional: </a:t>
            </a:r>
            <a:r>
              <a:rPr lang="en-US">
                <a:solidFill>
                  <a:schemeClr val="tx1"/>
                </a:solidFill>
              </a:rPr>
              <a:t>Not explicitly stated, but might save relevant PDFs into subfolders as you encounter them, then decide later what to cite in review</a:t>
            </a:r>
          </a:p>
          <a:p>
            <a:pPr marL="240030" indent="-240030">
              <a:lnSpc>
                <a:spcPct val="115000"/>
              </a:lnSpc>
              <a:spcBef>
                <a:spcPts val="750"/>
              </a:spcBef>
              <a:buClr>
                <a:srgbClr val="000000"/>
              </a:buClr>
            </a:pPr>
            <a:r>
              <a:rPr lang="en-US" b="1">
                <a:solidFill>
                  <a:schemeClr val="tx1"/>
                </a:solidFill>
              </a:rPr>
              <a:t>Systematic: </a:t>
            </a:r>
            <a:r>
              <a:rPr lang="en-US">
                <a:solidFill>
                  <a:schemeClr val="tx1"/>
                </a:solidFill>
              </a:rPr>
              <a:t>Assess every record against precise inclusion criteria, usually with two or more people to assess reliability/repeatability </a:t>
            </a:r>
            <a:endParaRPr lang="en-US">
              <a:cs typeface="Arial"/>
            </a:endParaRPr>
          </a:p>
        </p:txBody>
      </p:sp>
      <p:sp>
        <p:nvSpPr>
          <p:cNvPr id="5" name="Content Placeholder 17">
            <a:extLst>
              <a:ext uri="{FF2B5EF4-FFF2-40B4-BE49-F238E27FC236}">
                <a16:creationId xmlns:a16="http://schemas.microsoft.com/office/drawing/2014/main" id="{8F6216AB-5B08-CF03-4BD5-2EC6E3B0EFC0}"/>
              </a:ext>
            </a:extLst>
          </p:cNvPr>
          <p:cNvSpPr txBox="1">
            <a:spLocks/>
          </p:cNvSpPr>
          <p:nvPr/>
        </p:nvSpPr>
        <p:spPr>
          <a:xfrm>
            <a:off x="6226175" y="4488235"/>
            <a:ext cx="5561377" cy="808135"/>
          </a:xfrm>
          <a:prstGeom prst="rect">
            <a:avLst/>
          </a:prstGeom>
        </p:spPr>
        <p:txBody>
          <a:bodyPr vert="horz" lIns="0" tIns="0" rIns="0" bIns="0" rtlCol="0" anchor="t">
            <a:normAutofit fontScale="92500"/>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a:solidFill>
                  <a:schemeClr val="tx1"/>
                </a:solidFill>
                <a:cs typeface="Arial"/>
              </a:rPr>
              <a:t>From the freely available platform MetaReviewer: metareviewer.org</a:t>
            </a:r>
          </a:p>
        </p:txBody>
      </p:sp>
      <p:pic>
        <p:nvPicPr>
          <p:cNvPr id="9" name="Content Placeholder 8" descr="A screenshot of a computer&#10;&#10;AI-generated content may be incorrect.">
            <a:extLst>
              <a:ext uri="{FF2B5EF4-FFF2-40B4-BE49-F238E27FC236}">
                <a16:creationId xmlns:a16="http://schemas.microsoft.com/office/drawing/2014/main" id="{EE1E9476-4777-A3EE-B376-9C9516713236}"/>
              </a:ext>
            </a:extLst>
          </p:cNvPr>
          <p:cNvPicPr>
            <a:picLocks noGrp="1" noChangeAspect="1"/>
          </p:cNvPicPr>
          <p:nvPr>
            <p:ph sz="half" idx="17"/>
          </p:nvPr>
        </p:nvPicPr>
        <p:blipFill>
          <a:blip r:embed="rId3"/>
          <a:stretch>
            <a:fillRect/>
          </a:stretch>
        </p:blipFill>
        <p:spPr>
          <a:xfrm>
            <a:off x="6280514" y="1405690"/>
            <a:ext cx="5507038" cy="2960032"/>
          </a:xfrm>
          <a:prstGeom prst="rect">
            <a:avLst/>
          </a:prstGeom>
          <a:ln w="57150">
            <a:solidFill>
              <a:schemeClr val="accent1"/>
            </a:solidFill>
          </a:ln>
        </p:spPr>
      </p:pic>
    </p:spTree>
    <p:extLst>
      <p:ext uri="{BB962C8B-B14F-4D97-AF65-F5344CB8AC3E}">
        <p14:creationId xmlns:p14="http://schemas.microsoft.com/office/powerpoint/2010/main" val="4236616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6EA9-523E-C565-7732-EB7DE9D2391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3723754-403F-C326-C5C6-3EEC43868E02}"/>
              </a:ext>
            </a:extLst>
          </p:cNvPr>
          <p:cNvSpPr>
            <a:spLocks noGrp="1"/>
          </p:cNvSpPr>
          <p:nvPr>
            <p:ph type="title"/>
          </p:nvPr>
        </p:nvSpPr>
        <p:spPr/>
        <p:txBody>
          <a:bodyPr/>
          <a:lstStyle/>
          <a:p>
            <a:r>
              <a:rPr lang="en-US"/>
              <a:t>3. Coding: Extracting information from studies</a:t>
            </a:r>
          </a:p>
        </p:txBody>
      </p:sp>
      <p:sp>
        <p:nvSpPr>
          <p:cNvPr id="6" name="Slide Number Placeholder 5">
            <a:extLst>
              <a:ext uri="{FF2B5EF4-FFF2-40B4-BE49-F238E27FC236}">
                <a16:creationId xmlns:a16="http://schemas.microsoft.com/office/drawing/2014/main" id="{68A5A65B-208F-20DA-732E-C74C6D06C2FE}"/>
              </a:ext>
            </a:extLst>
          </p:cNvPr>
          <p:cNvSpPr>
            <a:spLocks noGrp="1"/>
          </p:cNvSpPr>
          <p:nvPr>
            <p:ph type="sldNum" sz="quarter" idx="18"/>
          </p:nvPr>
        </p:nvSpPr>
        <p:spPr/>
        <p:txBody>
          <a:bodyPr/>
          <a:lstStyle/>
          <a:p>
            <a:fld id="{7E1341B0-7904-4148-9082-6535FE1E4D20}" type="slidenum">
              <a:rPr lang="en-US" smtClean="0"/>
              <a:pPr/>
              <a:t>29</a:t>
            </a:fld>
            <a:endParaRPr lang="en-US"/>
          </a:p>
        </p:txBody>
      </p:sp>
      <p:sp>
        <p:nvSpPr>
          <p:cNvPr id="4" name="Content Placeholder 17">
            <a:extLst>
              <a:ext uri="{FF2B5EF4-FFF2-40B4-BE49-F238E27FC236}">
                <a16:creationId xmlns:a16="http://schemas.microsoft.com/office/drawing/2014/main" id="{3D96648A-39B1-9843-C52A-1C52C7EE2553}"/>
              </a:ext>
            </a:extLst>
          </p:cNvPr>
          <p:cNvSpPr txBox="1">
            <a:spLocks/>
          </p:cNvSpPr>
          <p:nvPr/>
        </p:nvSpPr>
        <p:spPr>
          <a:xfrm>
            <a:off x="454028" y="1308495"/>
            <a:ext cx="10696957" cy="2667403"/>
          </a:xfrm>
          <a:prstGeom prst="rect">
            <a:avLst/>
          </a:prstGeom>
        </p:spPr>
        <p:txBody>
          <a:bodyPr vert="horz" lIns="0" tIns="0" rIns="0" bIns="0" rtlCol="0" anchor="t">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400" kern="120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400" kern="120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40030" indent="-240030">
              <a:lnSpc>
                <a:spcPct val="115000"/>
              </a:lnSpc>
              <a:spcBef>
                <a:spcPts val="750"/>
              </a:spcBef>
              <a:buClr>
                <a:srgbClr val="000000"/>
              </a:buClr>
            </a:pPr>
            <a:r>
              <a:rPr lang="en-US" b="1">
                <a:solidFill>
                  <a:schemeClr val="tx1"/>
                </a:solidFill>
              </a:rPr>
              <a:t>Traditional: </a:t>
            </a:r>
            <a:r>
              <a:rPr lang="en-US">
                <a:solidFill>
                  <a:schemeClr val="tx1"/>
                </a:solidFill>
              </a:rPr>
              <a:t>Not explicitly stated, but might be taking notes as you read each study, highlighting notable sections in the PDF, etc.</a:t>
            </a:r>
          </a:p>
          <a:p>
            <a:pPr marL="240030" indent="-240030">
              <a:lnSpc>
                <a:spcPct val="115000"/>
              </a:lnSpc>
              <a:spcBef>
                <a:spcPts val="750"/>
              </a:spcBef>
              <a:buClr>
                <a:srgbClr val="000000"/>
              </a:buClr>
            </a:pPr>
            <a:r>
              <a:rPr lang="en-US" b="1">
                <a:solidFill>
                  <a:schemeClr val="tx1"/>
                </a:solidFill>
              </a:rPr>
              <a:t>Systematic: </a:t>
            </a:r>
            <a:r>
              <a:rPr lang="en-US">
                <a:solidFill>
                  <a:schemeClr val="tx1"/>
                </a:solidFill>
              </a:rPr>
              <a:t>Structured forms to extract specific study characteristics (e.g., outcome type, % women) and quantitative results (e.g., means, SDs) </a:t>
            </a:r>
          </a:p>
        </p:txBody>
      </p:sp>
      <p:pic>
        <p:nvPicPr>
          <p:cNvPr id="7" name="Picture 6">
            <a:extLst>
              <a:ext uri="{FF2B5EF4-FFF2-40B4-BE49-F238E27FC236}">
                <a16:creationId xmlns:a16="http://schemas.microsoft.com/office/drawing/2014/main" id="{0F6D9D50-F62D-4A25-913E-02D522E36FFF}"/>
              </a:ext>
            </a:extLst>
          </p:cNvPr>
          <p:cNvPicPr>
            <a:picLocks noChangeAspect="1"/>
          </p:cNvPicPr>
          <p:nvPr/>
        </p:nvPicPr>
        <p:blipFill>
          <a:blip r:embed="rId3"/>
          <a:srcRect l="5316" t="51442" r="4186" b="4449"/>
          <a:stretch>
            <a:fillRect/>
          </a:stretch>
        </p:blipFill>
        <p:spPr>
          <a:xfrm>
            <a:off x="1106905" y="3621506"/>
            <a:ext cx="9688670" cy="2076651"/>
          </a:xfrm>
          <a:prstGeom prst="rect">
            <a:avLst/>
          </a:prstGeom>
          <a:ln w="28575">
            <a:solidFill>
              <a:schemeClr val="accent1"/>
            </a:solidFill>
          </a:ln>
        </p:spPr>
      </p:pic>
    </p:spTree>
    <p:extLst>
      <p:ext uri="{BB962C8B-B14F-4D97-AF65-F5344CB8AC3E}">
        <p14:creationId xmlns:p14="http://schemas.microsoft.com/office/powerpoint/2010/main" val="201862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descr="AIR Inclusive Meeting Guidelines: Hosting and Participating in Meetings&#10;ENGAGE EVERYONE&#10;Consider participants’ needs (e.g., visual, auditory, sensory, cognitive, physical, and language). Establish meeting norms to encourage participation. Ask participants to alert the meeting facilitator if they have difficulty seeing the content and/or hearing the presenter. Designate a meeting monitor to address audiovisual issues, monitor the chat box, and respond to participants as needed.&#10;MINIMIZE NOISE&#10;Avoid moving around or shuffling materials on your desk during the meeting. Eliminate crunching or chewing noises and loud typing, which interfere with sound quality for virtual participants and are amplified by microphones and sensory aids for visual or auditory impairments. Speak from a stationary position to keep the audio clear. Mute your phone or your computer microphone when you are not speaking.&#10;MAXIMIZE MICROPHONES&#10;Presenters should use microphones to ensure that their voice is loud enough for all to hear. Microphones are needed for face-to-face and virtual meetings and are critical for engaging remote colleagues as well as persons with hearing loss. During virtual meetings, use headphones with a built-in microphone to make sure that the facilitator and attendees can hear you. During face-to-face meetings, set up microphones for the facilitator, presenters, and attendees. Make sure that hand-held microphones are available for meetings that include audience participation. Make sure that speakers are positioned near a microphone.&#10;ACKNOWLEDGE SPEAKER&#10;Provide an auditory or visual cue before speaking to identify yourself as the speaker. State your name for those who cannot see you. When asking for questions or comments, meeting facilitators should allow five to seven seconds for participants to use the “raise the hand” tool, unmute their phones, or provide a response in the chat box. Be comfortable with the wait time.&#10;BE HEARD AND SEEN&#10;Project your voice when speaking. Only one person should speak at a time. Avoid overlapping and sidebar conversations. Position everyone present so that they can be seen on screen. Encourage virtual participants to use their webcams if they feel comfortable doing so. Let people see your facial expressions and body language clearly if you are using your webcam.&#10;MAXIMIZE VISUAL DISPLAYS&#10;Email materials to participants before the meeting. Display meeting documents on screen and capture the main discussion points verbally and visually by taking notes, restating key concepts, or using the chat box. If a participant asks for clarification, rephrase the content instead of repeating it. Assign a meeting note taker so that the meeting leader and monitor can focus on engaging participants. Notes also ensure access for individuals with executive function-related needs, processing disorders, or visual/auditory impairments.&#10;These guidelines are intended to improve the meeting experience for all participants, including meeting facilitators, monitors, and attendees, as well as people with hearing loss or visual impairment, and those for whom English is an additional language. Some of the guidance presented here may apply only to in-person meetings, or virtual meetings, while other guidance applies to both meeting types.&#10;Developed by the Access AIR and AIR CREW Employee Resource Groups With Support From the AIR Diversity, Equity, and Inclusion Office">
            <a:extLst>
              <a:ext uri="{FF2B5EF4-FFF2-40B4-BE49-F238E27FC236}">
                <a16:creationId xmlns:a16="http://schemas.microsoft.com/office/drawing/2014/main" id="{3A29ED03-DEDA-470E-B379-E273F3A66F7C}"/>
              </a:ext>
            </a:extLst>
          </p:cNvPr>
          <p:cNvSpPr>
            <a:spLocks noGrp="1"/>
          </p:cNvSpPr>
          <p:nvPr>
            <p:ph type="title"/>
          </p:nvPr>
        </p:nvSpPr>
        <p:spPr>
          <a:xfrm>
            <a:off x="458724" y="0"/>
            <a:ext cx="11274552" cy="718838"/>
          </a:xfrm>
        </p:spPr>
        <p:txBody>
          <a:bodyPr/>
          <a:lstStyle/>
          <a:p>
            <a:r>
              <a:rPr lang="en-US"/>
              <a:t>AIR Inclusive Meeting Guidelines</a:t>
            </a:r>
          </a:p>
        </p:txBody>
      </p:sp>
      <p:sp>
        <p:nvSpPr>
          <p:cNvPr id="4" name="Slide Number Placeholder 3">
            <a:extLst>
              <a:ext uri="{FF2B5EF4-FFF2-40B4-BE49-F238E27FC236}">
                <a16:creationId xmlns:a16="http://schemas.microsoft.com/office/drawing/2014/main" id="{3AE1F9ED-B994-4A59-85B7-39DEFEECF62B}"/>
              </a:ext>
            </a:extLst>
          </p:cNvPr>
          <p:cNvSpPr>
            <a:spLocks noGrp="1"/>
          </p:cNvSpPr>
          <p:nvPr>
            <p:ph type="sldNum" sz="quarter" idx="10"/>
          </p:nvPr>
        </p:nvSpPr>
        <p:spPr>
          <a:xfrm>
            <a:off x="457203" y="6422601"/>
            <a:ext cx="243015" cy="246221"/>
          </a:xfrm>
        </p:spPr>
        <p:txBody>
          <a:bodyPr/>
          <a:lstStyle/>
          <a:p>
            <a:fld id="{7E1341B0-7904-4148-9082-6535FE1E4D20}" type="slidenum">
              <a:rPr lang="en-US" smtClean="0"/>
              <a:pPr/>
              <a:t>3</a:t>
            </a:fld>
            <a:endParaRPr lang="en-US"/>
          </a:p>
        </p:txBody>
      </p:sp>
    </p:spTree>
    <p:extLst>
      <p:ext uri="{BB962C8B-B14F-4D97-AF65-F5344CB8AC3E}">
        <p14:creationId xmlns:p14="http://schemas.microsoft.com/office/powerpoint/2010/main" val="3736767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556A-CFAC-5AEB-0B38-12B97CC504B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AB2AF7E-DD11-BF97-D3FD-F9319606ABE4}"/>
              </a:ext>
            </a:extLst>
          </p:cNvPr>
          <p:cNvSpPr>
            <a:spLocks noGrp="1"/>
          </p:cNvSpPr>
          <p:nvPr>
            <p:ph type="title"/>
          </p:nvPr>
        </p:nvSpPr>
        <p:spPr/>
        <p:txBody>
          <a:bodyPr/>
          <a:lstStyle/>
          <a:p>
            <a:r>
              <a:rPr lang="en-US"/>
              <a:t>4. Analysis: Making sense of study findings</a:t>
            </a:r>
          </a:p>
        </p:txBody>
      </p:sp>
      <p:sp>
        <p:nvSpPr>
          <p:cNvPr id="3" name="Content Placeholder 2">
            <a:extLst>
              <a:ext uri="{FF2B5EF4-FFF2-40B4-BE49-F238E27FC236}">
                <a16:creationId xmlns:a16="http://schemas.microsoft.com/office/drawing/2014/main" id="{288D9C54-ABF0-C2C6-476B-E94764AC155E}"/>
              </a:ext>
            </a:extLst>
          </p:cNvPr>
          <p:cNvSpPr>
            <a:spLocks noGrp="1"/>
          </p:cNvSpPr>
          <p:nvPr>
            <p:ph sz="quarter" idx="17"/>
          </p:nvPr>
        </p:nvSpPr>
        <p:spPr/>
        <p:txBody>
          <a:bodyPr/>
          <a:lstStyle/>
          <a:p>
            <a:pPr>
              <a:lnSpc>
                <a:spcPct val="115000"/>
              </a:lnSpc>
              <a:buClr>
                <a:srgbClr val="000000"/>
              </a:buClr>
            </a:pPr>
            <a:r>
              <a:rPr lang="en-US" sz="2400" b="1">
                <a:solidFill>
                  <a:schemeClr val="tx1"/>
                </a:solidFill>
              </a:rPr>
              <a:t>Traditional: </a:t>
            </a:r>
            <a:r>
              <a:rPr lang="en-US" sz="2400">
                <a:solidFill>
                  <a:schemeClr val="tx1"/>
                </a:solidFill>
              </a:rPr>
              <a:t>Not explicitly stated, but often co-occurs when writing the review </a:t>
            </a:r>
          </a:p>
          <a:p>
            <a:pPr>
              <a:lnSpc>
                <a:spcPct val="115000"/>
              </a:lnSpc>
              <a:buClr>
                <a:srgbClr val="000000"/>
              </a:buClr>
            </a:pPr>
            <a:r>
              <a:rPr lang="en-US" sz="2400" b="1">
                <a:solidFill>
                  <a:schemeClr val="tx1"/>
                </a:solidFill>
              </a:rPr>
              <a:t>Systematic: </a:t>
            </a:r>
            <a:r>
              <a:rPr lang="en-US" sz="2400">
                <a:solidFill>
                  <a:schemeClr val="tx1"/>
                </a:solidFill>
              </a:rPr>
              <a:t>If paired with meta-analysis, then detailed statistical analysis of how the quantitative study results vary</a:t>
            </a:r>
          </a:p>
          <a:p>
            <a:pPr marL="0" indent="0">
              <a:buNone/>
            </a:pPr>
            <a:endParaRPr lang="en-US"/>
          </a:p>
        </p:txBody>
      </p:sp>
      <p:sp>
        <p:nvSpPr>
          <p:cNvPr id="6" name="Slide Number Placeholder 5">
            <a:extLst>
              <a:ext uri="{FF2B5EF4-FFF2-40B4-BE49-F238E27FC236}">
                <a16:creationId xmlns:a16="http://schemas.microsoft.com/office/drawing/2014/main" id="{D7342A35-3573-CFFD-01B5-EF416A5C7DE0}"/>
              </a:ext>
            </a:extLst>
          </p:cNvPr>
          <p:cNvSpPr>
            <a:spLocks noGrp="1"/>
          </p:cNvSpPr>
          <p:nvPr>
            <p:ph type="sldNum" sz="quarter" idx="18"/>
          </p:nvPr>
        </p:nvSpPr>
        <p:spPr/>
        <p:txBody>
          <a:bodyPr/>
          <a:lstStyle/>
          <a:p>
            <a:fld id="{7E1341B0-7904-4148-9082-6535FE1E4D20}" type="slidenum">
              <a:rPr lang="en-US" smtClean="0"/>
              <a:pPr/>
              <a:t>30</a:t>
            </a:fld>
            <a:endParaRPr lang="en-US"/>
          </a:p>
        </p:txBody>
      </p:sp>
      <p:pic>
        <p:nvPicPr>
          <p:cNvPr id="7" name="Picture 6">
            <a:extLst>
              <a:ext uri="{FF2B5EF4-FFF2-40B4-BE49-F238E27FC236}">
                <a16:creationId xmlns:a16="http://schemas.microsoft.com/office/drawing/2014/main" id="{08E34F46-9772-F3EB-FA48-9C8019C33909}"/>
              </a:ext>
            </a:extLst>
          </p:cNvPr>
          <p:cNvPicPr>
            <a:picLocks noChangeAspect="1"/>
          </p:cNvPicPr>
          <p:nvPr/>
        </p:nvPicPr>
        <p:blipFill>
          <a:blip r:embed="rId3"/>
          <a:stretch>
            <a:fillRect/>
          </a:stretch>
        </p:blipFill>
        <p:spPr>
          <a:xfrm>
            <a:off x="457202" y="2992973"/>
            <a:ext cx="5236143" cy="2812087"/>
          </a:xfrm>
          <a:prstGeom prst="rect">
            <a:avLst/>
          </a:prstGeom>
          <a:ln w="28575">
            <a:solidFill>
              <a:schemeClr val="accent1"/>
            </a:solidFill>
          </a:ln>
        </p:spPr>
      </p:pic>
      <p:pic>
        <p:nvPicPr>
          <p:cNvPr id="10" name="Picture 9">
            <a:extLst>
              <a:ext uri="{FF2B5EF4-FFF2-40B4-BE49-F238E27FC236}">
                <a16:creationId xmlns:a16="http://schemas.microsoft.com/office/drawing/2014/main" id="{9B5F996E-359C-66BF-728A-6749FE6C2A19}"/>
              </a:ext>
            </a:extLst>
          </p:cNvPr>
          <p:cNvPicPr>
            <a:picLocks noChangeAspect="1"/>
          </p:cNvPicPr>
          <p:nvPr/>
        </p:nvPicPr>
        <p:blipFill>
          <a:blip r:embed="rId4"/>
          <a:stretch>
            <a:fillRect/>
          </a:stretch>
        </p:blipFill>
        <p:spPr>
          <a:xfrm>
            <a:off x="6222107" y="2994353"/>
            <a:ext cx="5099485" cy="2812087"/>
          </a:xfrm>
          <a:prstGeom prst="rect">
            <a:avLst/>
          </a:prstGeom>
          <a:ln w="28575">
            <a:solidFill>
              <a:schemeClr val="accent1"/>
            </a:solidFill>
          </a:ln>
        </p:spPr>
      </p:pic>
    </p:spTree>
    <p:extLst>
      <p:ext uri="{BB962C8B-B14F-4D97-AF65-F5344CB8AC3E}">
        <p14:creationId xmlns:p14="http://schemas.microsoft.com/office/powerpoint/2010/main" val="2824183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9A06-3824-4DF9-2E90-0F19530674CC}"/>
              </a:ext>
            </a:extLst>
          </p:cNvPr>
          <p:cNvSpPr>
            <a:spLocks noGrp="1"/>
          </p:cNvSpPr>
          <p:nvPr>
            <p:ph type="ctrTitle"/>
          </p:nvPr>
        </p:nvSpPr>
        <p:spPr/>
        <p:txBody>
          <a:bodyPr/>
          <a:lstStyle/>
          <a:p>
            <a:r>
              <a:rPr lang="en-US"/>
              <a:t>Forming Your Problem and Defining Your Review Scope </a:t>
            </a:r>
          </a:p>
        </p:txBody>
      </p:sp>
      <p:sp>
        <p:nvSpPr>
          <p:cNvPr id="4" name="Slide Number Placeholder 3">
            <a:extLst>
              <a:ext uri="{FF2B5EF4-FFF2-40B4-BE49-F238E27FC236}">
                <a16:creationId xmlns:a16="http://schemas.microsoft.com/office/drawing/2014/main" id="{A6AF3ABD-77AE-77C9-06D7-1B958277F8C2}"/>
              </a:ext>
            </a:extLst>
          </p:cNvPr>
          <p:cNvSpPr>
            <a:spLocks noGrp="1"/>
          </p:cNvSpPr>
          <p:nvPr>
            <p:ph type="sldNum" sz="quarter" idx="10"/>
          </p:nvPr>
        </p:nvSpPr>
        <p:spPr/>
        <p:txBody>
          <a:bodyPr/>
          <a:lstStyle/>
          <a:p>
            <a:fld id="{36EC4586-FD86-41B3-95B6-58F34DF6C22C}" type="slidenum">
              <a:rPr lang="en-US" smtClean="0"/>
              <a:t>31</a:t>
            </a:fld>
            <a:endParaRPr lang="en-US"/>
          </a:p>
        </p:txBody>
      </p:sp>
    </p:spTree>
    <p:extLst>
      <p:ext uri="{BB962C8B-B14F-4D97-AF65-F5344CB8AC3E}">
        <p14:creationId xmlns:p14="http://schemas.microsoft.com/office/powerpoint/2010/main" val="35602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0AB9-FA31-DAB0-C6C8-0260905529B7}"/>
              </a:ext>
            </a:extLst>
          </p:cNvPr>
          <p:cNvSpPr>
            <a:spLocks noGrp="1"/>
          </p:cNvSpPr>
          <p:nvPr>
            <p:ph type="title"/>
          </p:nvPr>
        </p:nvSpPr>
        <p:spPr/>
        <p:txBody>
          <a:bodyPr/>
          <a:lstStyle/>
          <a:p>
            <a:r>
              <a:rPr lang="en-US"/>
              <a:t>Why </a:t>
            </a:r>
            <a:r>
              <a:rPr lang="en-US" i="1"/>
              <a:t>You</a:t>
            </a:r>
            <a:r>
              <a:rPr lang="en-US"/>
              <a:t> Should Consider a Systematic Review</a:t>
            </a:r>
          </a:p>
        </p:txBody>
      </p:sp>
      <p:sp>
        <p:nvSpPr>
          <p:cNvPr id="8" name="Content Placeholder 7">
            <a:extLst>
              <a:ext uri="{FF2B5EF4-FFF2-40B4-BE49-F238E27FC236}">
                <a16:creationId xmlns:a16="http://schemas.microsoft.com/office/drawing/2014/main" id="{FF8CB14A-1CC7-1A04-5F80-477657D1049E}"/>
              </a:ext>
            </a:extLst>
          </p:cNvPr>
          <p:cNvSpPr>
            <a:spLocks noGrp="1"/>
          </p:cNvSpPr>
          <p:nvPr>
            <p:ph sz="half" idx="1"/>
          </p:nvPr>
        </p:nvSpPr>
        <p:spPr/>
        <p:txBody>
          <a:bodyPr/>
          <a:lstStyle/>
          <a:p>
            <a:pPr>
              <a:lnSpc>
                <a:spcPct val="115000"/>
              </a:lnSpc>
              <a:buClr>
                <a:srgbClr val="000000"/>
              </a:buClr>
            </a:pPr>
            <a:r>
              <a:rPr lang="en-US" b="1">
                <a:solidFill>
                  <a:schemeClr val="tx1"/>
                </a:solidFill>
              </a:rPr>
              <a:t>You have to do a dissertation proposal anyway: </a:t>
            </a:r>
            <a:r>
              <a:rPr lang="en-US">
                <a:solidFill>
                  <a:schemeClr val="tx1"/>
                </a:solidFill>
              </a:rPr>
              <a:t>Systematic review practices can be helpful even for more "traditional" reviews.</a:t>
            </a:r>
          </a:p>
          <a:p>
            <a:pPr lvl="1">
              <a:lnSpc>
                <a:spcPct val="115000"/>
              </a:lnSpc>
              <a:buClr>
                <a:srgbClr val="000000"/>
              </a:buClr>
            </a:pPr>
            <a:r>
              <a:rPr lang="en-US">
                <a:solidFill>
                  <a:schemeClr val="tx1"/>
                </a:solidFill>
              </a:rPr>
              <a:t>Rigorous search and screening, confidence in assessing full scope of eligible literature. </a:t>
            </a:r>
          </a:p>
          <a:p>
            <a:pPr>
              <a:lnSpc>
                <a:spcPct val="115000"/>
              </a:lnSpc>
              <a:buClr>
                <a:srgbClr val="000000"/>
              </a:buClr>
            </a:pPr>
            <a:r>
              <a:rPr lang="en-US" b="1">
                <a:solidFill>
                  <a:schemeClr val="tx1"/>
                </a:solidFill>
              </a:rPr>
              <a:t>Could become a dissertation study: </a:t>
            </a:r>
            <a:r>
              <a:rPr lang="en-US">
                <a:solidFill>
                  <a:schemeClr val="tx1"/>
                </a:solidFill>
              </a:rPr>
              <a:t>Systematic reviews can be seen as an empirical contribution or "study" in their own right.</a:t>
            </a:r>
          </a:p>
        </p:txBody>
      </p:sp>
      <p:sp>
        <p:nvSpPr>
          <p:cNvPr id="4" name="Slide Number Placeholder 3">
            <a:extLst>
              <a:ext uri="{FF2B5EF4-FFF2-40B4-BE49-F238E27FC236}">
                <a16:creationId xmlns:a16="http://schemas.microsoft.com/office/drawing/2014/main" id="{15B013E5-4232-E0B0-B94C-C7CBCF2606A4}"/>
              </a:ext>
            </a:extLst>
          </p:cNvPr>
          <p:cNvSpPr>
            <a:spLocks noGrp="1"/>
          </p:cNvSpPr>
          <p:nvPr>
            <p:ph type="sldNum" sz="quarter" idx="18"/>
          </p:nvPr>
        </p:nvSpPr>
        <p:spPr>
          <a:xfrm>
            <a:off x="457203" y="6422601"/>
            <a:ext cx="243015" cy="246221"/>
          </a:xfrm>
        </p:spPr>
        <p:txBody>
          <a:bodyPr/>
          <a:lstStyle/>
          <a:p>
            <a:fld id="{FAEF9944-A4F6-4C59-AEBD-678D6480B8EA}" type="slidenum">
              <a:rPr lang="en-US" smtClean="0"/>
              <a:t>32</a:t>
            </a:fld>
            <a:endParaRPr lang="en-US"/>
          </a:p>
        </p:txBody>
      </p:sp>
      <p:pic>
        <p:nvPicPr>
          <p:cNvPr id="11" name="Picture 6" descr="How can we teach how to read a research paper to undergraduate students? -  IndiaBioscience">
            <a:extLst>
              <a:ext uri="{FF2B5EF4-FFF2-40B4-BE49-F238E27FC236}">
                <a16:creationId xmlns:a16="http://schemas.microsoft.com/office/drawing/2014/main" id="{168B0C3B-85DC-1230-B3DC-3F59EBEFB1B5}"/>
              </a:ext>
            </a:extLst>
          </p:cNvPr>
          <p:cNvPicPr>
            <a:picLocks noGrp="1" noChangeAspect="1" noChangeArrowheads="1"/>
          </p:cNvPicPr>
          <p:nvPr>
            <p:ph sz="half" idx="17"/>
          </p:nvPr>
        </p:nvPicPr>
        <p:blipFill>
          <a:blip r:embed="rId3">
            <a:extLst>
              <a:ext uri="{28A0092B-C50C-407E-A947-70E740481C1C}">
                <a14:useLocalDpi xmlns:a14="http://schemas.microsoft.com/office/drawing/2010/main" val="0"/>
              </a:ext>
            </a:extLst>
          </a:blip>
          <a:srcRect l="15975" r="-1" b="-1"/>
          <a:stretch>
            <a:fillRect/>
          </a:stretch>
        </p:blipFill>
        <p:spPr bwMode="auto">
          <a:xfrm>
            <a:off x="6226175" y="1559517"/>
            <a:ext cx="5507038" cy="399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174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56085-1DC9-F0FE-76D9-BE7F25FF6F3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A9DC05B-97EF-A7BE-1765-5E094F985FD5}"/>
              </a:ext>
            </a:extLst>
          </p:cNvPr>
          <p:cNvSpPr>
            <a:spLocks noGrp="1"/>
          </p:cNvSpPr>
          <p:nvPr>
            <p:ph type="title"/>
          </p:nvPr>
        </p:nvSpPr>
        <p:spPr/>
        <p:txBody>
          <a:bodyPr/>
          <a:lstStyle/>
          <a:p>
            <a:r>
              <a:rPr lang="en-US"/>
              <a:t>Problem formulation: The crucial first step of any high-quality systematic review</a:t>
            </a:r>
          </a:p>
        </p:txBody>
      </p:sp>
      <p:sp>
        <p:nvSpPr>
          <p:cNvPr id="10" name="Text Placeholder 4">
            <a:extLst>
              <a:ext uri="{FF2B5EF4-FFF2-40B4-BE49-F238E27FC236}">
                <a16:creationId xmlns:a16="http://schemas.microsoft.com/office/drawing/2014/main" id="{CA4D2351-C2C7-6C56-3B77-35167C558CEF}"/>
              </a:ext>
            </a:extLst>
          </p:cNvPr>
          <p:cNvSpPr>
            <a:spLocks noGrp="1"/>
          </p:cNvSpPr>
          <p:nvPr>
            <p:ph type="body" sz="quarter" idx="14"/>
          </p:nvPr>
        </p:nvSpPr>
        <p:spPr>
          <a:xfrm>
            <a:off x="4328334" y="5805103"/>
            <a:ext cx="7070481" cy="383465"/>
          </a:xfrm>
        </p:spPr>
        <p:txBody>
          <a:bodyPr/>
          <a:lstStyle/>
          <a:p>
            <a:r>
              <a:rPr lang="en-US"/>
              <a:t>Image credit: </a:t>
            </a:r>
            <a:r>
              <a:rPr lang="en-US">
                <a:hlinkClick r:id="rId3"/>
              </a:rPr>
              <a:t>https://imgflip.com/i/a2038m</a:t>
            </a:r>
            <a:r>
              <a:rPr lang="en-US"/>
              <a:t>. Created 8/2/2025 5:20PM MT</a:t>
            </a:r>
          </a:p>
        </p:txBody>
      </p:sp>
      <p:sp>
        <p:nvSpPr>
          <p:cNvPr id="12" name="Content Placeholder 11">
            <a:extLst>
              <a:ext uri="{FF2B5EF4-FFF2-40B4-BE49-F238E27FC236}">
                <a16:creationId xmlns:a16="http://schemas.microsoft.com/office/drawing/2014/main" id="{E9CDEE7E-E14A-4A2D-5D5A-8A32EE7253AA}"/>
              </a:ext>
            </a:extLst>
          </p:cNvPr>
          <p:cNvSpPr txBox="1">
            <a:spLocks/>
          </p:cNvSpPr>
          <p:nvPr/>
        </p:nvSpPr>
        <p:spPr>
          <a:xfrm>
            <a:off x="4762804" y="1492758"/>
            <a:ext cx="7179112" cy="4039633"/>
          </a:xfrm>
          <a:prstGeom prst="rect">
            <a:avLst/>
          </a:prstGeom>
        </p:spPr>
        <p:txBody>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800" kern="1200" dirty="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800" kern="1200" dirty="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800" kern="1200" dirty="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800" kern="1200" dirty="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800" kern="1200" dirty="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solidFill>
                  <a:schemeClr val="tx1"/>
                </a:solidFill>
              </a:rPr>
              <a:t>And it’s not easy! </a:t>
            </a:r>
          </a:p>
          <a:p>
            <a:pPr marL="240030" indent="-240030">
              <a:lnSpc>
                <a:spcPct val="115000"/>
              </a:lnSpc>
              <a:spcBef>
                <a:spcPts val="750"/>
              </a:spcBef>
              <a:buClr>
                <a:srgbClr val="000000"/>
              </a:buClr>
            </a:pPr>
            <a:r>
              <a:rPr lang="en-US">
                <a:solidFill>
                  <a:schemeClr val="tx1"/>
                </a:solidFill>
              </a:rPr>
              <a:t>Articulating your research questions</a:t>
            </a:r>
          </a:p>
          <a:p>
            <a:pPr marL="240030" indent="-240030">
              <a:lnSpc>
                <a:spcPct val="115000"/>
              </a:lnSpc>
              <a:spcBef>
                <a:spcPts val="750"/>
              </a:spcBef>
              <a:buClr>
                <a:srgbClr val="000000"/>
              </a:buClr>
            </a:pPr>
            <a:r>
              <a:rPr lang="en-US">
                <a:solidFill>
                  <a:schemeClr val="tx1"/>
                </a:solidFill>
              </a:rPr>
              <a:t>Establishing the scope of your review</a:t>
            </a:r>
          </a:p>
          <a:p>
            <a:pPr marL="240030" indent="-240030">
              <a:lnSpc>
                <a:spcPct val="115000"/>
              </a:lnSpc>
              <a:spcBef>
                <a:spcPts val="750"/>
              </a:spcBef>
              <a:buClr>
                <a:srgbClr val="000000"/>
              </a:buClr>
            </a:pPr>
            <a:r>
              <a:rPr lang="en-US">
                <a:solidFill>
                  <a:schemeClr val="tx1"/>
                </a:solidFill>
              </a:rPr>
              <a:t>Identifying inclusion/exclusion criteria</a:t>
            </a:r>
          </a:p>
          <a:p>
            <a:pPr marL="240030" indent="-240030">
              <a:lnSpc>
                <a:spcPct val="115000"/>
              </a:lnSpc>
              <a:spcBef>
                <a:spcPts val="750"/>
              </a:spcBef>
              <a:buClr>
                <a:srgbClr val="000000"/>
              </a:buClr>
            </a:pPr>
            <a:r>
              <a:rPr lang="en-US">
                <a:solidFill>
                  <a:schemeClr val="tx1"/>
                </a:solidFill>
              </a:rPr>
              <a:t>(Sometimes) distinguishing confirmatory versus exploratory hypotheses</a:t>
            </a:r>
          </a:p>
        </p:txBody>
      </p:sp>
      <p:pic>
        <p:nvPicPr>
          <p:cNvPr id="18" name="Picture 17">
            <a:extLst>
              <a:ext uri="{FF2B5EF4-FFF2-40B4-BE49-F238E27FC236}">
                <a16:creationId xmlns:a16="http://schemas.microsoft.com/office/drawing/2014/main" id="{FF4F5E5F-21D0-4908-B445-B56787B62A50}"/>
              </a:ext>
            </a:extLst>
          </p:cNvPr>
          <p:cNvPicPr>
            <a:picLocks noChangeAspect="1"/>
          </p:cNvPicPr>
          <p:nvPr/>
        </p:nvPicPr>
        <p:blipFill>
          <a:blip r:embed="rId4"/>
          <a:stretch>
            <a:fillRect/>
          </a:stretch>
        </p:blipFill>
        <p:spPr>
          <a:xfrm>
            <a:off x="-5873" y="-5726"/>
            <a:ext cx="4292108" cy="6262366"/>
          </a:xfrm>
          <a:prstGeom prst="rect">
            <a:avLst/>
          </a:prstGeom>
        </p:spPr>
      </p:pic>
      <p:sp>
        <p:nvSpPr>
          <p:cNvPr id="19" name="Slide Number Placeholder 2">
            <a:extLst>
              <a:ext uri="{FF2B5EF4-FFF2-40B4-BE49-F238E27FC236}">
                <a16:creationId xmlns:a16="http://schemas.microsoft.com/office/drawing/2014/main" id="{01ADCA30-1AE0-4785-A894-A181D99783C3}"/>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33</a:t>
            </a:fld>
            <a:endParaRPr lang="en-US" sz="1000">
              <a:solidFill>
                <a:schemeClr val="bg2"/>
              </a:solidFill>
            </a:endParaRPr>
          </a:p>
        </p:txBody>
      </p:sp>
    </p:spTree>
    <p:extLst>
      <p:ext uri="{BB962C8B-B14F-4D97-AF65-F5344CB8AC3E}">
        <p14:creationId xmlns:p14="http://schemas.microsoft.com/office/powerpoint/2010/main" val="407732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4F14A-AA30-E284-A869-7EEECBAFE1E4}"/>
            </a:ext>
          </a:extLst>
        </p:cNvPr>
        <p:cNvGrpSpPr/>
        <p:nvPr/>
      </p:nvGrpSpPr>
      <p:grpSpPr>
        <a:xfrm>
          <a:off x="0" y="0"/>
          <a:ext cx="0" cy="0"/>
          <a:chOff x="0" y="0"/>
          <a:chExt cx="0" cy="0"/>
        </a:xfrm>
      </p:grpSpPr>
      <p:pic>
        <p:nvPicPr>
          <p:cNvPr id="11" name="Picture Placeholder 7" descr="A paper with text on it&#10;&#10;AI-generated content may be incorrect.">
            <a:extLst>
              <a:ext uri="{FF2B5EF4-FFF2-40B4-BE49-F238E27FC236}">
                <a16:creationId xmlns:a16="http://schemas.microsoft.com/office/drawing/2014/main" id="{971724D4-2402-71A5-7A5B-B5D46344AC0A}"/>
              </a:ext>
            </a:extLst>
          </p:cNvPr>
          <p:cNvPicPr>
            <a:picLocks noChangeAspect="1"/>
          </p:cNvPicPr>
          <p:nvPr/>
        </p:nvPicPr>
        <p:blipFill>
          <a:blip r:embed="rId3"/>
          <a:srcRect l="8352" r="1288"/>
          <a:stretch>
            <a:fillRect/>
          </a:stretch>
        </p:blipFill>
        <p:spPr>
          <a:xfrm>
            <a:off x="6266117" y="1179576"/>
            <a:ext cx="5568696" cy="449884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D057F51-47DD-DA01-AB44-28CDF477BB84}"/>
              </a:ext>
            </a:extLst>
          </p:cNvPr>
          <p:cNvSpPr txBox="1"/>
          <p:nvPr/>
        </p:nvSpPr>
        <p:spPr>
          <a:xfrm>
            <a:off x="803660" y="1634791"/>
            <a:ext cx="4889781" cy="1785104"/>
          </a:xfrm>
          <a:prstGeom prst="rect">
            <a:avLst/>
          </a:prstGeom>
          <a:noFill/>
        </p:spPr>
        <p:txBody>
          <a:bodyPr wrap="square" lIns="91440" tIns="45720" rIns="91440" bIns="45720" rtlCol="0" anchor="t">
            <a:spAutoFit/>
          </a:bodyPr>
          <a:lstStyle/>
          <a:p>
            <a:pPr algn="ctr"/>
            <a:r>
              <a:rPr lang="en-US" sz="3000"/>
              <a:t>5E: </a:t>
            </a:r>
            <a:r>
              <a:rPr lang="en-US" sz="3000" b="1"/>
              <a:t>E</a:t>
            </a:r>
            <a:r>
              <a:rPr lang="en-US" sz="3000"/>
              <a:t>ngage, </a:t>
            </a:r>
            <a:r>
              <a:rPr lang="en-US" sz="3000" b="1"/>
              <a:t>E</a:t>
            </a:r>
            <a:r>
              <a:rPr lang="en-US" sz="3000"/>
              <a:t>xplore, </a:t>
            </a:r>
            <a:r>
              <a:rPr lang="en-US" sz="3000" b="1"/>
              <a:t>E</a:t>
            </a:r>
            <a:r>
              <a:rPr lang="en-US" sz="3000"/>
              <a:t>xplain, </a:t>
            </a:r>
            <a:r>
              <a:rPr lang="en-US" sz="3000" b="1"/>
              <a:t>E</a:t>
            </a:r>
            <a:r>
              <a:rPr lang="en-US" sz="3000"/>
              <a:t>laborate, </a:t>
            </a:r>
            <a:r>
              <a:rPr lang="en-US" sz="3000" b="1"/>
              <a:t>E</a:t>
            </a:r>
            <a:r>
              <a:rPr lang="en-US" sz="3000"/>
              <a:t>valuate </a:t>
            </a:r>
          </a:p>
          <a:p>
            <a:pPr algn="ctr"/>
            <a:r>
              <a:rPr lang="en-US" sz="2400"/>
              <a:t>(widely-used instructional framework in STEM education)</a:t>
            </a:r>
          </a:p>
        </p:txBody>
      </p:sp>
      <p:sp>
        <p:nvSpPr>
          <p:cNvPr id="13" name="Rounded Rectangle 3">
            <a:extLst>
              <a:ext uri="{FF2B5EF4-FFF2-40B4-BE49-F238E27FC236}">
                <a16:creationId xmlns:a16="http://schemas.microsoft.com/office/drawing/2014/main" id="{5D4BA25E-1B7D-DE0C-4F18-F5F6792EAF07}"/>
              </a:ext>
            </a:extLst>
          </p:cNvPr>
          <p:cNvSpPr/>
          <p:nvPr/>
        </p:nvSpPr>
        <p:spPr>
          <a:xfrm>
            <a:off x="699451" y="3771119"/>
            <a:ext cx="4990522" cy="1518834"/>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Research question: </a:t>
            </a:r>
            <a:r>
              <a:rPr lang="en-US" sz="2400">
                <a:solidFill>
                  <a:schemeClr val="tx1"/>
                </a:solidFill>
              </a:rPr>
              <a:t>What are the impacts of the 5E intervention model on science, math, and motivation among K-12 students?</a:t>
            </a:r>
          </a:p>
        </p:txBody>
      </p:sp>
      <p:sp>
        <p:nvSpPr>
          <p:cNvPr id="4" name="Text Placeholder 4">
            <a:extLst>
              <a:ext uri="{FF2B5EF4-FFF2-40B4-BE49-F238E27FC236}">
                <a16:creationId xmlns:a16="http://schemas.microsoft.com/office/drawing/2014/main" id="{707171CC-19DA-E9D4-9BFC-A4A05B2E9823}"/>
              </a:ext>
            </a:extLst>
          </p:cNvPr>
          <p:cNvSpPr txBox="1">
            <a:spLocks/>
          </p:cNvSpPr>
          <p:nvPr/>
        </p:nvSpPr>
        <p:spPr>
          <a:xfrm>
            <a:off x="457201" y="5573011"/>
            <a:ext cx="11277600" cy="338328"/>
          </a:xfrm>
          <a:prstGeom prst="rect">
            <a:avLst/>
          </a:prstGeom>
        </p:spPr>
        <p:txBody>
          <a:bodyPr lIns="91440" tIns="45720" rIns="91440" bIns="45720" anchor="t"/>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800" kern="1200" dirty="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800" kern="1200" dirty="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800" kern="1200" dirty="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800" kern="1200" dirty="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800" kern="1200" dirty="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a:solidFill>
                  <a:schemeClr val="tx1"/>
                </a:solidFill>
                <a:cs typeface="Arial"/>
              </a:rPr>
              <a:t>STEM = Science, Technology, Engineering, Math</a:t>
            </a:r>
            <a:endParaRPr lang="en-US">
              <a:solidFill>
                <a:schemeClr val="tx1"/>
              </a:solidFill>
            </a:endParaRPr>
          </a:p>
        </p:txBody>
      </p:sp>
      <p:sp>
        <p:nvSpPr>
          <p:cNvPr id="3" name="Title 2">
            <a:extLst>
              <a:ext uri="{FF2B5EF4-FFF2-40B4-BE49-F238E27FC236}">
                <a16:creationId xmlns:a16="http://schemas.microsoft.com/office/drawing/2014/main" id="{55546EFA-B73C-65D0-0C24-FE22F59EAD9B}"/>
              </a:ext>
            </a:extLst>
          </p:cNvPr>
          <p:cNvSpPr>
            <a:spLocks noGrp="1"/>
          </p:cNvSpPr>
          <p:nvPr>
            <p:ph type="title"/>
          </p:nvPr>
        </p:nvSpPr>
        <p:spPr/>
        <p:txBody>
          <a:bodyPr/>
          <a:lstStyle/>
          <a:p>
            <a:r>
              <a:rPr lang="en-US">
                <a:cs typeface="Arial"/>
              </a:rPr>
              <a:t>Using a Completed Example: 5E Review​ (STEM Education)</a:t>
            </a:r>
            <a:endParaRPr lang="en-US"/>
          </a:p>
        </p:txBody>
      </p:sp>
      <p:sp>
        <p:nvSpPr>
          <p:cNvPr id="2" name="Slide Number Placeholder 2">
            <a:extLst>
              <a:ext uri="{FF2B5EF4-FFF2-40B4-BE49-F238E27FC236}">
                <a16:creationId xmlns:a16="http://schemas.microsoft.com/office/drawing/2014/main" id="{F260E7E5-5C11-1816-DB20-551F802792AE}"/>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34</a:t>
            </a:fld>
            <a:endParaRPr lang="en-US" sz="1000">
              <a:solidFill>
                <a:schemeClr val="bg2"/>
              </a:solidFill>
            </a:endParaRPr>
          </a:p>
        </p:txBody>
      </p:sp>
    </p:spTree>
    <p:extLst>
      <p:ext uri="{BB962C8B-B14F-4D97-AF65-F5344CB8AC3E}">
        <p14:creationId xmlns:p14="http://schemas.microsoft.com/office/powerpoint/2010/main" val="276479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F4FED-952D-5004-E1E7-A2EA83D384B5}"/>
              </a:ext>
            </a:extLst>
          </p:cNvPr>
          <p:cNvSpPr>
            <a:spLocks noGrp="1"/>
          </p:cNvSpPr>
          <p:nvPr>
            <p:ph type="title"/>
          </p:nvPr>
        </p:nvSpPr>
        <p:spPr/>
        <p:txBody>
          <a:bodyPr/>
          <a:lstStyle/>
          <a:p>
            <a:r>
              <a:rPr lang="en-US"/>
              <a:t>MUTOS: A Framework for Problem Formulation</a:t>
            </a:r>
          </a:p>
        </p:txBody>
      </p:sp>
      <p:pic>
        <p:nvPicPr>
          <p:cNvPr id="5" name="Content Placeholder 29" descr="A diagram of a diagram&#10;&#10;AI-generated content may be incorrect.">
            <a:extLst>
              <a:ext uri="{FF2B5EF4-FFF2-40B4-BE49-F238E27FC236}">
                <a16:creationId xmlns:a16="http://schemas.microsoft.com/office/drawing/2014/main" id="{A1695E2C-4463-43D0-7A43-8790F5274665}"/>
              </a:ext>
            </a:extLst>
          </p:cNvPr>
          <p:cNvPicPr>
            <a:picLocks noGrp="1" noChangeAspect="1"/>
          </p:cNvPicPr>
          <p:nvPr>
            <p:ph idx="1"/>
          </p:nvPr>
        </p:nvPicPr>
        <p:blipFill>
          <a:blip r:embed="rId3"/>
          <a:stretch>
            <a:fillRect/>
          </a:stretch>
        </p:blipFill>
        <p:spPr>
          <a:xfrm>
            <a:off x="2222653" y="1308100"/>
            <a:ext cx="7743518" cy="4498975"/>
          </a:xfrm>
          <a:prstGeom prst="rect">
            <a:avLst/>
          </a:prstGeom>
          <a:noFill/>
        </p:spPr>
      </p:pic>
      <p:sp>
        <p:nvSpPr>
          <p:cNvPr id="3" name="Slide Number Placeholder 2">
            <a:extLst>
              <a:ext uri="{FF2B5EF4-FFF2-40B4-BE49-F238E27FC236}">
                <a16:creationId xmlns:a16="http://schemas.microsoft.com/office/drawing/2014/main" id="{1DFE2A73-6DFD-6D70-21C9-C372DDAA298B}"/>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35</a:t>
            </a:fld>
            <a:endParaRPr lang="en-US" sz="1000">
              <a:solidFill>
                <a:schemeClr val="bg2"/>
              </a:solidFill>
            </a:endParaRPr>
          </a:p>
        </p:txBody>
      </p:sp>
    </p:spTree>
    <p:extLst>
      <p:ext uri="{BB962C8B-B14F-4D97-AF65-F5344CB8AC3E}">
        <p14:creationId xmlns:p14="http://schemas.microsoft.com/office/powerpoint/2010/main" val="3031382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8EB4E-644F-D6A3-8A04-5F8F645EABA1}"/>
              </a:ext>
            </a:extLst>
          </p:cNvPr>
          <p:cNvSpPr>
            <a:spLocks noGrp="1"/>
          </p:cNvSpPr>
          <p:nvPr>
            <p:ph type="title"/>
          </p:nvPr>
        </p:nvSpPr>
        <p:spPr/>
        <p:txBody>
          <a:bodyPr/>
          <a:lstStyle/>
          <a:p>
            <a:r>
              <a:rPr lang="en-US">
                <a:ea typeface="Calibri"/>
                <a:cs typeface="Arial"/>
              </a:rPr>
              <a:t>MUTOS Framework in 5E Review</a:t>
            </a:r>
            <a:endParaRPr lang="en-US"/>
          </a:p>
        </p:txBody>
      </p:sp>
      <p:graphicFrame>
        <p:nvGraphicFramePr>
          <p:cNvPr id="5" name="Content Placeholder 5">
            <a:extLst>
              <a:ext uri="{FF2B5EF4-FFF2-40B4-BE49-F238E27FC236}">
                <a16:creationId xmlns:a16="http://schemas.microsoft.com/office/drawing/2014/main" id="{2543143F-E130-CE12-AF2E-A5A69EA1F63B}"/>
              </a:ext>
            </a:extLst>
          </p:cNvPr>
          <p:cNvGraphicFramePr>
            <a:graphicFrameLocks noGrp="1"/>
          </p:cNvGraphicFramePr>
          <p:nvPr>
            <p:ph idx="1"/>
            <p:extLst>
              <p:ext uri="{D42A27DB-BD31-4B8C-83A1-F6EECF244321}">
                <p14:modId xmlns:p14="http://schemas.microsoft.com/office/powerpoint/2010/main" val="1482089466"/>
              </p:ext>
            </p:extLst>
          </p:nvPr>
        </p:nvGraphicFramePr>
        <p:xfrm>
          <a:off x="457200" y="1308100"/>
          <a:ext cx="11274425" cy="449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1CDADE4-3CE7-3B1E-C4AF-BD059E0A626D}"/>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36</a:t>
            </a:fld>
            <a:endParaRPr lang="en-US" sz="1000">
              <a:solidFill>
                <a:schemeClr val="bg2"/>
              </a:solidFill>
            </a:endParaRPr>
          </a:p>
        </p:txBody>
      </p:sp>
    </p:spTree>
    <p:extLst>
      <p:ext uri="{BB962C8B-B14F-4D97-AF65-F5344CB8AC3E}">
        <p14:creationId xmlns:p14="http://schemas.microsoft.com/office/powerpoint/2010/main" val="68442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15751B6-A6D0-4312-841C-F20DAD1D12A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76315A9-254E-4003-93E4-B4E6C3B73A4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9B151AA-FBAA-48A1-9139-24731441C43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79BD86D8-8A58-4A57-B650-785944AB9F4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6E2FD57A-A426-4820-9D5C-4ED6B057D5E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4431C2-EB2A-B69B-03E9-900B0F329938}"/>
              </a:ext>
            </a:extLst>
          </p:cNvPr>
          <p:cNvSpPr>
            <a:spLocks noGrp="1"/>
          </p:cNvSpPr>
          <p:nvPr>
            <p:ph type="title"/>
          </p:nvPr>
        </p:nvSpPr>
        <p:spPr/>
        <p:txBody>
          <a:bodyPr/>
          <a:lstStyle/>
          <a:p>
            <a:r>
              <a:rPr lang="en-US"/>
              <a:t>How Do I Get There?</a:t>
            </a:r>
          </a:p>
        </p:txBody>
      </p:sp>
      <p:sp>
        <p:nvSpPr>
          <p:cNvPr id="5" name="Content Placeholder 4">
            <a:extLst>
              <a:ext uri="{FF2B5EF4-FFF2-40B4-BE49-F238E27FC236}">
                <a16:creationId xmlns:a16="http://schemas.microsoft.com/office/drawing/2014/main" id="{1E63C941-3139-DB65-9D0F-9B1A54919C29}"/>
              </a:ext>
            </a:extLst>
          </p:cNvPr>
          <p:cNvSpPr>
            <a:spLocks noGrp="1"/>
          </p:cNvSpPr>
          <p:nvPr>
            <p:ph sz="quarter" idx="17"/>
          </p:nvPr>
        </p:nvSpPr>
        <p:spPr/>
        <p:txBody>
          <a:bodyPr vert="horz" lIns="0" tIns="0" rIns="0" bIns="0" rtlCol="0" anchor="t">
            <a:normAutofit/>
          </a:bodyPr>
          <a:lstStyle/>
          <a:p>
            <a:pPr marL="0" indent="0">
              <a:spcAft>
                <a:spcPts val="200"/>
              </a:spcAft>
              <a:buNone/>
            </a:pPr>
            <a:r>
              <a:rPr lang="en-US" sz="3000">
                <a:cs typeface="Arial"/>
              </a:rPr>
              <a:t>Four key questions for defining your problem: </a:t>
            </a:r>
          </a:p>
          <a:p>
            <a:pPr marL="800100" lvl="1" indent="-457200">
              <a:spcAft>
                <a:spcPts val="200"/>
              </a:spcAft>
              <a:buFont typeface="+mj-lt"/>
              <a:buAutoNum type="arabicPeriod"/>
            </a:pPr>
            <a:r>
              <a:rPr lang="en-US" sz="3000">
                <a:cs typeface="Arial"/>
              </a:rPr>
              <a:t>What questions interest me (for a systematic review)?</a:t>
            </a:r>
          </a:p>
          <a:p>
            <a:pPr marL="800100" lvl="1" indent="-457200">
              <a:spcAft>
                <a:spcPts val="200"/>
              </a:spcAft>
              <a:buFont typeface="+mj-lt"/>
              <a:buAutoNum type="arabicPeriod"/>
            </a:pPr>
            <a:r>
              <a:rPr lang="en-US" sz="3000">
                <a:cs typeface="Arial"/>
              </a:rPr>
              <a:t>Is this an answerable question? </a:t>
            </a:r>
          </a:p>
          <a:p>
            <a:pPr marL="800100" lvl="1" indent="-457200">
              <a:spcAft>
                <a:spcPts val="200"/>
              </a:spcAft>
              <a:buFont typeface="+mj-lt"/>
              <a:buAutoNum type="arabicPeriod"/>
            </a:pPr>
            <a:r>
              <a:rPr lang="en-US" sz="3000">
                <a:cs typeface="Arial"/>
              </a:rPr>
              <a:t>What is known (and remains unknown) about this topic?</a:t>
            </a:r>
          </a:p>
          <a:p>
            <a:pPr marL="800100" lvl="1" indent="-457200">
              <a:spcAft>
                <a:spcPts val="200"/>
              </a:spcAft>
              <a:buFont typeface="+mj-lt"/>
              <a:buAutoNum type="arabicPeriod"/>
            </a:pPr>
            <a:r>
              <a:rPr lang="en-US" sz="3000">
                <a:cs typeface="Arial"/>
              </a:rPr>
              <a:t>Is the scope aligned with my budget and/or timeline?</a:t>
            </a:r>
          </a:p>
        </p:txBody>
      </p:sp>
      <p:sp>
        <p:nvSpPr>
          <p:cNvPr id="2" name="Slide Number Placeholder 2">
            <a:extLst>
              <a:ext uri="{FF2B5EF4-FFF2-40B4-BE49-F238E27FC236}">
                <a16:creationId xmlns:a16="http://schemas.microsoft.com/office/drawing/2014/main" id="{21E76237-BB30-D3C0-3667-801A3FD893AC}"/>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37</a:t>
            </a:fld>
            <a:endParaRPr lang="en-US" sz="1000">
              <a:solidFill>
                <a:schemeClr val="bg2"/>
              </a:solidFill>
            </a:endParaRPr>
          </a:p>
        </p:txBody>
      </p:sp>
    </p:spTree>
    <p:extLst>
      <p:ext uri="{BB962C8B-B14F-4D97-AF65-F5344CB8AC3E}">
        <p14:creationId xmlns:p14="http://schemas.microsoft.com/office/powerpoint/2010/main" val="170082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39F8F-6F9A-1BE2-9603-794C5D376A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5D2960-38D0-0CD0-6EA2-16D815A634AB}"/>
              </a:ext>
            </a:extLst>
          </p:cNvPr>
          <p:cNvSpPr>
            <a:spLocks noGrp="1"/>
          </p:cNvSpPr>
          <p:nvPr>
            <p:ph type="title"/>
          </p:nvPr>
        </p:nvSpPr>
        <p:spPr/>
        <p:txBody>
          <a:bodyPr anchor="b">
            <a:normAutofit/>
          </a:bodyPr>
          <a:lstStyle/>
          <a:p>
            <a:r>
              <a:rPr lang="en-US"/>
              <a:t>Problem Formulation</a:t>
            </a:r>
          </a:p>
        </p:txBody>
      </p:sp>
      <p:sp>
        <p:nvSpPr>
          <p:cNvPr id="5" name="Content Placeholder 4">
            <a:extLst>
              <a:ext uri="{FF2B5EF4-FFF2-40B4-BE49-F238E27FC236}">
                <a16:creationId xmlns:a16="http://schemas.microsoft.com/office/drawing/2014/main" id="{9BFF074B-4B60-67B5-7C48-3326B0F2358F}"/>
              </a:ext>
            </a:extLst>
          </p:cNvPr>
          <p:cNvSpPr>
            <a:spLocks noGrp="1"/>
          </p:cNvSpPr>
          <p:nvPr>
            <p:ph sz="half" idx="1"/>
          </p:nvPr>
        </p:nvSpPr>
        <p:spPr/>
        <p:txBody>
          <a:bodyPr>
            <a:normAutofit/>
          </a:bodyPr>
          <a:lstStyle/>
          <a:p>
            <a:pPr marL="800100" lvl="1" indent="-457200">
              <a:spcAft>
                <a:spcPts val="200"/>
              </a:spcAft>
              <a:buFont typeface="+mj-lt"/>
              <a:buAutoNum type="arabicPeriod"/>
            </a:pPr>
            <a:r>
              <a:rPr lang="en-US" i="1"/>
              <a:t>What questions interest me?</a:t>
            </a:r>
          </a:p>
          <a:p>
            <a:pPr marL="800100" lvl="1" indent="-457200">
              <a:spcAft>
                <a:spcPts val="200"/>
              </a:spcAft>
              <a:buFont typeface="+mj-lt"/>
              <a:buAutoNum type="arabicPeriod"/>
            </a:pPr>
            <a:r>
              <a:rPr lang="en-US" i="1">
                <a:solidFill>
                  <a:schemeClr val="accent6">
                    <a:lumMod val="75000"/>
                  </a:schemeClr>
                </a:solidFill>
              </a:rPr>
              <a:t>Is this an answerable question? </a:t>
            </a:r>
          </a:p>
          <a:p>
            <a:pPr marL="800100" lvl="1" indent="-457200">
              <a:spcAft>
                <a:spcPts val="200"/>
              </a:spcAft>
              <a:buFont typeface="+mj-lt"/>
              <a:buAutoNum type="arabicPeriod"/>
            </a:pPr>
            <a:r>
              <a:rPr lang="en-US" i="1">
                <a:solidFill>
                  <a:schemeClr val="accent6">
                    <a:lumMod val="75000"/>
                  </a:schemeClr>
                </a:solidFill>
              </a:rPr>
              <a:t>What is known (and remains unknown) about this topic?</a:t>
            </a:r>
          </a:p>
          <a:p>
            <a:pPr marL="800100" lvl="1" indent="-457200">
              <a:spcAft>
                <a:spcPts val="200"/>
              </a:spcAft>
              <a:buFont typeface="+mj-lt"/>
              <a:buAutoNum type="arabicPeriod"/>
            </a:pPr>
            <a:r>
              <a:rPr lang="en-US" i="1">
                <a:solidFill>
                  <a:schemeClr val="accent6">
                    <a:lumMod val="75000"/>
                  </a:schemeClr>
                </a:solidFill>
              </a:rPr>
              <a:t>Is the scope aligned with my budget and/or timeline?</a:t>
            </a:r>
          </a:p>
        </p:txBody>
      </p:sp>
      <p:sp>
        <p:nvSpPr>
          <p:cNvPr id="6" name="Rounded Rectangle 5">
            <a:extLst>
              <a:ext uri="{FF2B5EF4-FFF2-40B4-BE49-F238E27FC236}">
                <a16:creationId xmlns:a16="http://schemas.microsoft.com/office/drawing/2014/main" id="{3A9121F5-1CB1-1BEE-02BC-AF620D7531AB}"/>
              </a:ext>
            </a:extLst>
          </p:cNvPr>
          <p:cNvSpPr/>
          <p:nvPr/>
        </p:nvSpPr>
        <p:spPr>
          <a:xfrm>
            <a:off x="6227954" y="378542"/>
            <a:ext cx="5659246" cy="545969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spcAft>
                <a:spcPts val="1800"/>
              </a:spcAft>
            </a:pPr>
            <a:r>
              <a:rPr lang="en-US" sz="2800" u="sng">
                <a:solidFill>
                  <a:schemeClr val="tx1"/>
                </a:solidFill>
              </a:rPr>
              <a:t>Picking your question: </a:t>
            </a:r>
          </a:p>
          <a:p>
            <a:pPr marL="237744" indent="-237744">
              <a:spcAft>
                <a:spcPts val="1800"/>
              </a:spcAft>
              <a:buFont typeface="Arial"/>
              <a:buChar char="•"/>
            </a:pPr>
            <a:r>
              <a:rPr lang="en-US" sz="2400">
                <a:solidFill>
                  <a:schemeClr val="tx1"/>
                </a:solidFill>
              </a:rPr>
              <a:t>Strongly recommend aligning with what you’re </a:t>
            </a:r>
            <a:r>
              <a:rPr lang="en-US" sz="2400" b="1" i="1">
                <a:solidFill>
                  <a:schemeClr val="tx1"/>
                </a:solidFill>
              </a:rPr>
              <a:t>already</a:t>
            </a:r>
            <a:r>
              <a:rPr lang="en-US" sz="2400">
                <a:solidFill>
                  <a:schemeClr val="tx1"/>
                </a:solidFill>
              </a:rPr>
              <a:t> studying.</a:t>
            </a:r>
          </a:p>
          <a:p>
            <a:pPr marL="237744" indent="-237744">
              <a:spcAft>
                <a:spcPts val="1800"/>
              </a:spcAft>
              <a:buFont typeface="Arial"/>
              <a:buChar char="•"/>
            </a:pPr>
            <a:r>
              <a:rPr lang="en-US" sz="2400">
                <a:solidFill>
                  <a:schemeClr val="tx1"/>
                </a:solidFill>
              </a:rPr>
              <a:t>Do you need to do a narrative review for something else already (e.g., dissertation proposal)?</a:t>
            </a:r>
          </a:p>
          <a:p>
            <a:pPr marL="237744" indent="-237744">
              <a:lnSpc>
                <a:spcPct val="100000"/>
              </a:lnSpc>
              <a:spcAft>
                <a:spcPts val="1800"/>
              </a:spcAft>
              <a:buFont typeface="Arial"/>
              <a:buChar char="•"/>
            </a:pPr>
            <a:r>
              <a:rPr lang="en-US" sz="2400">
                <a:solidFill>
                  <a:schemeClr val="tx1"/>
                </a:solidFill>
              </a:rPr>
              <a:t>The review can help sharpen where you can fill research gaps.</a:t>
            </a:r>
          </a:p>
          <a:p>
            <a:pPr marL="237744" indent="-237744">
              <a:lnSpc>
                <a:spcPct val="100000"/>
              </a:lnSpc>
              <a:spcAft>
                <a:spcPts val="1800"/>
              </a:spcAft>
              <a:buFont typeface="Arial"/>
              <a:buChar char="•"/>
            </a:pPr>
            <a:r>
              <a:rPr lang="en-US" sz="2400">
                <a:solidFill>
                  <a:schemeClr val="tx1"/>
                </a:solidFill>
              </a:rPr>
              <a:t>Could start as simple as: “Is the 5E model effective?” </a:t>
            </a:r>
          </a:p>
        </p:txBody>
      </p:sp>
      <p:sp>
        <p:nvSpPr>
          <p:cNvPr id="2" name="Slide Number Placeholder 2">
            <a:extLst>
              <a:ext uri="{FF2B5EF4-FFF2-40B4-BE49-F238E27FC236}">
                <a16:creationId xmlns:a16="http://schemas.microsoft.com/office/drawing/2014/main" id="{78B94657-6D93-DA12-31A9-5537D8DEB379}"/>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38</a:t>
            </a:fld>
            <a:endParaRPr lang="en-US" sz="1000">
              <a:solidFill>
                <a:schemeClr val="bg2"/>
              </a:solidFill>
            </a:endParaRPr>
          </a:p>
        </p:txBody>
      </p:sp>
    </p:spTree>
    <p:extLst>
      <p:ext uri="{BB962C8B-B14F-4D97-AF65-F5344CB8AC3E}">
        <p14:creationId xmlns:p14="http://schemas.microsoft.com/office/powerpoint/2010/main" val="33982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51B67-AA53-0A92-786C-F191E9A789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EEF36E-C0B8-7554-7D01-F330A06B1192}"/>
              </a:ext>
            </a:extLst>
          </p:cNvPr>
          <p:cNvSpPr>
            <a:spLocks noGrp="1"/>
          </p:cNvSpPr>
          <p:nvPr>
            <p:ph type="title"/>
          </p:nvPr>
        </p:nvSpPr>
        <p:spPr>
          <a:xfrm>
            <a:off x="458724" y="0"/>
            <a:ext cx="11274552" cy="1051560"/>
          </a:xfrm>
        </p:spPr>
        <p:txBody>
          <a:bodyPr anchor="b">
            <a:normAutofit/>
          </a:bodyPr>
          <a:lstStyle/>
          <a:p>
            <a:r>
              <a:rPr lang="en-US"/>
              <a:t>Problem Formulation</a:t>
            </a:r>
          </a:p>
        </p:txBody>
      </p:sp>
      <p:sp>
        <p:nvSpPr>
          <p:cNvPr id="5" name="Content Placeholder 4">
            <a:extLst>
              <a:ext uri="{FF2B5EF4-FFF2-40B4-BE49-F238E27FC236}">
                <a16:creationId xmlns:a16="http://schemas.microsoft.com/office/drawing/2014/main" id="{A85D96D5-CB51-C231-83AA-4E02E3130E72}"/>
              </a:ext>
            </a:extLst>
          </p:cNvPr>
          <p:cNvSpPr>
            <a:spLocks noGrp="1"/>
          </p:cNvSpPr>
          <p:nvPr>
            <p:ph sz="half" idx="1"/>
          </p:nvPr>
        </p:nvSpPr>
        <p:spPr>
          <a:xfrm>
            <a:off x="457200" y="1307592"/>
            <a:ext cx="5506848" cy="4498848"/>
          </a:xfrm>
        </p:spPr>
        <p:txBody>
          <a:bodyPr>
            <a:normAutofit/>
          </a:bodyPr>
          <a:lstStyle/>
          <a:p>
            <a:pPr marL="800100" lvl="1" indent="-457200">
              <a:spcAft>
                <a:spcPts val="200"/>
              </a:spcAft>
              <a:buFont typeface="+mj-lt"/>
              <a:buAutoNum type="arabicPeriod"/>
            </a:pPr>
            <a:r>
              <a:rPr lang="en-US" i="1"/>
              <a:t>What questions interest me?</a:t>
            </a:r>
          </a:p>
          <a:p>
            <a:pPr marL="800100" lvl="1" indent="-457200">
              <a:spcAft>
                <a:spcPts val="200"/>
              </a:spcAft>
              <a:buFont typeface="+mj-lt"/>
              <a:buAutoNum type="arabicPeriod"/>
            </a:pPr>
            <a:r>
              <a:rPr lang="en-US" i="1">
                <a:solidFill>
                  <a:schemeClr val="accent6">
                    <a:lumMod val="75000"/>
                  </a:schemeClr>
                </a:solidFill>
              </a:rPr>
              <a:t>Is this an answerable question? </a:t>
            </a:r>
          </a:p>
          <a:p>
            <a:pPr marL="800100" lvl="1" indent="-457200">
              <a:spcAft>
                <a:spcPts val="200"/>
              </a:spcAft>
              <a:buFont typeface="+mj-lt"/>
              <a:buAutoNum type="arabicPeriod"/>
            </a:pPr>
            <a:r>
              <a:rPr lang="en-US" i="1">
                <a:solidFill>
                  <a:schemeClr val="accent6">
                    <a:lumMod val="75000"/>
                  </a:schemeClr>
                </a:solidFill>
              </a:rPr>
              <a:t>What is known (and remains unknown) about this topic?</a:t>
            </a:r>
          </a:p>
          <a:p>
            <a:pPr marL="800100" lvl="1" indent="-457200">
              <a:spcAft>
                <a:spcPts val="200"/>
              </a:spcAft>
              <a:buFont typeface="+mj-lt"/>
              <a:buAutoNum type="arabicPeriod"/>
            </a:pPr>
            <a:r>
              <a:rPr lang="en-US" i="1">
                <a:solidFill>
                  <a:schemeClr val="accent6">
                    <a:lumMod val="75000"/>
                  </a:schemeClr>
                </a:solidFill>
              </a:rPr>
              <a:t>Is the scope aligned with my budget and/or timeline?</a:t>
            </a:r>
          </a:p>
        </p:txBody>
      </p:sp>
      <p:sp>
        <p:nvSpPr>
          <p:cNvPr id="6" name="Rounded Rectangle 5">
            <a:extLst>
              <a:ext uri="{FF2B5EF4-FFF2-40B4-BE49-F238E27FC236}">
                <a16:creationId xmlns:a16="http://schemas.microsoft.com/office/drawing/2014/main" id="{4A8F0FD9-72B9-671D-CF59-F58439A29330}"/>
              </a:ext>
            </a:extLst>
          </p:cNvPr>
          <p:cNvSpPr/>
          <p:nvPr/>
        </p:nvSpPr>
        <p:spPr>
          <a:xfrm>
            <a:off x="6227954" y="378542"/>
            <a:ext cx="5659246" cy="545969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spcAft>
                <a:spcPts val="1800"/>
              </a:spcAft>
            </a:pPr>
            <a:r>
              <a:rPr lang="en-US" sz="2800" u="sng">
                <a:solidFill>
                  <a:schemeClr val="tx1"/>
                </a:solidFill>
              </a:rPr>
              <a:t>Write in the chat (3 minutes)</a:t>
            </a:r>
            <a:endParaRPr lang="en-US">
              <a:solidFill>
                <a:schemeClr val="tx1"/>
              </a:solidFill>
            </a:endParaRPr>
          </a:p>
          <a:p>
            <a:pPr>
              <a:spcAft>
                <a:spcPts val="1800"/>
              </a:spcAft>
            </a:pPr>
            <a:r>
              <a:rPr lang="en-US" sz="2400">
                <a:solidFill>
                  <a:schemeClr val="tx1"/>
                </a:solidFill>
              </a:rPr>
              <a:t>Put in the chat</a:t>
            </a:r>
            <a:r>
              <a:rPr lang="en-US" sz="2400" b="1">
                <a:solidFill>
                  <a:schemeClr val="tx1"/>
                </a:solidFill>
              </a:rPr>
              <a:t> a potential research question</a:t>
            </a:r>
            <a:r>
              <a:rPr lang="en-US" sz="2400">
                <a:solidFill>
                  <a:schemeClr val="tx1"/>
                </a:solidFill>
              </a:rPr>
              <a:t> that you'd want to answer with a systematic review.</a:t>
            </a:r>
          </a:p>
          <a:p>
            <a:pPr>
              <a:spcAft>
                <a:spcPts val="1800"/>
              </a:spcAft>
            </a:pPr>
            <a:r>
              <a:rPr lang="en-US" sz="2400">
                <a:solidFill>
                  <a:schemeClr val="tx1"/>
                </a:solidFill>
              </a:rPr>
              <a:t>Start with an area you're familiar with. Anything your field disagrees on? Uncertainty about a specific intervention or program?</a:t>
            </a:r>
          </a:p>
        </p:txBody>
      </p:sp>
      <p:sp>
        <p:nvSpPr>
          <p:cNvPr id="2" name="Slide Number Placeholder 2">
            <a:extLst>
              <a:ext uri="{FF2B5EF4-FFF2-40B4-BE49-F238E27FC236}">
                <a16:creationId xmlns:a16="http://schemas.microsoft.com/office/drawing/2014/main" id="{CFA52368-65EF-EF2B-C9A7-EDBEFDB5CCE9}"/>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39</a:t>
            </a:fld>
            <a:endParaRPr lang="en-US" sz="1000">
              <a:solidFill>
                <a:schemeClr val="bg2"/>
              </a:solidFill>
            </a:endParaRPr>
          </a:p>
        </p:txBody>
      </p:sp>
    </p:spTree>
    <p:extLst>
      <p:ext uri="{BB962C8B-B14F-4D97-AF65-F5344CB8AC3E}">
        <p14:creationId xmlns:p14="http://schemas.microsoft.com/office/powerpoint/2010/main" val="2463724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2FB45-594F-0ADB-2E19-BE42DBD24DE0}"/>
              </a:ext>
            </a:extLst>
          </p:cNvPr>
          <p:cNvSpPr>
            <a:spLocks noGrp="1"/>
          </p:cNvSpPr>
          <p:nvPr>
            <p:ph type="title"/>
          </p:nvPr>
        </p:nvSpPr>
        <p:spPr/>
        <p:txBody>
          <a:bodyPr/>
          <a:lstStyle/>
          <a:p>
            <a:r>
              <a:rPr lang="en-US"/>
              <a:t>Specific Guidelines for Today</a:t>
            </a:r>
          </a:p>
        </p:txBody>
      </p:sp>
      <p:sp>
        <p:nvSpPr>
          <p:cNvPr id="5" name="Slide Number Placeholder 4">
            <a:extLst>
              <a:ext uri="{FF2B5EF4-FFF2-40B4-BE49-F238E27FC236}">
                <a16:creationId xmlns:a16="http://schemas.microsoft.com/office/drawing/2014/main" id="{89758146-2A0E-F801-4175-30AFD06D6684}"/>
              </a:ext>
            </a:extLst>
          </p:cNvPr>
          <p:cNvSpPr>
            <a:spLocks noGrp="1"/>
          </p:cNvSpPr>
          <p:nvPr>
            <p:ph type="sldNum" sz="quarter" idx="18"/>
          </p:nvPr>
        </p:nvSpPr>
        <p:spPr/>
        <p:txBody>
          <a:bodyPr/>
          <a:lstStyle/>
          <a:p>
            <a:fld id="{DF2BF9F9-8A6D-4E51-9385-E6189FFC85C3}" type="slidenum">
              <a:rPr lang="en-US" smtClean="0"/>
              <a:t>4</a:t>
            </a:fld>
            <a:endParaRPr lang="en-US"/>
          </a:p>
        </p:txBody>
      </p:sp>
      <p:graphicFrame>
        <p:nvGraphicFramePr>
          <p:cNvPr id="6" name="Text Placeholder 2">
            <a:extLst>
              <a:ext uri="{FF2B5EF4-FFF2-40B4-BE49-F238E27FC236}">
                <a16:creationId xmlns:a16="http://schemas.microsoft.com/office/drawing/2014/main" id="{610949B6-D9C2-0426-1DB4-C28ECDFF7A0A}"/>
              </a:ext>
            </a:extLst>
          </p:cNvPr>
          <p:cNvGraphicFramePr>
            <a:graphicFrameLocks noGrp="1"/>
          </p:cNvGraphicFramePr>
          <p:nvPr>
            <p:ph sz="quarter" idx="17"/>
            <p:extLst>
              <p:ext uri="{D42A27DB-BD31-4B8C-83A1-F6EECF244321}">
                <p14:modId xmlns:p14="http://schemas.microsoft.com/office/powerpoint/2010/main" val="3698866695"/>
              </p:ext>
            </p:extLst>
          </p:nvPr>
        </p:nvGraphicFramePr>
        <p:xfrm>
          <a:off x="457200" y="1308100"/>
          <a:ext cx="11274425" cy="449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1801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73FD2-6C1C-AC6F-617F-5F513DCDDB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E17B1A-4D65-7BC3-2CB3-9D9B5F77D680}"/>
              </a:ext>
            </a:extLst>
          </p:cNvPr>
          <p:cNvSpPr>
            <a:spLocks noGrp="1"/>
          </p:cNvSpPr>
          <p:nvPr>
            <p:ph type="title"/>
          </p:nvPr>
        </p:nvSpPr>
        <p:spPr>
          <a:xfrm>
            <a:off x="458724" y="0"/>
            <a:ext cx="11274552" cy="1051560"/>
          </a:xfrm>
        </p:spPr>
        <p:txBody>
          <a:bodyPr anchor="b">
            <a:normAutofit/>
          </a:bodyPr>
          <a:lstStyle/>
          <a:p>
            <a:r>
              <a:rPr lang="en-US"/>
              <a:t>Problem Formulation</a:t>
            </a:r>
          </a:p>
        </p:txBody>
      </p:sp>
      <p:sp>
        <p:nvSpPr>
          <p:cNvPr id="5" name="Content Placeholder 4">
            <a:extLst>
              <a:ext uri="{FF2B5EF4-FFF2-40B4-BE49-F238E27FC236}">
                <a16:creationId xmlns:a16="http://schemas.microsoft.com/office/drawing/2014/main" id="{23CB42C5-18FA-E40B-31DD-3A337F7BA323}"/>
              </a:ext>
            </a:extLst>
          </p:cNvPr>
          <p:cNvSpPr>
            <a:spLocks noGrp="1"/>
          </p:cNvSpPr>
          <p:nvPr>
            <p:ph sz="half" idx="1"/>
          </p:nvPr>
        </p:nvSpPr>
        <p:spPr>
          <a:xfrm>
            <a:off x="457200" y="1307592"/>
            <a:ext cx="5506848" cy="4498848"/>
          </a:xfrm>
        </p:spPr>
        <p:txBody>
          <a:bodyPr vert="horz" lIns="0" tIns="0" rIns="0" bIns="0" rtlCol="0" anchor="t">
            <a:normAutofit/>
          </a:bodyPr>
          <a:lstStyle/>
          <a:p>
            <a:pPr marL="800100" lvl="1" indent="-457200">
              <a:spcAft>
                <a:spcPts val="200"/>
              </a:spcAft>
              <a:buFont typeface="+mj-lt"/>
              <a:buAutoNum type="arabicPeriod"/>
            </a:pPr>
            <a:r>
              <a:rPr lang="en-US" i="1">
                <a:solidFill>
                  <a:schemeClr val="accent6">
                    <a:lumMod val="76000"/>
                  </a:schemeClr>
                </a:solidFill>
                <a:cs typeface="Arial"/>
              </a:rPr>
              <a:t>What questions interest me?</a:t>
            </a:r>
          </a:p>
          <a:p>
            <a:pPr marL="800100" lvl="1" indent="-457200">
              <a:spcAft>
                <a:spcPts val="200"/>
              </a:spcAft>
              <a:buFont typeface="+mj-lt"/>
              <a:buAutoNum type="arabicPeriod"/>
            </a:pPr>
            <a:r>
              <a:rPr lang="en-US" i="1">
                <a:cs typeface="Arial"/>
              </a:rPr>
              <a:t>Is this an answerable question? </a:t>
            </a:r>
          </a:p>
          <a:p>
            <a:pPr marL="800100" lvl="1" indent="-457200">
              <a:spcAft>
                <a:spcPts val="200"/>
              </a:spcAft>
              <a:buFont typeface="+mj-lt"/>
              <a:buAutoNum type="arabicPeriod"/>
            </a:pPr>
            <a:r>
              <a:rPr lang="en-US" i="1">
                <a:solidFill>
                  <a:schemeClr val="accent6">
                    <a:lumMod val="75000"/>
                  </a:schemeClr>
                </a:solidFill>
                <a:cs typeface="Arial"/>
              </a:rPr>
              <a:t>What is known (and remains unknown) about this topic?</a:t>
            </a:r>
          </a:p>
          <a:p>
            <a:pPr marL="800100" lvl="1" indent="-457200">
              <a:spcAft>
                <a:spcPts val="200"/>
              </a:spcAft>
              <a:buFont typeface="+mj-lt"/>
              <a:buAutoNum type="arabicPeriod"/>
            </a:pPr>
            <a:r>
              <a:rPr lang="en-US" i="1">
                <a:solidFill>
                  <a:schemeClr val="accent6">
                    <a:lumMod val="75000"/>
                  </a:schemeClr>
                </a:solidFill>
                <a:cs typeface="Arial"/>
              </a:rPr>
              <a:t>Is the scope aligned with my budget and/or timeline?</a:t>
            </a:r>
          </a:p>
        </p:txBody>
      </p:sp>
      <p:sp>
        <p:nvSpPr>
          <p:cNvPr id="7" name="Rounded Rectangle 5">
            <a:extLst>
              <a:ext uri="{FF2B5EF4-FFF2-40B4-BE49-F238E27FC236}">
                <a16:creationId xmlns:a16="http://schemas.microsoft.com/office/drawing/2014/main" id="{589268E4-797C-479D-2656-0DAF8F142360}"/>
              </a:ext>
            </a:extLst>
          </p:cNvPr>
          <p:cNvSpPr/>
          <p:nvPr/>
        </p:nvSpPr>
        <p:spPr>
          <a:xfrm>
            <a:off x="6227954" y="378542"/>
            <a:ext cx="5659246" cy="545969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US" sz="2800" u="sng">
                <a:solidFill>
                  <a:schemeClr val="tx1"/>
                </a:solidFill>
              </a:rPr>
              <a:t>Answerable questions: </a:t>
            </a:r>
          </a:p>
          <a:p>
            <a:pPr marL="237744" indent="-237744">
              <a:lnSpc>
                <a:spcPct val="100000"/>
              </a:lnSpc>
              <a:buFont typeface="Arial" panose="020B0604020202020204" pitchFamily="34" charset="0"/>
              <a:buChar char="•"/>
            </a:pPr>
            <a:r>
              <a:rPr lang="en-US" sz="2400">
                <a:solidFill>
                  <a:schemeClr val="tx1"/>
                </a:solidFill>
              </a:rPr>
              <a:t>Have definitive responses</a:t>
            </a:r>
          </a:p>
          <a:p>
            <a:pPr marL="237744" indent="-237744">
              <a:buFont typeface="Arial" panose="020B0604020202020204" pitchFamily="34" charset="0"/>
              <a:buChar char="•"/>
            </a:pPr>
            <a:r>
              <a:rPr lang="en-US" sz="2400">
                <a:solidFill>
                  <a:schemeClr val="tx1"/>
                </a:solidFill>
              </a:rPr>
              <a:t>That are (ideally) widely accepted</a:t>
            </a:r>
          </a:p>
          <a:p>
            <a:pPr marL="237744" indent="-237744">
              <a:lnSpc>
                <a:spcPct val="100000"/>
              </a:lnSpc>
              <a:buFont typeface="Arial" panose="020B0604020202020204" pitchFamily="34" charset="0"/>
              <a:buChar char="•"/>
            </a:pPr>
            <a:r>
              <a:rPr lang="en-US" sz="2400">
                <a:solidFill>
                  <a:schemeClr val="tx1"/>
                </a:solidFill>
              </a:rPr>
              <a:t>Using available information</a:t>
            </a:r>
            <a:endParaRPr lang="en-US" sz="2800">
              <a:solidFill>
                <a:schemeClr val="tx1"/>
              </a:solidFill>
            </a:endParaRPr>
          </a:p>
          <a:p>
            <a:pPr>
              <a:lnSpc>
                <a:spcPct val="100000"/>
              </a:lnSpc>
            </a:pPr>
            <a:endParaRPr lang="en-US" sz="2800">
              <a:solidFill>
                <a:schemeClr val="tx1"/>
              </a:solidFill>
            </a:endParaRPr>
          </a:p>
          <a:p>
            <a:pPr>
              <a:lnSpc>
                <a:spcPct val="100000"/>
              </a:lnSpc>
            </a:pPr>
            <a:r>
              <a:rPr lang="en-US" sz="2400" b="1">
                <a:solidFill>
                  <a:schemeClr val="tx1"/>
                </a:solidFill>
              </a:rPr>
              <a:t>Answerable:</a:t>
            </a:r>
          </a:p>
          <a:p>
            <a:pPr>
              <a:lnSpc>
                <a:spcPct val="100000"/>
              </a:lnSpc>
            </a:pPr>
            <a:r>
              <a:rPr lang="en-US" sz="2400">
                <a:solidFill>
                  <a:schemeClr val="tx1"/>
                </a:solidFill>
              </a:rPr>
              <a:t>“What is the speed of sound?”</a:t>
            </a:r>
          </a:p>
          <a:p>
            <a:pPr>
              <a:lnSpc>
                <a:spcPct val="100000"/>
              </a:lnSpc>
            </a:pPr>
            <a:endParaRPr lang="en-US">
              <a:solidFill>
                <a:schemeClr val="tx1"/>
              </a:solidFill>
            </a:endParaRPr>
          </a:p>
          <a:p>
            <a:pPr>
              <a:lnSpc>
                <a:spcPct val="100000"/>
              </a:lnSpc>
            </a:pPr>
            <a:r>
              <a:rPr lang="en-US" sz="2400" b="1">
                <a:solidFill>
                  <a:schemeClr val="tx1"/>
                </a:solidFill>
              </a:rPr>
              <a:t>Unanswerable:  </a:t>
            </a:r>
          </a:p>
          <a:p>
            <a:pPr>
              <a:lnSpc>
                <a:spcPct val="100000"/>
              </a:lnSpc>
            </a:pPr>
            <a:r>
              <a:rPr lang="en-US" sz="2400">
                <a:solidFill>
                  <a:schemeClr val="tx1"/>
                </a:solidFill>
              </a:rPr>
              <a:t>“What is the meaning of life?”</a:t>
            </a:r>
          </a:p>
          <a:p>
            <a:pPr>
              <a:lnSpc>
                <a:spcPct val="100000"/>
              </a:lnSpc>
            </a:pPr>
            <a:r>
              <a:rPr lang="en-US" sz="2400">
                <a:solidFill>
                  <a:schemeClr val="tx1"/>
                </a:solidFill>
              </a:rPr>
              <a:t>“Who was the first human?”</a:t>
            </a:r>
          </a:p>
          <a:p>
            <a:pPr>
              <a:lnSpc>
                <a:spcPct val="100000"/>
              </a:lnSpc>
            </a:pPr>
            <a:r>
              <a:rPr lang="en-US" sz="2400">
                <a:solidFill>
                  <a:schemeClr val="tx1"/>
                </a:solidFill>
              </a:rPr>
              <a:t>“What is the best album of all time?”</a:t>
            </a:r>
          </a:p>
        </p:txBody>
      </p:sp>
      <p:sp>
        <p:nvSpPr>
          <p:cNvPr id="2" name="Slide Number Placeholder 2">
            <a:extLst>
              <a:ext uri="{FF2B5EF4-FFF2-40B4-BE49-F238E27FC236}">
                <a16:creationId xmlns:a16="http://schemas.microsoft.com/office/drawing/2014/main" id="{A4A344BD-2D1B-36DC-F753-1F78C6C6DD9B}"/>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40</a:t>
            </a:fld>
            <a:endParaRPr lang="en-US" sz="1000">
              <a:solidFill>
                <a:schemeClr val="bg2"/>
              </a:solidFill>
            </a:endParaRPr>
          </a:p>
        </p:txBody>
      </p:sp>
    </p:spTree>
    <p:extLst>
      <p:ext uri="{BB962C8B-B14F-4D97-AF65-F5344CB8AC3E}">
        <p14:creationId xmlns:p14="http://schemas.microsoft.com/office/powerpoint/2010/main" val="325695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A5265-E248-23C6-EC4C-05AB26A910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15FAB2-0745-D45B-2D5E-DE946344E992}"/>
              </a:ext>
            </a:extLst>
          </p:cNvPr>
          <p:cNvSpPr>
            <a:spLocks noGrp="1"/>
          </p:cNvSpPr>
          <p:nvPr>
            <p:ph type="title"/>
          </p:nvPr>
        </p:nvSpPr>
        <p:spPr>
          <a:xfrm>
            <a:off x="556860" y="0"/>
            <a:ext cx="11274552" cy="1051560"/>
          </a:xfrm>
        </p:spPr>
        <p:txBody>
          <a:bodyPr anchor="b">
            <a:normAutofit/>
          </a:bodyPr>
          <a:lstStyle/>
          <a:p>
            <a:r>
              <a:rPr lang="en-US">
                <a:cs typeface="Arial"/>
              </a:rPr>
              <a:t>Step 2: Example for Answerable Questions</a:t>
            </a:r>
            <a:endParaRPr lang="en-US"/>
          </a:p>
        </p:txBody>
      </p:sp>
      <p:sp>
        <p:nvSpPr>
          <p:cNvPr id="6" name="Rounded Rectangle 3">
            <a:extLst>
              <a:ext uri="{FF2B5EF4-FFF2-40B4-BE49-F238E27FC236}">
                <a16:creationId xmlns:a16="http://schemas.microsoft.com/office/drawing/2014/main" id="{5D276719-289D-B1D2-66E7-7C4043010ADA}"/>
              </a:ext>
            </a:extLst>
          </p:cNvPr>
          <p:cNvSpPr/>
          <p:nvPr/>
        </p:nvSpPr>
        <p:spPr>
          <a:xfrm>
            <a:off x="2316018" y="1228523"/>
            <a:ext cx="7756119" cy="1969108"/>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a:solidFill>
                  <a:schemeClr val="tx1"/>
                </a:solidFill>
              </a:rPr>
              <a:t>Start: </a:t>
            </a:r>
            <a:r>
              <a:rPr lang="en-US" sz="2400">
                <a:solidFill>
                  <a:schemeClr val="tx1"/>
                </a:solidFill>
              </a:rPr>
              <a:t>Is the 5E instructional model effective?</a:t>
            </a:r>
            <a:endParaRPr lang="en-US">
              <a:solidFill>
                <a:schemeClr val="tx1"/>
              </a:solidFill>
            </a:endParaRPr>
          </a:p>
          <a:p>
            <a:pPr algn="ctr"/>
            <a:endParaRPr lang="en-US" sz="2400">
              <a:solidFill>
                <a:schemeClr val="tx1"/>
              </a:solidFill>
            </a:endParaRPr>
          </a:p>
          <a:p>
            <a:r>
              <a:rPr lang="en-US" sz="2400" b="1">
                <a:solidFill>
                  <a:schemeClr val="tx1"/>
                </a:solidFill>
              </a:rPr>
              <a:t>Final: </a:t>
            </a:r>
            <a:r>
              <a:rPr lang="en-US" sz="2400">
                <a:solidFill>
                  <a:schemeClr val="tx1"/>
                </a:solidFill>
              </a:rPr>
              <a:t>What are the impacts of the 5E model on science, math, and motivation among K-12 students?</a:t>
            </a:r>
            <a:endParaRPr lang="en-US">
              <a:solidFill>
                <a:schemeClr val="tx1"/>
              </a:solidFill>
            </a:endParaRPr>
          </a:p>
        </p:txBody>
      </p:sp>
      <p:sp>
        <p:nvSpPr>
          <p:cNvPr id="18" name="TextBox 17">
            <a:extLst>
              <a:ext uri="{FF2B5EF4-FFF2-40B4-BE49-F238E27FC236}">
                <a16:creationId xmlns:a16="http://schemas.microsoft.com/office/drawing/2014/main" id="{55D57A83-96E6-201D-34B9-783FC2FCFC98}"/>
              </a:ext>
            </a:extLst>
          </p:cNvPr>
          <p:cNvSpPr txBox="1"/>
          <p:nvPr/>
        </p:nvSpPr>
        <p:spPr>
          <a:xfrm>
            <a:off x="868795" y="3316431"/>
            <a:ext cx="11107300" cy="25860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5000"/>
              </a:lnSpc>
              <a:spcBef>
                <a:spcPts val="600"/>
              </a:spcBef>
            </a:pPr>
            <a:r>
              <a:rPr lang="en-US" sz="2400" b="1"/>
              <a:t>Less answerable versions of this question:</a:t>
            </a:r>
          </a:p>
          <a:p>
            <a:pPr marL="240030" indent="-240030" defTabSz="685800">
              <a:lnSpc>
                <a:spcPct val="115000"/>
              </a:lnSpc>
              <a:spcBef>
                <a:spcPts val="750"/>
              </a:spcBef>
              <a:buClr>
                <a:srgbClr val="000000"/>
              </a:buClr>
              <a:buFont typeface="Arial" panose="020B0604020202020204" pitchFamily="34" charset="0"/>
              <a:buChar char="•"/>
            </a:pPr>
            <a:r>
              <a:rPr lang="en-US" sz="2400">
                <a:cs typeface="Arial" panose="020B0604020202020204" pitchFamily="34" charset="0"/>
              </a:rPr>
              <a:t>How can teachers improve student math and science outcomes? (Too broad)</a:t>
            </a:r>
          </a:p>
          <a:p>
            <a:pPr marL="240030" indent="-240030" defTabSz="685800">
              <a:lnSpc>
                <a:spcPct val="115000"/>
              </a:lnSpc>
              <a:spcBef>
                <a:spcPts val="750"/>
              </a:spcBef>
              <a:buClr>
                <a:srgbClr val="000000"/>
              </a:buClr>
              <a:buFont typeface="Arial" panose="020B0604020202020204" pitchFamily="34" charset="0"/>
              <a:buChar char="•"/>
            </a:pPr>
            <a:r>
              <a:rPr lang="en-US" sz="2400">
                <a:cs typeface="Arial" panose="020B0604020202020204" pitchFamily="34" charset="0"/>
              </a:rPr>
              <a:t>What is the most important thing for math and science teachers to know about teaching? (Subject to opinion) </a:t>
            </a:r>
          </a:p>
          <a:p>
            <a:pPr marL="240030" indent="-240030" defTabSz="685800">
              <a:lnSpc>
                <a:spcPct val="115000"/>
              </a:lnSpc>
              <a:spcBef>
                <a:spcPts val="750"/>
              </a:spcBef>
              <a:buClr>
                <a:srgbClr val="000000"/>
              </a:buClr>
              <a:buFont typeface="Arial" panose="020B0604020202020204" pitchFamily="34" charset="0"/>
              <a:buChar char="•"/>
            </a:pPr>
            <a:r>
              <a:rPr lang="en-US" sz="2400">
                <a:cs typeface="Arial" panose="020B0604020202020204" pitchFamily="34" charset="0"/>
              </a:rPr>
              <a:t>Does 5E make students more likely to pursue STEM careers? (Data not available)</a:t>
            </a:r>
          </a:p>
        </p:txBody>
      </p:sp>
      <p:sp>
        <p:nvSpPr>
          <p:cNvPr id="2" name="Slide Number Placeholder 2">
            <a:extLst>
              <a:ext uri="{FF2B5EF4-FFF2-40B4-BE49-F238E27FC236}">
                <a16:creationId xmlns:a16="http://schemas.microsoft.com/office/drawing/2014/main" id="{4A66ABB9-EACC-2FD1-7E2A-19C9C17976BA}"/>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41</a:t>
            </a:fld>
            <a:endParaRPr lang="en-US" sz="1000">
              <a:solidFill>
                <a:schemeClr val="bg2"/>
              </a:solidFill>
            </a:endParaRPr>
          </a:p>
        </p:txBody>
      </p:sp>
    </p:spTree>
    <p:extLst>
      <p:ext uri="{BB962C8B-B14F-4D97-AF65-F5344CB8AC3E}">
        <p14:creationId xmlns:p14="http://schemas.microsoft.com/office/powerpoint/2010/main" val="411736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1B3BE-E68E-B9D1-4E0F-9F177E5E49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25F246-8F0D-085F-8214-AE809837EC12}"/>
              </a:ext>
            </a:extLst>
          </p:cNvPr>
          <p:cNvSpPr>
            <a:spLocks noGrp="1"/>
          </p:cNvSpPr>
          <p:nvPr>
            <p:ph type="title"/>
          </p:nvPr>
        </p:nvSpPr>
        <p:spPr>
          <a:xfrm>
            <a:off x="458724" y="0"/>
            <a:ext cx="11274552" cy="1051560"/>
          </a:xfrm>
        </p:spPr>
        <p:txBody>
          <a:bodyPr anchor="b">
            <a:normAutofit/>
          </a:bodyPr>
          <a:lstStyle/>
          <a:p>
            <a:r>
              <a:rPr lang="en-US"/>
              <a:t>Problem Formulation</a:t>
            </a:r>
          </a:p>
        </p:txBody>
      </p:sp>
      <p:sp>
        <p:nvSpPr>
          <p:cNvPr id="5" name="Content Placeholder 4">
            <a:extLst>
              <a:ext uri="{FF2B5EF4-FFF2-40B4-BE49-F238E27FC236}">
                <a16:creationId xmlns:a16="http://schemas.microsoft.com/office/drawing/2014/main" id="{EF577037-0D59-2FD2-A74B-00DCCAA91E22}"/>
              </a:ext>
            </a:extLst>
          </p:cNvPr>
          <p:cNvSpPr>
            <a:spLocks noGrp="1"/>
          </p:cNvSpPr>
          <p:nvPr>
            <p:ph sz="half" idx="1"/>
          </p:nvPr>
        </p:nvSpPr>
        <p:spPr>
          <a:xfrm>
            <a:off x="457200" y="1307592"/>
            <a:ext cx="5506848" cy="4498848"/>
          </a:xfrm>
        </p:spPr>
        <p:txBody>
          <a:bodyPr vert="horz" lIns="0" tIns="0" rIns="0" bIns="0" rtlCol="0" anchor="t">
            <a:normAutofit/>
          </a:bodyPr>
          <a:lstStyle/>
          <a:p>
            <a:pPr marL="800100" lvl="1" indent="-457200">
              <a:spcAft>
                <a:spcPts val="200"/>
              </a:spcAft>
              <a:buFont typeface="+mj-lt"/>
              <a:buAutoNum type="arabicPeriod"/>
            </a:pPr>
            <a:r>
              <a:rPr lang="en-US" i="1">
                <a:solidFill>
                  <a:schemeClr val="accent6">
                    <a:lumMod val="76000"/>
                  </a:schemeClr>
                </a:solidFill>
                <a:cs typeface="Arial"/>
              </a:rPr>
              <a:t>What questions interest me?</a:t>
            </a:r>
          </a:p>
          <a:p>
            <a:pPr marL="800100" lvl="1" indent="-457200">
              <a:spcAft>
                <a:spcPts val="200"/>
              </a:spcAft>
              <a:buFont typeface="+mj-lt"/>
              <a:buAutoNum type="arabicPeriod"/>
            </a:pPr>
            <a:r>
              <a:rPr lang="en-US" i="1">
                <a:cs typeface="Arial"/>
              </a:rPr>
              <a:t>Is this an answerable question? </a:t>
            </a:r>
          </a:p>
          <a:p>
            <a:pPr marL="800100" lvl="1" indent="-457200">
              <a:spcAft>
                <a:spcPts val="200"/>
              </a:spcAft>
              <a:buFont typeface="+mj-lt"/>
              <a:buAutoNum type="arabicPeriod"/>
            </a:pPr>
            <a:r>
              <a:rPr lang="en-US" i="1">
                <a:solidFill>
                  <a:schemeClr val="accent6">
                    <a:lumMod val="75000"/>
                  </a:schemeClr>
                </a:solidFill>
                <a:cs typeface="Arial"/>
              </a:rPr>
              <a:t>What is known (and remains unknown) about this topic?</a:t>
            </a:r>
          </a:p>
          <a:p>
            <a:pPr marL="800100" lvl="1" indent="-457200">
              <a:spcAft>
                <a:spcPts val="200"/>
              </a:spcAft>
              <a:buFont typeface="+mj-lt"/>
              <a:buAutoNum type="arabicPeriod"/>
            </a:pPr>
            <a:r>
              <a:rPr lang="en-US" i="1">
                <a:solidFill>
                  <a:schemeClr val="accent6">
                    <a:lumMod val="75000"/>
                  </a:schemeClr>
                </a:solidFill>
                <a:cs typeface="Arial"/>
              </a:rPr>
              <a:t>Is the scope aligned with my budget and/or timeline?</a:t>
            </a:r>
          </a:p>
        </p:txBody>
      </p:sp>
      <p:sp>
        <p:nvSpPr>
          <p:cNvPr id="7" name="Rounded Rectangle 5">
            <a:extLst>
              <a:ext uri="{FF2B5EF4-FFF2-40B4-BE49-F238E27FC236}">
                <a16:creationId xmlns:a16="http://schemas.microsoft.com/office/drawing/2014/main" id="{F20F1034-B077-EBE5-EC17-473F220D9C6F}"/>
              </a:ext>
            </a:extLst>
          </p:cNvPr>
          <p:cNvSpPr/>
          <p:nvPr/>
        </p:nvSpPr>
        <p:spPr>
          <a:xfrm>
            <a:off x="6227954" y="397592"/>
            <a:ext cx="5659246" cy="545969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u="sng">
                <a:solidFill>
                  <a:schemeClr val="tx1"/>
                </a:solidFill>
              </a:rPr>
              <a:t>Reflection activity (2 minutes)</a:t>
            </a:r>
          </a:p>
          <a:p>
            <a:endParaRPr lang="en-US" sz="2400">
              <a:solidFill>
                <a:schemeClr val="tx1"/>
              </a:solidFill>
            </a:endParaRPr>
          </a:p>
          <a:p>
            <a:r>
              <a:rPr lang="en-US" sz="2400">
                <a:solidFill>
                  <a:schemeClr val="tx1"/>
                </a:solidFill>
              </a:rPr>
              <a:t>Are the questions you wrote earlier answerable? </a:t>
            </a:r>
          </a:p>
          <a:p>
            <a:endParaRPr lang="en-US" sz="2400">
              <a:solidFill>
                <a:schemeClr val="tx1"/>
              </a:solidFill>
            </a:endParaRPr>
          </a:p>
          <a:p>
            <a:r>
              <a:rPr lang="en-US" sz="2400">
                <a:solidFill>
                  <a:schemeClr val="tx1"/>
                </a:solidFill>
              </a:rPr>
              <a:t>Is there a definitive response? Is it specific enough?</a:t>
            </a:r>
            <a:endParaRPr lang="en-US">
              <a:solidFill>
                <a:schemeClr val="tx1"/>
              </a:solidFill>
            </a:endParaRPr>
          </a:p>
          <a:p>
            <a:endParaRPr lang="en-US" sz="2400">
              <a:solidFill>
                <a:schemeClr val="tx1"/>
              </a:solidFill>
            </a:endParaRPr>
          </a:p>
          <a:p>
            <a:r>
              <a:rPr lang="en-US" sz="2400">
                <a:solidFill>
                  <a:schemeClr val="tx1"/>
                </a:solidFill>
              </a:rPr>
              <a:t>Add your thoughts to the chat to refine your questions as needed.</a:t>
            </a:r>
            <a:endParaRPr lang="en-US" sz="2400">
              <a:solidFill>
                <a:schemeClr val="tx1"/>
              </a:solidFill>
              <a:ea typeface="Calibri"/>
              <a:cs typeface="Calibri"/>
            </a:endParaRPr>
          </a:p>
        </p:txBody>
      </p:sp>
      <p:sp>
        <p:nvSpPr>
          <p:cNvPr id="2" name="Slide Number Placeholder 2">
            <a:extLst>
              <a:ext uri="{FF2B5EF4-FFF2-40B4-BE49-F238E27FC236}">
                <a16:creationId xmlns:a16="http://schemas.microsoft.com/office/drawing/2014/main" id="{F7668485-C6ED-16C4-481F-48E9282CCEF2}"/>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42</a:t>
            </a:fld>
            <a:endParaRPr lang="en-US" sz="1000">
              <a:solidFill>
                <a:schemeClr val="bg2"/>
              </a:solidFill>
            </a:endParaRPr>
          </a:p>
        </p:txBody>
      </p:sp>
    </p:spTree>
    <p:extLst>
      <p:ext uri="{BB962C8B-B14F-4D97-AF65-F5344CB8AC3E}">
        <p14:creationId xmlns:p14="http://schemas.microsoft.com/office/powerpoint/2010/main" val="121408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4F61E-E60A-65C6-5B00-A03186BDE4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F5D080-B805-3EB3-85FB-5BC8D77FE872}"/>
              </a:ext>
            </a:extLst>
          </p:cNvPr>
          <p:cNvSpPr>
            <a:spLocks noGrp="1"/>
          </p:cNvSpPr>
          <p:nvPr>
            <p:ph type="title"/>
          </p:nvPr>
        </p:nvSpPr>
        <p:spPr>
          <a:xfrm>
            <a:off x="458724" y="0"/>
            <a:ext cx="11274552" cy="1051560"/>
          </a:xfrm>
        </p:spPr>
        <p:txBody>
          <a:bodyPr anchor="b">
            <a:normAutofit/>
          </a:bodyPr>
          <a:lstStyle/>
          <a:p>
            <a:r>
              <a:rPr lang="en-US"/>
              <a:t>Problem Formulation</a:t>
            </a:r>
          </a:p>
        </p:txBody>
      </p:sp>
      <p:sp>
        <p:nvSpPr>
          <p:cNvPr id="5" name="Content Placeholder 4">
            <a:extLst>
              <a:ext uri="{FF2B5EF4-FFF2-40B4-BE49-F238E27FC236}">
                <a16:creationId xmlns:a16="http://schemas.microsoft.com/office/drawing/2014/main" id="{E4DF25F5-62F5-5178-1365-E3340E924EDC}"/>
              </a:ext>
            </a:extLst>
          </p:cNvPr>
          <p:cNvSpPr>
            <a:spLocks noGrp="1"/>
          </p:cNvSpPr>
          <p:nvPr>
            <p:ph sz="half" idx="1"/>
          </p:nvPr>
        </p:nvSpPr>
        <p:spPr>
          <a:xfrm>
            <a:off x="457200" y="1307592"/>
            <a:ext cx="5506848" cy="4498848"/>
          </a:xfrm>
        </p:spPr>
        <p:txBody>
          <a:bodyPr vert="horz" lIns="0" tIns="0" rIns="0" bIns="0" rtlCol="0" anchor="t">
            <a:normAutofit/>
          </a:bodyPr>
          <a:lstStyle/>
          <a:p>
            <a:pPr marL="800100" lvl="1" indent="-457200">
              <a:spcAft>
                <a:spcPts val="200"/>
              </a:spcAft>
              <a:buFont typeface="+mj-lt"/>
              <a:buAutoNum type="arabicPeriod"/>
            </a:pPr>
            <a:r>
              <a:rPr lang="en-US" i="1">
                <a:solidFill>
                  <a:schemeClr val="accent6">
                    <a:lumMod val="76000"/>
                  </a:schemeClr>
                </a:solidFill>
                <a:cs typeface="Arial"/>
              </a:rPr>
              <a:t>What questions interest me?</a:t>
            </a:r>
          </a:p>
          <a:p>
            <a:pPr marL="800100" lvl="1" indent="-457200">
              <a:spcAft>
                <a:spcPts val="200"/>
              </a:spcAft>
              <a:buFont typeface="+mj-lt"/>
              <a:buAutoNum type="arabicPeriod"/>
            </a:pPr>
            <a:r>
              <a:rPr lang="en-US" i="1">
                <a:solidFill>
                  <a:schemeClr val="accent6">
                    <a:lumMod val="76000"/>
                  </a:schemeClr>
                </a:solidFill>
                <a:cs typeface="Arial"/>
              </a:rPr>
              <a:t>Is this an answerable question? </a:t>
            </a:r>
          </a:p>
          <a:p>
            <a:pPr marL="800100" lvl="1" indent="-457200">
              <a:spcAft>
                <a:spcPts val="200"/>
              </a:spcAft>
              <a:buFont typeface="+mj-lt"/>
              <a:buAutoNum type="arabicPeriod"/>
            </a:pPr>
            <a:r>
              <a:rPr lang="en-US" i="1">
                <a:cs typeface="Arial"/>
              </a:rPr>
              <a:t>What is known (and remains unknown) about this topic?</a:t>
            </a:r>
          </a:p>
          <a:p>
            <a:pPr marL="800100" lvl="1" indent="-457200">
              <a:spcAft>
                <a:spcPts val="200"/>
              </a:spcAft>
              <a:buFont typeface="+mj-lt"/>
              <a:buAutoNum type="arabicPeriod"/>
            </a:pPr>
            <a:r>
              <a:rPr lang="en-US" i="1">
                <a:solidFill>
                  <a:schemeClr val="accent6">
                    <a:lumMod val="75000"/>
                  </a:schemeClr>
                </a:solidFill>
                <a:cs typeface="Arial"/>
              </a:rPr>
              <a:t>Is the scope aligned with my budget and/or timeline?</a:t>
            </a:r>
          </a:p>
        </p:txBody>
      </p:sp>
      <p:sp>
        <p:nvSpPr>
          <p:cNvPr id="6" name="Rounded Rectangle 5">
            <a:extLst>
              <a:ext uri="{FF2B5EF4-FFF2-40B4-BE49-F238E27FC236}">
                <a16:creationId xmlns:a16="http://schemas.microsoft.com/office/drawing/2014/main" id="{EB17B177-E13A-2D86-12F6-A00CA371A394}"/>
              </a:ext>
            </a:extLst>
          </p:cNvPr>
          <p:cNvSpPr/>
          <p:nvPr/>
        </p:nvSpPr>
        <p:spPr>
          <a:xfrm>
            <a:off x="6226430" y="1045231"/>
            <a:ext cx="5349686" cy="4333238"/>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US" sz="2800" u="sng">
                <a:solidFill>
                  <a:schemeClr val="tx1"/>
                </a:solidFill>
              </a:rPr>
              <a:t>Look for existing reviews</a:t>
            </a:r>
            <a:endParaRPr lang="en-US"/>
          </a:p>
          <a:p>
            <a:pPr marL="237744" indent="-237744">
              <a:buFont typeface="Arial" panose="020B0604020202020204" pitchFamily="34" charset="0"/>
              <a:buChar char="•"/>
            </a:pPr>
            <a:r>
              <a:rPr lang="en-US" sz="2400">
                <a:solidFill>
                  <a:schemeClr val="tx1"/>
                </a:solidFill>
              </a:rPr>
              <a:t>Are there any systematic reviews?</a:t>
            </a:r>
          </a:p>
          <a:p>
            <a:pPr marL="237744" indent="-237744">
              <a:buFont typeface="Arial" panose="020B0604020202020204" pitchFamily="34" charset="0"/>
              <a:buChar char="•"/>
            </a:pPr>
            <a:r>
              <a:rPr lang="en-US" sz="2400">
                <a:solidFill>
                  <a:schemeClr val="tx1"/>
                </a:solidFill>
              </a:rPr>
              <a:t>When were they published?</a:t>
            </a:r>
          </a:p>
          <a:p>
            <a:pPr marL="237744" indent="-237744">
              <a:buFont typeface="Arial" panose="020B0604020202020204" pitchFamily="34" charset="0"/>
              <a:buChar char="•"/>
            </a:pPr>
            <a:r>
              <a:rPr lang="en-US" sz="2400">
                <a:solidFill>
                  <a:schemeClr val="tx1"/>
                </a:solidFill>
              </a:rPr>
              <a:t>Did they neglect any important outcomes? </a:t>
            </a:r>
          </a:p>
          <a:p>
            <a:pPr marL="237744" indent="-237744">
              <a:buFont typeface="Arial" panose="020B0604020202020204" pitchFamily="34" charset="0"/>
              <a:buChar char="•"/>
            </a:pPr>
            <a:r>
              <a:rPr lang="en-US" sz="2400">
                <a:solidFill>
                  <a:schemeClr val="tx1"/>
                </a:solidFill>
              </a:rPr>
              <a:t>Did they use high-quality methods?</a:t>
            </a:r>
          </a:p>
        </p:txBody>
      </p:sp>
      <p:sp>
        <p:nvSpPr>
          <p:cNvPr id="2" name="Slide Number Placeholder 2">
            <a:extLst>
              <a:ext uri="{FF2B5EF4-FFF2-40B4-BE49-F238E27FC236}">
                <a16:creationId xmlns:a16="http://schemas.microsoft.com/office/drawing/2014/main" id="{3BCB1BB8-283A-B25B-5C27-84BF9A2B3CEC}"/>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43</a:t>
            </a:fld>
            <a:endParaRPr lang="en-US" sz="1000">
              <a:solidFill>
                <a:schemeClr val="bg2"/>
              </a:solidFill>
            </a:endParaRPr>
          </a:p>
        </p:txBody>
      </p:sp>
    </p:spTree>
    <p:extLst>
      <p:ext uri="{BB962C8B-B14F-4D97-AF65-F5344CB8AC3E}">
        <p14:creationId xmlns:p14="http://schemas.microsoft.com/office/powerpoint/2010/main" val="152561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3947C-9E9A-D6EB-4D0F-0A9D210B6407}"/>
            </a:ext>
          </a:extLst>
        </p:cNvPr>
        <p:cNvGrpSpPr/>
        <p:nvPr/>
      </p:nvGrpSpPr>
      <p:grpSpPr>
        <a:xfrm>
          <a:off x="0" y="0"/>
          <a:ext cx="0" cy="0"/>
          <a:chOff x="0" y="0"/>
          <a:chExt cx="0" cy="0"/>
        </a:xfrm>
      </p:grpSpPr>
      <p:pic>
        <p:nvPicPr>
          <p:cNvPr id="12" name="Content Placeholder 7" descr="A close-up of a paper&#10;&#10;AI-generated content may be incorrect.">
            <a:extLst>
              <a:ext uri="{FF2B5EF4-FFF2-40B4-BE49-F238E27FC236}">
                <a16:creationId xmlns:a16="http://schemas.microsoft.com/office/drawing/2014/main" id="{E27BB93C-00ED-DC3A-BD11-C36BFB8BE887}"/>
              </a:ext>
            </a:extLst>
          </p:cNvPr>
          <p:cNvPicPr>
            <a:picLocks noChangeAspect="1"/>
          </p:cNvPicPr>
          <p:nvPr/>
        </p:nvPicPr>
        <p:blipFill>
          <a:blip r:embed="rId3"/>
          <a:srcRect b="42831"/>
          <a:stretch>
            <a:fillRect/>
          </a:stretch>
        </p:blipFill>
        <p:spPr>
          <a:xfrm>
            <a:off x="449535" y="1365130"/>
            <a:ext cx="5902849" cy="4309568"/>
          </a:xfrm>
          <a:prstGeom prst="rect">
            <a:avLst/>
          </a:prstGeom>
          <a:ln>
            <a:noFill/>
          </a:ln>
          <a:effectLst>
            <a:outerShdw blurRad="292100" dist="139700" dir="2700000" algn="tl" rotWithShape="0">
              <a:srgbClr val="333333">
                <a:alpha val="65000"/>
              </a:srgbClr>
            </a:outerShdw>
          </a:effectLst>
        </p:spPr>
      </p:pic>
      <p:sp>
        <p:nvSpPr>
          <p:cNvPr id="13" name="Content Placeholder 3">
            <a:extLst>
              <a:ext uri="{FF2B5EF4-FFF2-40B4-BE49-F238E27FC236}">
                <a16:creationId xmlns:a16="http://schemas.microsoft.com/office/drawing/2014/main" id="{692CCBFA-FCA9-BD35-371A-8C5AC933F971}"/>
              </a:ext>
            </a:extLst>
          </p:cNvPr>
          <p:cNvSpPr txBox="1">
            <a:spLocks/>
          </p:cNvSpPr>
          <p:nvPr/>
        </p:nvSpPr>
        <p:spPr>
          <a:xfrm>
            <a:off x="6630114" y="1388325"/>
            <a:ext cx="5600700" cy="4475988"/>
          </a:xfrm>
          <a:prstGeom prst="rect">
            <a:avLst/>
          </a:prstGeom>
        </p:spPr>
        <p:txBody>
          <a:bodyPr>
            <a:normAutofit/>
          </a:bodyPr>
          <a:lstStyle>
            <a:lvl1pPr marL="365760" indent="-365760" algn="l" defTabSz="685800" rtl="0" eaLnBrk="1" latinLnBrk="0" hangingPunct="1">
              <a:lnSpc>
                <a:spcPct val="125000"/>
              </a:lnSpc>
              <a:spcBef>
                <a:spcPts val="500"/>
              </a:spcBef>
              <a:buClr>
                <a:srgbClr val="9A5EA6"/>
              </a:buClr>
              <a:buFont typeface="Arial" panose="020B0604020202020204" pitchFamily="34" charset="0"/>
              <a:buChar char="•"/>
              <a:defRPr lang="en-US" sz="2800" kern="1200" dirty="0">
                <a:solidFill>
                  <a:schemeClr val="accent1"/>
                </a:solidFill>
                <a:latin typeface="+mn-lt"/>
                <a:ea typeface="+mn-ea"/>
                <a:cs typeface="Arial" panose="020B0604020202020204" pitchFamily="34" charset="0"/>
              </a:defRPr>
            </a:lvl1pPr>
            <a:lvl2pPr marL="73152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800" kern="1200" dirty="0">
                <a:solidFill>
                  <a:schemeClr val="accent1"/>
                </a:solidFill>
                <a:latin typeface="+mn-lt"/>
                <a:ea typeface="+mn-ea"/>
                <a:cs typeface="Arial" panose="020B0604020202020204" pitchFamily="34" charset="0"/>
              </a:defRPr>
            </a:lvl2pPr>
            <a:lvl3pPr marL="109728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800" kern="1200" dirty="0">
                <a:solidFill>
                  <a:schemeClr val="accent1"/>
                </a:solidFill>
                <a:latin typeface="+mn-lt"/>
                <a:ea typeface="+mn-ea"/>
                <a:cs typeface="Arial" panose="020B0604020202020204" pitchFamily="34" charset="0"/>
              </a:defRPr>
            </a:lvl3pPr>
            <a:lvl4pPr marL="1463040" indent="-365760" algn="l" defTabSz="685800" rtl="0" eaLnBrk="1" latinLnBrk="0" hangingPunct="1">
              <a:lnSpc>
                <a:spcPct val="125000"/>
              </a:lnSpc>
              <a:spcBef>
                <a:spcPts val="500"/>
              </a:spcBef>
              <a:buClr>
                <a:schemeClr val="accent1"/>
              </a:buClr>
              <a:buSzPct val="100000"/>
              <a:buFont typeface="Arial" panose="020B0604020202020204" pitchFamily="34" charset="0"/>
              <a:buChar char="•"/>
              <a:defRPr lang="en-US" sz="2800" kern="1200" dirty="0">
                <a:solidFill>
                  <a:schemeClr val="accent1"/>
                </a:solidFill>
                <a:latin typeface="+mn-lt"/>
                <a:ea typeface="+mn-ea"/>
                <a:cs typeface="Arial" panose="020B0604020202020204" pitchFamily="34" charset="0"/>
              </a:defRPr>
            </a:lvl4pPr>
            <a:lvl5pPr marL="1828800" indent="-365760" algn="l" defTabSz="685800" rtl="0" eaLnBrk="1" latinLnBrk="0" hangingPunct="1">
              <a:lnSpc>
                <a:spcPct val="125000"/>
              </a:lnSpc>
              <a:spcBef>
                <a:spcPts val="500"/>
              </a:spcBef>
              <a:buClr>
                <a:schemeClr val="accent1"/>
              </a:buClr>
              <a:buFont typeface="Calibri" panose="020F0502020204030204" pitchFamily="34" charset="0"/>
              <a:buChar char="◦"/>
              <a:defRPr lang="en-US" sz="2800" kern="1200" dirty="0">
                <a:solidFill>
                  <a:schemeClr val="accent1"/>
                </a:solidFill>
                <a:latin typeface="+mn-lt"/>
                <a:ea typeface="+mn-ea"/>
                <a:cs typeface="Arial" panose="020B0604020202020204" pitchFamily="34" charset="0"/>
              </a:defRPr>
            </a:lvl5pPr>
            <a:lvl6pPr marL="1828800" indent="-365760" algn="l" defTabSz="685800" rtl="0" eaLnBrk="1" latinLnBrk="0" hangingPunct="1">
              <a:lnSpc>
                <a:spcPct val="125000"/>
              </a:lnSpc>
              <a:spcBef>
                <a:spcPts val="500"/>
              </a:spcBef>
              <a:buFont typeface="Arial" panose="020B0604020202020204" pitchFamily="34" charset="0"/>
              <a:buNone/>
              <a:defRPr sz="2800" kern="1200" baseline="0">
                <a:solidFill>
                  <a:schemeClr val="accent1"/>
                </a:solidFill>
                <a:latin typeface="+mn-lt"/>
                <a:ea typeface="+mn-ea"/>
                <a:cs typeface="+mn-cs"/>
              </a:defRPr>
            </a:lvl6pPr>
            <a:lvl7pPr marL="2513012" indent="-457200" algn="l" defTabSz="685800" rtl="0" eaLnBrk="1" latinLnBrk="0" hangingPunct="1">
              <a:lnSpc>
                <a:spcPct val="90000"/>
              </a:lnSpc>
              <a:spcBef>
                <a:spcPts val="375"/>
              </a:spcBef>
              <a:buFont typeface="Wingdings" panose="05000000000000000000" pitchFamily="2" charset="2"/>
              <a:buChar char="§"/>
              <a:defRPr sz="2800" kern="1200" baseline="0">
                <a:solidFill>
                  <a:schemeClr val="accent1"/>
                </a:solidFill>
                <a:latin typeface="+mn-lt"/>
                <a:ea typeface="+mn-ea"/>
                <a:cs typeface="+mn-cs"/>
              </a:defRPr>
            </a:lvl7pPr>
            <a:lvl8pPr marL="2571750" indent="-457200" algn="l" defTabSz="685800" rtl="0" eaLnBrk="1" latinLnBrk="0" hangingPunct="1">
              <a:lnSpc>
                <a:spcPct val="90000"/>
              </a:lnSpc>
              <a:spcBef>
                <a:spcPts val="375"/>
              </a:spcBef>
              <a:buFont typeface="Wingdings" panose="05000000000000000000" pitchFamily="2" charset="2"/>
              <a:buChar char="n"/>
              <a:defRPr sz="1350" kern="1200">
                <a:solidFill>
                  <a:schemeClr val="accen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solidFill>
                  <a:schemeClr val="tx1"/>
                </a:solidFill>
              </a:rPr>
              <a:t>Prior 5E reviews: </a:t>
            </a:r>
          </a:p>
          <a:p>
            <a:pPr marL="240030" indent="-240030">
              <a:lnSpc>
                <a:spcPct val="115000"/>
              </a:lnSpc>
              <a:spcBef>
                <a:spcPts val="750"/>
              </a:spcBef>
              <a:buClr>
                <a:srgbClr val="000000"/>
              </a:buClr>
            </a:pPr>
            <a:r>
              <a:rPr lang="en-US">
                <a:solidFill>
                  <a:schemeClr val="tx1"/>
                </a:solidFill>
              </a:rPr>
              <a:t>Small-scale (14 studies)</a:t>
            </a:r>
          </a:p>
          <a:p>
            <a:pPr marL="240030" indent="-240030">
              <a:lnSpc>
                <a:spcPct val="115000"/>
              </a:lnSpc>
              <a:spcBef>
                <a:spcPts val="750"/>
              </a:spcBef>
              <a:buClr>
                <a:srgbClr val="000000"/>
              </a:buClr>
            </a:pPr>
            <a:r>
              <a:rPr lang="en-US">
                <a:solidFill>
                  <a:schemeClr val="tx1"/>
                </a:solidFill>
              </a:rPr>
              <a:t>Geographically limited (Turkey)</a:t>
            </a:r>
          </a:p>
          <a:p>
            <a:pPr marL="240030" indent="-240030">
              <a:lnSpc>
                <a:spcPct val="115000"/>
              </a:lnSpc>
              <a:spcBef>
                <a:spcPts val="750"/>
              </a:spcBef>
              <a:buClr>
                <a:srgbClr val="000000"/>
              </a:buClr>
            </a:pPr>
            <a:r>
              <a:rPr lang="en-US">
                <a:solidFill>
                  <a:schemeClr val="tx1"/>
                </a:solidFill>
              </a:rPr>
              <a:t>Outdated (published in 2015)</a:t>
            </a:r>
          </a:p>
          <a:p>
            <a:pPr marL="240030" indent="-240030">
              <a:lnSpc>
                <a:spcPct val="115000"/>
              </a:lnSpc>
              <a:spcBef>
                <a:spcPts val="750"/>
              </a:spcBef>
              <a:buClr>
                <a:srgbClr val="000000"/>
              </a:buClr>
            </a:pPr>
            <a:r>
              <a:rPr lang="en-US">
                <a:solidFill>
                  <a:schemeClr val="tx1"/>
                </a:solidFill>
              </a:rPr>
              <a:t>Narrow (only science outcomes)</a:t>
            </a:r>
          </a:p>
          <a:p>
            <a:pPr marL="240030" indent="-240030">
              <a:lnSpc>
                <a:spcPct val="115000"/>
              </a:lnSpc>
              <a:spcBef>
                <a:spcPts val="750"/>
              </a:spcBef>
              <a:buClr>
                <a:srgbClr val="000000"/>
              </a:buClr>
            </a:pPr>
            <a:r>
              <a:rPr lang="en-US">
                <a:solidFill>
                  <a:schemeClr val="tx1"/>
                </a:solidFill>
              </a:rPr>
              <a:t>Methodologically flawed</a:t>
            </a:r>
          </a:p>
        </p:txBody>
      </p:sp>
      <p:sp>
        <p:nvSpPr>
          <p:cNvPr id="14" name="TextBox 13">
            <a:extLst>
              <a:ext uri="{FF2B5EF4-FFF2-40B4-BE49-F238E27FC236}">
                <a16:creationId xmlns:a16="http://schemas.microsoft.com/office/drawing/2014/main" id="{D0FA857F-1E98-AA59-12F9-058F81E5599C}"/>
              </a:ext>
            </a:extLst>
          </p:cNvPr>
          <p:cNvSpPr txBox="1"/>
          <p:nvPr/>
        </p:nvSpPr>
        <p:spPr>
          <a:xfrm>
            <a:off x="4744206" y="2803327"/>
            <a:ext cx="820556" cy="293978"/>
          </a:xfrm>
          <a:prstGeom prst="rect">
            <a:avLst/>
          </a:prstGeom>
          <a:solidFill>
            <a:srgbClr val="B4D8BE">
              <a:alpha val="50196"/>
            </a:srgbClr>
          </a:solidFill>
          <a:ln>
            <a:noFill/>
          </a:ln>
        </p:spPr>
        <p:txBody>
          <a:bodyPr wrap="square" rtlCol="0">
            <a:spAutoFit/>
          </a:bodyPr>
          <a:lstStyle/>
          <a:p>
            <a:endParaRPr lang="en-US"/>
          </a:p>
        </p:txBody>
      </p:sp>
      <p:sp>
        <p:nvSpPr>
          <p:cNvPr id="15" name="TextBox 14">
            <a:extLst>
              <a:ext uri="{FF2B5EF4-FFF2-40B4-BE49-F238E27FC236}">
                <a16:creationId xmlns:a16="http://schemas.microsoft.com/office/drawing/2014/main" id="{7FC4FDE2-0AEB-48CC-6671-7EBC2321FD7F}"/>
              </a:ext>
            </a:extLst>
          </p:cNvPr>
          <p:cNvSpPr txBox="1"/>
          <p:nvPr/>
        </p:nvSpPr>
        <p:spPr>
          <a:xfrm>
            <a:off x="4895740" y="2193518"/>
            <a:ext cx="1133922" cy="357688"/>
          </a:xfrm>
          <a:prstGeom prst="rect">
            <a:avLst/>
          </a:prstGeom>
          <a:solidFill>
            <a:srgbClr val="B4D8BE">
              <a:alpha val="50196"/>
            </a:srgbClr>
          </a:solidFill>
          <a:ln>
            <a:noFill/>
          </a:ln>
        </p:spPr>
        <p:txBody>
          <a:bodyPr wrap="square" rtlCol="0">
            <a:spAutoFit/>
          </a:bodyPr>
          <a:lstStyle/>
          <a:p>
            <a:endParaRPr lang="en-US"/>
          </a:p>
        </p:txBody>
      </p:sp>
      <p:sp>
        <p:nvSpPr>
          <p:cNvPr id="16" name="TextBox 15">
            <a:extLst>
              <a:ext uri="{FF2B5EF4-FFF2-40B4-BE49-F238E27FC236}">
                <a16:creationId xmlns:a16="http://schemas.microsoft.com/office/drawing/2014/main" id="{F34D10F0-EFBE-8EEB-ADE3-CFFAA89FBB86}"/>
              </a:ext>
            </a:extLst>
          </p:cNvPr>
          <p:cNvSpPr txBox="1"/>
          <p:nvPr/>
        </p:nvSpPr>
        <p:spPr>
          <a:xfrm>
            <a:off x="2703508" y="3909271"/>
            <a:ext cx="1702717" cy="263919"/>
          </a:xfrm>
          <a:prstGeom prst="rect">
            <a:avLst/>
          </a:prstGeom>
          <a:solidFill>
            <a:srgbClr val="B4D8BE">
              <a:alpha val="50196"/>
            </a:srgbClr>
          </a:solidFill>
          <a:ln>
            <a:noFill/>
          </a:ln>
        </p:spPr>
        <p:txBody>
          <a:bodyPr wrap="square" rtlCol="0">
            <a:spAutoFit/>
          </a:bodyPr>
          <a:lstStyle/>
          <a:p>
            <a:endParaRPr lang="en-US"/>
          </a:p>
        </p:txBody>
      </p:sp>
      <p:sp>
        <p:nvSpPr>
          <p:cNvPr id="17" name="TextBox 16">
            <a:extLst>
              <a:ext uri="{FF2B5EF4-FFF2-40B4-BE49-F238E27FC236}">
                <a16:creationId xmlns:a16="http://schemas.microsoft.com/office/drawing/2014/main" id="{33C3842D-BAEC-5D64-04F6-FF7A3E36125D}"/>
              </a:ext>
            </a:extLst>
          </p:cNvPr>
          <p:cNvSpPr txBox="1"/>
          <p:nvPr/>
        </p:nvSpPr>
        <p:spPr>
          <a:xfrm>
            <a:off x="1128489" y="3571346"/>
            <a:ext cx="1348821" cy="337355"/>
          </a:xfrm>
          <a:prstGeom prst="rect">
            <a:avLst/>
          </a:prstGeom>
          <a:solidFill>
            <a:srgbClr val="B4D8BE">
              <a:alpha val="50196"/>
            </a:srgbClr>
          </a:solidFill>
          <a:ln>
            <a:noFill/>
          </a:ln>
        </p:spPr>
        <p:txBody>
          <a:bodyPr wrap="square" lIns="91440" tIns="45720" rIns="91440" bIns="45720" rtlCol="0" anchor="t">
            <a:spAutoFit/>
          </a:bodyPr>
          <a:lstStyle/>
          <a:p>
            <a:endParaRPr lang="en-US" sz="1200"/>
          </a:p>
        </p:txBody>
      </p:sp>
      <p:sp>
        <p:nvSpPr>
          <p:cNvPr id="18" name="TextBox 17">
            <a:extLst>
              <a:ext uri="{FF2B5EF4-FFF2-40B4-BE49-F238E27FC236}">
                <a16:creationId xmlns:a16="http://schemas.microsoft.com/office/drawing/2014/main" id="{D970D18E-DC73-6CC4-4DAA-AA5CCE1BB5D1}"/>
              </a:ext>
            </a:extLst>
          </p:cNvPr>
          <p:cNvSpPr txBox="1"/>
          <p:nvPr/>
        </p:nvSpPr>
        <p:spPr>
          <a:xfrm>
            <a:off x="1311443" y="3337622"/>
            <a:ext cx="1691142" cy="255983"/>
          </a:xfrm>
          <a:prstGeom prst="rect">
            <a:avLst/>
          </a:prstGeom>
          <a:solidFill>
            <a:srgbClr val="B4D8BE">
              <a:alpha val="50196"/>
            </a:srgbClr>
          </a:solidFill>
          <a:ln>
            <a:noFill/>
          </a:ln>
        </p:spPr>
        <p:txBody>
          <a:bodyPr wrap="square" lIns="91440" tIns="45720" rIns="91440" bIns="45720" rtlCol="0" anchor="t">
            <a:spAutoFit/>
          </a:bodyPr>
          <a:lstStyle/>
          <a:p>
            <a:endParaRPr lang="en-US" sz="1200"/>
          </a:p>
        </p:txBody>
      </p:sp>
      <p:sp>
        <p:nvSpPr>
          <p:cNvPr id="19" name="TextBox 18">
            <a:extLst>
              <a:ext uri="{FF2B5EF4-FFF2-40B4-BE49-F238E27FC236}">
                <a16:creationId xmlns:a16="http://schemas.microsoft.com/office/drawing/2014/main" id="{343D2DC4-54A0-56EF-28BD-6850D666437F}"/>
              </a:ext>
            </a:extLst>
          </p:cNvPr>
          <p:cNvSpPr txBox="1"/>
          <p:nvPr/>
        </p:nvSpPr>
        <p:spPr>
          <a:xfrm>
            <a:off x="544354" y="4471908"/>
            <a:ext cx="5477562" cy="993145"/>
          </a:xfrm>
          <a:prstGeom prst="rect">
            <a:avLst/>
          </a:prstGeom>
          <a:solidFill>
            <a:srgbClr val="B4D8BE">
              <a:alpha val="50196"/>
            </a:srgbClr>
          </a:solidFill>
          <a:ln>
            <a:noFill/>
          </a:ln>
        </p:spPr>
        <p:txBody>
          <a:bodyPr wrap="square" rtlCol="0">
            <a:spAutoFit/>
          </a:bodyPr>
          <a:lstStyle/>
          <a:p>
            <a:endParaRPr lang="en-US"/>
          </a:p>
        </p:txBody>
      </p:sp>
      <p:sp>
        <p:nvSpPr>
          <p:cNvPr id="3" name="Title 2">
            <a:extLst>
              <a:ext uri="{FF2B5EF4-FFF2-40B4-BE49-F238E27FC236}">
                <a16:creationId xmlns:a16="http://schemas.microsoft.com/office/drawing/2014/main" id="{90613FB9-60B5-A537-6DEC-BFB1081E55E2}"/>
              </a:ext>
            </a:extLst>
          </p:cNvPr>
          <p:cNvSpPr>
            <a:spLocks noGrp="1"/>
          </p:cNvSpPr>
          <p:nvPr>
            <p:ph type="title"/>
          </p:nvPr>
        </p:nvSpPr>
        <p:spPr/>
        <p:txBody>
          <a:bodyPr/>
          <a:lstStyle/>
          <a:p>
            <a:r>
              <a:rPr lang="en-US"/>
              <a:t>Step 3: Example for Prior Reviews</a:t>
            </a:r>
          </a:p>
        </p:txBody>
      </p:sp>
      <p:sp>
        <p:nvSpPr>
          <p:cNvPr id="2" name="Slide Number Placeholder 2">
            <a:extLst>
              <a:ext uri="{FF2B5EF4-FFF2-40B4-BE49-F238E27FC236}">
                <a16:creationId xmlns:a16="http://schemas.microsoft.com/office/drawing/2014/main" id="{5C7B4DB7-6D0B-C2EC-B9F1-5A963BC3B4DD}"/>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44</a:t>
            </a:fld>
            <a:endParaRPr lang="en-US" sz="1000">
              <a:solidFill>
                <a:schemeClr val="bg2"/>
              </a:solidFill>
            </a:endParaRPr>
          </a:p>
        </p:txBody>
      </p:sp>
    </p:spTree>
    <p:extLst>
      <p:ext uri="{BB962C8B-B14F-4D97-AF65-F5344CB8AC3E}">
        <p14:creationId xmlns:p14="http://schemas.microsoft.com/office/powerpoint/2010/main" val="1187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animBg="1"/>
      <p:bldP spid="15" grpId="0" animBg="1"/>
      <p:bldP spid="16" grpId="0" animBg="1"/>
      <p:bldP spid="17"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39247-4F84-97CE-D643-63551B55FB17}"/>
              </a:ext>
            </a:extLst>
          </p:cNvPr>
          <p:cNvSpPr>
            <a:spLocks noGrp="1"/>
          </p:cNvSpPr>
          <p:nvPr>
            <p:ph type="title"/>
          </p:nvPr>
        </p:nvSpPr>
        <p:spPr/>
        <p:txBody>
          <a:bodyPr/>
          <a:lstStyle/>
          <a:p>
            <a:r>
              <a:rPr lang="en-US"/>
              <a:t>Problem Formulation</a:t>
            </a:r>
          </a:p>
        </p:txBody>
      </p:sp>
      <p:sp>
        <p:nvSpPr>
          <p:cNvPr id="3" name="Content Placeholder 2">
            <a:extLst>
              <a:ext uri="{FF2B5EF4-FFF2-40B4-BE49-F238E27FC236}">
                <a16:creationId xmlns:a16="http://schemas.microsoft.com/office/drawing/2014/main" id="{F8583B13-1185-F9D4-97DC-EB463A57B454}"/>
              </a:ext>
            </a:extLst>
          </p:cNvPr>
          <p:cNvSpPr>
            <a:spLocks noGrp="1"/>
          </p:cNvSpPr>
          <p:nvPr>
            <p:ph sz="half" idx="1"/>
          </p:nvPr>
        </p:nvSpPr>
        <p:spPr/>
        <p:txBody>
          <a:bodyPr/>
          <a:lstStyle/>
          <a:p>
            <a:pPr marL="800100" lvl="1" indent="-457200">
              <a:spcAft>
                <a:spcPts val="200"/>
              </a:spcAft>
              <a:buFont typeface="+mj-lt"/>
              <a:buAutoNum type="arabicPeriod"/>
            </a:pPr>
            <a:r>
              <a:rPr lang="en-US" i="1">
                <a:solidFill>
                  <a:schemeClr val="accent6">
                    <a:lumMod val="76000"/>
                  </a:schemeClr>
                </a:solidFill>
                <a:cs typeface="Arial"/>
              </a:rPr>
              <a:t>What questions interest me?</a:t>
            </a:r>
          </a:p>
          <a:p>
            <a:pPr marL="800100" lvl="1" indent="-457200">
              <a:spcAft>
                <a:spcPts val="200"/>
              </a:spcAft>
              <a:buFont typeface="+mj-lt"/>
              <a:buAutoNum type="arabicPeriod"/>
            </a:pPr>
            <a:r>
              <a:rPr lang="en-US" i="1">
                <a:solidFill>
                  <a:schemeClr val="accent6">
                    <a:lumMod val="76000"/>
                  </a:schemeClr>
                </a:solidFill>
                <a:cs typeface="Arial"/>
              </a:rPr>
              <a:t>Is this an answerable question? </a:t>
            </a:r>
          </a:p>
          <a:p>
            <a:pPr marL="800100" lvl="1" indent="-457200">
              <a:spcAft>
                <a:spcPts val="200"/>
              </a:spcAft>
              <a:buFont typeface="+mj-lt"/>
              <a:buAutoNum type="arabicPeriod"/>
            </a:pPr>
            <a:r>
              <a:rPr lang="en-US" i="1">
                <a:solidFill>
                  <a:schemeClr val="accent6">
                    <a:lumMod val="76000"/>
                  </a:schemeClr>
                </a:solidFill>
                <a:cs typeface="Arial"/>
              </a:rPr>
              <a:t>What is known (and remains unknown) about this topic?</a:t>
            </a:r>
          </a:p>
          <a:p>
            <a:pPr marL="800100" lvl="1" indent="-457200">
              <a:spcAft>
                <a:spcPts val="200"/>
              </a:spcAft>
              <a:buFont typeface="+mj-lt"/>
              <a:buAutoNum type="arabicPeriod"/>
            </a:pPr>
            <a:r>
              <a:rPr lang="en-US" i="1">
                <a:cs typeface="Arial"/>
              </a:rPr>
              <a:t>Is the scope aligned with my budget and/or timeline?</a:t>
            </a:r>
          </a:p>
          <a:p>
            <a:pPr marL="0" indent="0">
              <a:buNone/>
            </a:pPr>
            <a:endParaRPr lang="en-US"/>
          </a:p>
        </p:txBody>
      </p:sp>
      <p:sp>
        <p:nvSpPr>
          <p:cNvPr id="14" name="Rounded Rectangle 5">
            <a:extLst>
              <a:ext uri="{FF2B5EF4-FFF2-40B4-BE49-F238E27FC236}">
                <a16:creationId xmlns:a16="http://schemas.microsoft.com/office/drawing/2014/main" id="{18B0A558-5E23-DBF3-B10D-9073597BC0FE}"/>
              </a:ext>
            </a:extLst>
          </p:cNvPr>
          <p:cNvSpPr/>
          <p:nvPr/>
        </p:nvSpPr>
        <p:spPr>
          <a:xfrm>
            <a:off x="6226429" y="1045231"/>
            <a:ext cx="5767703" cy="4489102"/>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u="sng">
                <a:solidFill>
                  <a:schemeClr val="tx1"/>
                </a:solidFill>
              </a:rPr>
              <a:t>Goldilocks principle</a:t>
            </a:r>
          </a:p>
          <a:p>
            <a:endParaRPr lang="en-US" sz="2400">
              <a:solidFill>
                <a:schemeClr val="tx1"/>
              </a:solidFill>
            </a:endParaRPr>
          </a:p>
          <a:p>
            <a:r>
              <a:rPr lang="en-US" sz="2400" b="1">
                <a:solidFill>
                  <a:schemeClr val="tx1"/>
                </a:solidFill>
              </a:rPr>
              <a:t>Too small/narrow:</a:t>
            </a:r>
            <a:r>
              <a:rPr lang="en-US" sz="2400">
                <a:solidFill>
                  <a:schemeClr val="tx1"/>
                </a:solidFill>
              </a:rPr>
              <a:t> No studies</a:t>
            </a:r>
          </a:p>
          <a:p>
            <a:endParaRPr lang="en-US" sz="2400">
              <a:solidFill>
                <a:schemeClr val="tx1"/>
              </a:solidFill>
            </a:endParaRPr>
          </a:p>
          <a:p>
            <a:r>
              <a:rPr lang="en-US" sz="2400" b="1">
                <a:solidFill>
                  <a:schemeClr val="tx1"/>
                </a:solidFill>
              </a:rPr>
              <a:t>Too large/broad:</a:t>
            </a:r>
            <a:r>
              <a:rPr lang="en-US" sz="2400">
                <a:solidFill>
                  <a:schemeClr val="tx1"/>
                </a:solidFill>
              </a:rPr>
              <a:t> Not feasible (often the bigger problem early on)</a:t>
            </a:r>
          </a:p>
          <a:p>
            <a:endParaRPr lang="en-US" sz="2400">
              <a:solidFill>
                <a:schemeClr val="tx1"/>
              </a:solidFill>
            </a:endParaRPr>
          </a:p>
          <a:p>
            <a:r>
              <a:rPr lang="en-US" sz="2400" b="1">
                <a:solidFill>
                  <a:schemeClr val="tx1"/>
                </a:solidFill>
              </a:rPr>
              <a:t>Example: </a:t>
            </a:r>
            <a:r>
              <a:rPr lang="en-US" sz="2400">
                <a:solidFill>
                  <a:schemeClr val="tx1"/>
                </a:solidFill>
              </a:rPr>
              <a:t>Effectiveness of...</a:t>
            </a:r>
          </a:p>
          <a:p>
            <a:pPr marL="237744" indent="-237744">
              <a:buFont typeface="Arial"/>
              <a:buChar char="•"/>
            </a:pPr>
            <a:r>
              <a:rPr lang="en-US" sz="2400">
                <a:solidFill>
                  <a:schemeClr val="tx1"/>
                </a:solidFill>
              </a:rPr>
              <a:t>All K-12 STEM interventions (broad)</a:t>
            </a:r>
            <a:endParaRPr lang="en-US">
              <a:solidFill>
                <a:schemeClr val="tx1"/>
              </a:solidFill>
            </a:endParaRPr>
          </a:p>
          <a:p>
            <a:pPr marL="237744" indent="-237744">
              <a:buFont typeface="Arial"/>
              <a:buChar char="•"/>
            </a:pPr>
            <a:r>
              <a:rPr lang="en-US" sz="2400">
                <a:solidFill>
                  <a:schemeClr val="tx1"/>
                </a:solidFill>
              </a:rPr>
              <a:t>Only </a:t>
            </a:r>
            <a:r>
              <a:rPr lang="en-US" sz="2400" i="1">
                <a:solidFill>
                  <a:schemeClr val="tx1"/>
                </a:solidFill>
              </a:rPr>
              <a:t>after-school</a:t>
            </a:r>
            <a:r>
              <a:rPr lang="en-US" sz="2400">
                <a:solidFill>
                  <a:schemeClr val="tx1"/>
                </a:solidFill>
              </a:rPr>
              <a:t> programs in middle school (narrow)</a:t>
            </a:r>
            <a:endParaRPr lang="en-US">
              <a:solidFill>
                <a:schemeClr val="tx1"/>
              </a:solidFill>
            </a:endParaRPr>
          </a:p>
          <a:p>
            <a:endParaRPr lang="en-US" sz="2400">
              <a:solidFill>
                <a:schemeClr val="tx1"/>
              </a:solidFill>
            </a:endParaRPr>
          </a:p>
        </p:txBody>
      </p:sp>
      <p:sp>
        <p:nvSpPr>
          <p:cNvPr id="4" name="Slide Number Placeholder 2">
            <a:extLst>
              <a:ext uri="{FF2B5EF4-FFF2-40B4-BE49-F238E27FC236}">
                <a16:creationId xmlns:a16="http://schemas.microsoft.com/office/drawing/2014/main" id="{BED2500F-3B92-9362-E758-652968AF5235}"/>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45</a:t>
            </a:fld>
            <a:endParaRPr lang="en-US" sz="1000">
              <a:solidFill>
                <a:schemeClr val="bg2"/>
              </a:solidFill>
            </a:endParaRPr>
          </a:p>
        </p:txBody>
      </p:sp>
    </p:spTree>
    <p:extLst>
      <p:ext uri="{BB962C8B-B14F-4D97-AF65-F5344CB8AC3E}">
        <p14:creationId xmlns:p14="http://schemas.microsoft.com/office/powerpoint/2010/main" val="3501269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079E-AA52-A0AA-4192-DE9C58EA6031}"/>
              </a:ext>
            </a:extLst>
          </p:cNvPr>
          <p:cNvSpPr>
            <a:spLocks noGrp="1"/>
          </p:cNvSpPr>
          <p:nvPr>
            <p:ph type="title"/>
          </p:nvPr>
        </p:nvSpPr>
        <p:spPr/>
        <p:txBody>
          <a:bodyPr/>
          <a:lstStyle/>
          <a:p>
            <a:r>
              <a:rPr lang="en-US"/>
              <a:t>Step 4: How Do I Estimate Scope?</a:t>
            </a:r>
          </a:p>
        </p:txBody>
      </p:sp>
      <p:pic>
        <p:nvPicPr>
          <p:cNvPr id="7" name="Content Placeholder 6">
            <a:extLst>
              <a:ext uri="{FF2B5EF4-FFF2-40B4-BE49-F238E27FC236}">
                <a16:creationId xmlns:a16="http://schemas.microsoft.com/office/drawing/2014/main" id="{7DE340ED-D0DB-EDEE-9C08-85F6E537975C}"/>
              </a:ext>
            </a:extLst>
          </p:cNvPr>
          <p:cNvPicPr>
            <a:picLocks noGrp="1" noChangeAspect="1"/>
          </p:cNvPicPr>
          <p:nvPr>
            <p:ph sz="quarter" idx="18"/>
          </p:nvPr>
        </p:nvPicPr>
        <p:blipFill>
          <a:blip r:embed="rId3"/>
          <a:stretch>
            <a:fillRect/>
          </a:stretch>
        </p:blipFill>
        <p:spPr>
          <a:xfrm>
            <a:off x="457200" y="1714998"/>
            <a:ext cx="6755781" cy="3698664"/>
          </a:xfrm>
          <a:prstGeom prst="rect">
            <a:avLst/>
          </a:prstGeom>
        </p:spPr>
      </p:pic>
      <p:sp>
        <p:nvSpPr>
          <p:cNvPr id="4" name="Content Placeholder 3">
            <a:extLst>
              <a:ext uri="{FF2B5EF4-FFF2-40B4-BE49-F238E27FC236}">
                <a16:creationId xmlns:a16="http://schemas.microsoft.com/office/drawing/2014/main" id="{769A2B77-5E1F-CE62-4AD5-8C7DD2E1E140}"/>
              </a:ext>
            </a:extLst>
          </p:cNvPr>
          <p:cNvSpPr>
            <a:spLocks noGrp="1"/>
          </p:cNvSpPr>
          <p:nvPr>
            <p:ph sz="quarter" idx="19"/>
          </p:nvPr>
        </p:nvSpPr>
        <p:spPr>
          <a:xfrm>
            <a:off x="7306000" y="2033596"/>
            <a:ext cx="4031211" cy="3051303"/>
          </a:xfrm>
        </p:spPr>
        <p:txBody>
          <a:bodyPr vert="horz" lIns="0" tIns="0" rIns="0" bIns="0" rtlCol="0" anchor="t">
            <a:normAutofit/>
          </a:bodyPr>
          <a:lstStyle/>
          <a:p>
            <a:pPr marL="0" indent="0">
              <a:buNone/>
            </a:pPr>
            <a:r>
              <a:rPr lang="en-US" sz="2400" b="1">
                <a:cs typeface="Arial"/>
              </a:rPr>
              <a:t>Conduct a scoping review: </a:t>
            </a:r>
            <a:r>
              <a:rPr lang="en-US" sz="2400">
                <a:cs typeface="Arial"/>
              </a:rPr>
              <a:t>We'll cover in more depth during the in-person workshop!</a:t>
            </a:r>
          </a:p>
        </p:txBody>
      </p:sp>
      <p:sp>
        <p:nvSpPr>
          <p:cNvPr id="5" name="Text Placeholder 4">
            <a:extLst>
              <a:ext uri="{FF2B5EF4-FFF2-40B4-BE49-F238E27FC236}">
                <a16:creationId xmlns:a16="http://schemas.microsoft.com/office/drawing/2014/main" id="{AAF8347E-04C2-098E-4C5D-A76ACBE2DCE5}"/>
              </a:ext>
            </a:extLst>
          </p:cNvPr>
          <p:cNvSpPr>
            <a:spLocks noGrp="1"/>
          </p:cNvSpPr>
          <p:nvPr>
            <p:ph type="body" sz="quarter" idx="14"/>
          </p:nvPr>
        </p:nvSpPr>
        <p:spPr/>
        <p:txBody>
          <a:bodyPr/>
          <a:lstStyle/>
          <a:p>
            <a:r>
              <a:rPr lang="en-US"/>
              <a:t>Image credit: https://www.air.org/sites/default/files/2023-08/Scoping-Review-Infographic-v2-2023.pdf</a:t>
            </a:r>
          </a:p>
        </p:txBody>
      </p:sp>
      <p:sp>
        <p:nvSpPr>
          <p:cNvPr id="3" name="Slide Number Placeholder 2">
            <a:extLst>
              <a:ext uri="{FF2B5EF4-FFF2-40B4-BE49-F238E27FC236}">
                <a16:creationId xmlns:a16="http://schemas.microsoft.com/office/drawing/2014/main" id="{C82838A6-160E-9F89-C854-2FA61FF5B5BA}"/>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46</a:t>
            </a:fld>
            <a:endParaRPr lang="en-US" sz="1000">
              <a:solidFill>
                <a:schemeClr val="bg2"/>
              </a:solidFill>
            </a:endParaRPr>
          </a:p>
        </p:txBody>
      </p:sp>
    </p:spTree>
    <p:extLst>
      <p:ext uri="{BB962C8B-B14F-4D97-AF65-F5344CB8AC3E}">
        <p14:creationId xmlns:p14="http://schemas.microsoft.com/office/powerpoint/2010/main" val="3243111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A330C-BB25-8627-2D7C-C8D26DFF4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600ED6-CB7D-8C2E-3155-313D0549DF78}"/>
              </a:ext>
            </a:extLst>
          </p:cNvPr>
          <p:cNvSpPr>
            <a:spLocks noGrp="1"/>
          </p:cNvSpPr>
          <p:nvPr>
            <p:ph type="title"/>
          </p:nvPr>
        </p:nvSpPr>
        <p:spPr/>
        <p:txBody>
          <a:bodyPr/>
          <a:lstStyle/>
          <a:p>
            <a:r>
              <a:rPr lang="en-US">
                <a:cs typeface="Arial"/>
              </a:rPr>
              <a:t>Suggestions for Directly After This Call</a:t>
            </a:r>
            <a:endParaRPr lang="en-US"/>
          </a:p>
        </p:txBody>
      </p:sp>
      <p:sp>
        <p:nvSpPr>
          <p:cNvPr id="3" name="TextBox 2">
            <a:extLst>
              <a:ext uri="{FF2B5EF4-FFF2-40B4-BE49-F238E27FC236}">
                <a16:creationId xmlns:a16="http://schemas.microsoft.com/office/drawing/2014/main" id="{E5A974E0-9DB7-986E-9E75-3D2FE9270C49}"/>
              </a:ext>
            </a:extLst>
          </p:cNvPr>
          <p:cNvSpPr txBox="1"/>
          <p:nvPr/>
        </p:nvSpPr>
        <p:spPr>
          <a:xfrm>
            <a:off x="461924" y="1308251"/>
            <a:ext cx="11176828" cy="3929281"/>
          </a:xfrm>
          <a:prstGeom prst="rect">
            <a:avLst/>
          </a:prstGeom>
          <a:noFill/>
        </p:spPr>
        <p:txBody>
          <a:bodyPr wrap="square" lIns="91440" tIns="45720" rIns="91440" bIns="45720" rtlCol="0" anchor="t">
            <a:spAutoFit/>
          </a:bodyPr>
          <a:lstStyle/>
          <a:p>
            <a:pPr marL="347345" indent="-365760">
              <a:buAutoNum type="arabicPeriod"/>
            </a:pPr>
            <a:r>
              <a:rPr lang="en-US" sz="2400" b="1">
                <a:solidFill>
                  <a:srgbClr val="000000"/>
                </a:solidFill>
                <a:ea typeface="Calibri"/>
                <a:cs typeface="Calibri"/>
              </a:rPr>
              <a:t>Find a relevant past review: </a:t>
            </a:r>
            <a:r>
              <a:rPr lang="en-US" sz="2400">
                <a:solidFill>
                  <a:srgbClr val="000000"/>
                </a:solidFill>
                <a:ea typeface="Calibri"/>
                <a:cs typeface="Calibri"/>
              </a:rPr>
              <a:t>Go to Google Scholar and type:</a:t>
            </a:r>
            <a:endParaRPr lang="en-US" sz="2400">
              <a:ea typeface="Calibri"/>
              <a:cs typeface="Calibri"/>
            </a:endParaRPr>
          </a:p>
          <a:p>
            <a:pPr marL="685800" lvl="1" indent="-347345">
              <a:buFont typeface="+mj-lt"/>
              <a:buAutoNum type="alphaLcPeriod"/>
            </a:pPr>
            <a:r>
              <a:rPr lang="en-US" sz="2400">
                <a:ea typeface="+mn-lt"/>
                <a:cs typeface="+mn-lt"/>
              </a:rPr>
              <a:t>Your topic + "systematic review"</a:t>
            </a:r>
          </a:p>
          <a:p>
            <a:pPr marL="685800" lvl="1" indent="-347345">
              <a:buFont typeface="+mj-lt"/>
              <a:buAutoNum type="alphaLcPeriod"/>
            </a:pPr>
            <a:r>
              <a:rPr lang="en-US" sz="2400">
                <a:ea typeface="+mn-lt"/>
                <a:cs typeface="+mn-lt"/>
              </a:rPr>
              <a:t>Your topic + "meta-analysis"</a:t>
            </a:r>
            <a:endParaRPr lang="en-US" sz="2400">
              <a:ea typeface="Calibri"/>
              <a:cs typeface="Calibri"/>
            </a:endParaRPr>
          </a:p>
          <a:p>
            <a:pPr marL="347345" indent="-365760">
              <a:spcBef>
                <a:spcPts val="2000"/>
              </a:spcBef>
              <a:buAutoNum type="arabicPeriod"/>
            </a:pPr>
            <a:r>
              <a:rPr lang="en-US" sz="2400" b="1"/>
              <a:t>Identify gaps: </a:t>
            </a:r>
            <a:r>
              <a:rPr lang="en-US" sz="2400"/>
              <a:t>First based on abstract, then full text:</a:t>
            </a:r>
            <a:endParaRPr lang="en-US" sz="2400">
              <a:ea typeface="Calibri"/>
              <a:cs typeface="Calibri"/>
            </a:endParaRPr>
          </a:p>
          <a:p>
            <a:pPr marL="685800" lvl="1" indent="-347345">
              <a:buFont typeface="+mj-lt"/>
              <a:buAutoNum type="alphaLcPeriod"/>
            </a:pPr>
            <a:r>
              <a:rPr lang="en-US" sz="2400"/>
              <a:t>How</a:t>
            </a:r>
            <a:r>
              <a:rPr lang="en-US" sz="2400">
                <a:ea typeface="+mn-lt"/>
                <a:cs typeface="+mn-lt"/>
              </a:rPr>
              <a:t> closely does this align with my research question? </a:t>
            </a:r>
            <a:endParaRPr lang="en-US" sz="2400">
              <a:ea typeface="Calibri"/>
              <a:cs typeface="Calibri"/>
            </a:endParaRPr>
          </a:p>
          <a:p>
            <a:pPr marL="685800" lvl="1" indent="-347345">
              <a:buFont typeface="+mj-lt"/>
              <a:buAutoNum type="alphaLcPeriod"/>
            </a:pPr>
            <a:r>
              <a:rPr lang="en-US" sz="2400">
                <a:ea typeface="+mn-lt"/>
                <a:cs typeface="+mn-lt"/>
              </a:rPr>
              <a:t>What does it leave unanswered? </a:t>
            </a:r>
          </a:p>
          <a:p>
            <a:pPr marL="685800" lvl="1" indent="-347345">
              <a:buFont typeface="+mj-lt"/>
              <a:buAutoNum type="alphaLcPeriod"/>
            </a:pPr>
            <a:r>
              <a:rPr lang="en-US" sz="2400">
                <a:ea typeface="+mn-lt"/>
                <a:cs typeface="+mn-lt"/>
              </a:rPr>
              <a:t>Are there methodological gaps/limitations?</a:t>
            </a:r>
          </a:p>
          <a:p>
            <a:pPr marL="347345" indent="-365760">
              <a:spcBef>
                <a:spcPts val="2000"/>
              </a:spcBef>
              <a:spcAft>
                <a:spcPts val="1000"/>
              </a:spcAft>
              <a:buAutoNum type="arabicPeriod"/>
            </a:pPr>
            <a:r>
              <a:rPr lang="en-US" sz="2400" b="1"/>
              <a:t>Use MUTOS framework: </a:t>
            </a:r>
            <a:r>
              <a:rPr lang="en-US" sz="2400"/>
              <a:t>Write down your initial thoughts on scope for each component of the MUTOS framework introduced earlier (M + U + T + O + S).</a:t>
            </a:r>
            <a:endParaRPr lang="en-US" sz="2400">
              <a:ea typeface="Calibri"/>
              <a:cs typeface="Calibri"/>
            </a:endParaRPr>
          </a:p>
        </p:txBody>
      </p:sp>
      <p:sp>
        <p:nvSpPr>
          <p:cNvPr id="4" name="Slide Number Placeholder 2">
            <a:extLst>
              <a:ext uri="{FF2B5EF4-FFF2-40B4-BE49-F238E27FC236}">
                <a16:creationId xmlns:a16="http://schemas.microsoft.com/office/drawing/2014/main" id="{B81AF6EB-C004-70DA-CCB2-522C0DD663E8}"/>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47</a:t>
            </a:fld>
            <a:endParaRPr lang="en-US" sz="1000">
              <a:solidFill>
                <a:schemeClr val="bg2"/>
              </a:solidFill>
            </a:endParaRPr>
          </a:p>
        </p:txBody>
      </p:sp>
    </p:spTree>
    <p:extLst>
      <p:ext uri="{BB962C8B-B14F-4D97-AF65-F5344CB8AC3E}">
        <p14:creationId xmlns:p14="http://schemas.microsoft.com/office/powerpoint/2010/main" val="35965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D751C1F-A55D-0CA2-8C29-4AF4574BB6E9}"/>
              </a:ext>
            </a:extLst>
          </p:cNvPr>
          <p:cNvSpPr>
            <a:spLocks noGrp="1"/>
          </p:cNvSpPr>
          <p:nvPr>
            <p:ph type="title"/>
          </p:nvPr>
        </p:nvSpPr>
        <p:spPr/>
        <p:txBody>
          <a:bodyPr/>
          <a:lstStyle/>
          <a:p>
            <a:r>
              <a:rPr lang="en-US"/>
              <a:t>Deciding on Traditional vs. Systematic</a:t>
            </a:r>
          </a:p>
        </p:txBody>
      </p:sp>
      <p:sp>
        <p:nvSpPr>
          <p:cNvPr id="6" name="Content Placeholder 5">
            <a:extLst>
              <a:ext uri="{FF2B5EF4-FFF2-40B4-BE49-F238E27FC236}">
                <a16:creationId xmlns:a16="http://schemas.microsoft.com/office/drawing/2014/main" id="{9D1F4E7C-3911-E5C7-534D-EDFEA35E74FC}"/>
              </a:ext>
            </a:extLst>
          </p:cNvPr>
          <p:cNvSpPr>
            <a:spLocks noGrp="1"/>
          </p:cNvSpPr>
          <p:nvPr>
            <p:ph sz="half" idx="1"/>
          </p:nvPr>
        </p:nvSpPr>
        <p:spPr/>
        <p:txBody>
          <a:bodyPr>
            <a:normAutofit/>
          </a:bodyPr>
          <a:lstStyle/>
          <a:p>
            <a:pPr marL="0" indent="0" algn="ctr">
              <a:buNone/>
            </a:pPr>
            <a:r>
              <a:rPr lang="en-US" b="1">
                <a:solidFill>
                  <a:schemeClr val="accent4"/>
                </a:solidFill>
              </a:rPr>
              <a:t>Consider</a:t>
            </a:r>
            <a:r>
              <a:rPr lang="en-US" b="1"/>
              <a:t> a systematic review when…</a:t>
            </a:r>
          </a:p>
          <a:p>
            <a:endParaRPr lang="en-US" b="1"/>
          </a:p>
        </p:txBody>
      </p:sp>
      <p:sp>
        <p:nvSpPr>
          <p:cNvPr id="8" name="Content Placeholder 7">
            <a:extLst>
              <a:ext uri="{FF2B5EF4-FFF2-40B4-BE49-F238E27FC236}">
                <a16:creationId xmlns:a16="http://schemas.microsoft.com/office/drawing/2014/main" id="{6CD7D36F-364E-DE11-2781-B3BA8A25A366}"/>
              </a:ext>
            </a:extLst>
          </p:cNvPr>
          <p:cNvSpPr>
            <a:spLocks noGrp="1"/>
          </p:cNvSpPr>
          <p:nvPr>
            <p:ph sz="half" idx="17"/>
          </p:nvPr>
        </p:nvSpPr>
        <p:spPr/>
        <p:txBody>
          <a:bodyPr>
            <a:noAutofit/>
          </a:bodyPr>
          <a:lstStyle/>
          <a:p>
            <a:pPr marL="0" indent="0" algn="ctr">
              <a:buNone/>
            </a:pPr>
            <a:r>
              <a:rPr lang="en-US" b="1" i="1">
                <a:solidFill>
                  <a:srgbClr val="FF0000"/>
                </a:solidFill>
              </a:rPr>
              <a:t>Re</a:t>
            </a:r>
            <a:r>
              <a:rPr lang="en-US" b="1"/>
              <a:t>consider a systematic review when…</a:t>
            </a:r>
          </a:p>
          <a:p>
            <a:endParaRPr lang="en-US" b="1"/>
          </a:p>
        </p:txBody>
      </p:sp>
      <p:graphicFrame>
        <p:nvGraphicFramePr>
          <p:cNvPr id="3" name="Diagram 2">
            <a:extLst>
              <a:ext uri="{FF2B5EF4-FFF2-40B4-BE49-F238E27FC236}">
                <a16:creationId xmlns:a16="http://schemas.microsoft.com/office/drawing/2014/main" id="{AA4909EC-B3DA-6E28-4838-6E97782B5E4C}"/>
              </a:ext>
            </a:extLst>
          </p:cNvPr>
          <p:cNvGraphicFramePr/>
          <p:nvPr/>
        </p:nvGraphicFramePr>
        <p:xfrm>
          <a:off x="239776" y="1973450"/>
          <a:ext cx="5725796" cy="3850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FB99EEF7-2410-DD17-F807-425E868196AF}"/>
              </a:ext>
            </a:extLst>
          </p:cNvPr>
          <p:cNvGraphicFramePr/>
          <p:nvPr/>
        </p:nvGraphicFramePr>
        <p:xfrm>
          <a:off x="5965572" y="1973450"/>
          <a:ext cx="5725796" cy="38508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Slide Number Placeholder 2">
            <a:extLst>
              <a:ext uri="{FF2B5EF4-FFF2-40B4-BE49-F238E27FC236}">
                <a16:creationId xmlns:a16="http://schemas.microsoft.com/office/drawing/2014/main" id="{82E7D54D-399C-1795-9BD9-EB53CDD4EADD}"/>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48</a:t>
            </a:fld>
            <a:endParaRPr lang="en-US" sz="1000">
              <a:solidFill>
                <a:schemeClr val="bg2"/>
              </a:solidFill>
            </a:endParaRPr>
          </a:p>
        </p:txBody>
      </p:sp>
    </p:spTree>
    <p:extLst>
      <p:ext uri="{BB962C8B-B14F-4D97-AF65-F5344CB8AC3E}">
        <p14:creationId xmlns:p14="http://schemas.microsoft.com/office/powerpoint/2010/main" val="178904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A8750-D5A5-59E7-5055-92812AF1F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9B6F9-94C9-0B1E-4D3E-E1BB897270AA}"/>
              </a:ext>
            </a:extLst>
          </p:cNvPr>
          <p:cNvSpPr>
            <a:spLocks noGrp="1"/>
          </p:cNvSpPr>
          <p:nvPr>
            <p:ph type="title"/>
          </p:nvPr>
        </p:nvSpPr>
        <p:spPr/>
        <p:txBody>
          <a:bodyPr/>
          <a:lstStyle/>
          <a:p>
            <a:r>
              <a:rPr lang="en-US">
                <a:cs typeface="Arial"/>
              </a:rPr>
              <a:t>What's Directly Next After Defining Scope?</a:t>
            </a:r>
            <a:endParaRPr lang="en-US"/>
          </a:p>
        </p:txBody>
      </p:sp>
      <p:sp>
        <p:nvSpPr>
          <p:cNvPr id="3" name="TextBox 2">
            <a:extLst>
              <a:ext uri="{FF2B5EF4-FFF2-40B4-BE49-F238E27FC236}">
                <a16:creationId xmlns:a16="http://schemas.microsoft.com/office/drawing/2014/main" id="{D64F687C-B3BB-3A8B-45F9-3E642D9BC442}"/>
              </a:ext>
            </a:extLst>
          </p:cNvPr>
          <p:cNvSpPr txBox="1"/>
          <p:nvPr/>
        </p:nvSpPr>
        <p:spPr>
          <a:xfrm>
            <a:off x="517408" y="1361001"/>
            <a:ext cx="11159839" cy="3960058"/>
          </a:xfrm>
          <a:prstGeom prst="rect">
            <a:avLst/>
          </a:prstGeom>
          <a:noFill/>
        </p:spPr>
        <p:txBody>
          <a:bodyPr wrap="square" lIns="91440" tIns="45720" rIns="91440" bIns="45720" rtlCol="0" anchor="t">
            <a:spAutoFit/>
          </a:bodyPr>
          <a:lstStyle/>
          <a:p>
            <a:pPr marL="347345" indent="-365760">
              <a:spcAft>
                <a:spcPts val="2000"/>
              </a:spcAft>
              <a:buAutoNum type="arabicPeriod"/>
            </a:pPr>
            <a:r>
              <a:rPr lang="en-US" sz="2800"/>
              <a:t>Write a review protocol formalizing your scope and procedures.</a:t>
            </a:r>
            <a:endParaRPr lang="en-US">
              <a:ea typeface="Calibri"/>
              <a:cs typeface="Calibri"/>
            </a:endParaRPr>
          </a:p>
          <a:p>
            <a:pPr marL="347345" indent="-365760">
              <a:spcAft>
                <a:spcPts val="2000"/>
              </a:spcAft>
              <a:buAutoNum type="arabicPeriod"/>
            </a:pPr>
            <a:r>
              <a:rPr lang="en-US" sz="2800"/>
              <a:t>Identify search terms for finding relevant studies.</a:t>
            </a:r>
            <a:endParaRPr lang="en-US">
              <a:ea typeface="Calibri"/>
              <a:cs typeface="Calibri"/>
            </a:endParaRPr>
          </a:p>
          <a:p>
            <a:pPr marL="347345" indent="-365760">
              <a:spcAft>
                <a:spcPts val="2000"/>
              </a:spcAft>
              <a:buAutoNum type="arabicPeriod"/>
            </a:pPr>
            <a:r>
              <a:rPr lang="en-US" sz="2800"/>
              <a:t>Develop a search string/strategy with a feasible # of hits.</a:t>
            </a:r>
            <a:endParaRPr lang="en-US" sz="2800">
              <a:ea typeface="Calibri"/>
              <a:cs typeface="Calibri"/>
            </a:endParaRPr>
          </a:p>
          <a:p>
            <a:pPr marL="347345" indent="-365760">
              <a:spcAft>
                <a:spcPts val="2000"/>
              </a:spcAft>
              <a:buAutoNum type="arabicPeriod"/>
            </a:pPr>
            <a:r>
              <a:rPr lang="en-US" sz="2800"/>
              <a:t>Screen for eligibility, first based on the abstracts.</a:t>
            </a:r>
            <a:endParaRPr lang="en-US" sz="2800">
              <a:ea typeface="Calibri"/>
              <a:cs typeface="Calibri"/>
            </a:endParaRPr>
          </a:p>
          <a:p>
            <a:pPr marL="347345" indent="-365760">
              <a:spcAft>
                <a:spcPts val="2000"/>
              </a:spcAft>
            </a:pPr>
            <a:endParaRPr lang="en-US" sz="2800">
              <a:ea typeface="Calibri"/>
              <a:cs typeface="Calibri"/>
            </a:endParaRPr>
          </a:p>
          <a:p>
            <a:pPr marL="347345" indent="-365760">
              <a:spcAft>
                <a:spcPts val="2000"/>
              </a:spcAft>
            </a:pPr>
            <a:r>
              <a:rPr lang="en-US" sz="2800"/>
              <a:t>Each one of these starting steps could be its own separate webinar!</a:t>
            </a:r>
            <a:endParaRPr lang="en-US" sz="2800">
              <a:ea typeface="Calibri"/>
              <a:cs typeface="Calibri"/>
            </a:endParaRPr>
          </a:p>
        </p:txBody>
      </p:sp>
      <p:sp>
        <p:nvSpPr>
          <p:cNvPr id="5" name="Slide Number Placeholder 2">
            <a:extLst>
              <a:ext uri="{FF2B5EF4-FFF2-40B4-BE49-F238E27FC236}">
                <a16:creationId xmlns:a16="http://schemas.microsoft.com/office/drawing/2014/main" id="{B605D4B1-3FA3-64F6-A5E6-1906FE7ECD23}"/>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49</a:t>
            </a:fld>
            <a:endParaRPr lang="en-US" sz="1000">
              <a:solidFill>
                <a:schemeClr val="bg2"/>
              </a:solidFill>
            </a:endParaRPr>
          </a:p>
        </p:txBody>
      </p:sp>
    </p:spTree>
    <p:extLst>
      <p:ext uri="{BB962C8B-B14F-4D97-AF65-F5344CB8AC3E}">
        <p14:creationId xmlns:p14="http://schemas.microsoft.com/office/powerpoint/2010/main" val="128515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solidFill>
            <a:srgbClr val="FFFFFF"/>
          </a:solidFill>
          <a:ln/>
        </p:spPr>
        <p:txBody>
          <a:bodyPr>
            <a:normAutofit/>
          </a:bodyPr>
          <a:lstStyle/>
          <a:p>
            <a:r>
              <a:rPr lang="en-US">
                <a:solidFill>
                  <a:srgbClr val="00507F"/>
                </a:solidFill>
                <a:latin typeface="Calibri" panose="020F0502020204030204" pitchFamily="34" charset="0"/>
              </a:rPr>
              <a:t>Today’s Agenda</a:t>
            </a:r>
          </a:p>
        </p:txBody>
      </p:sp>
      <p:sp>
        <p:nvSpPr>
          <p:cNvPr id="2" name="Text Placeholder 1"/>
          <p:cNvSpPr>
            <a:spLocks noGrp="1"/>
          </p:cNvSpPr>
          <p:nvPr>
            <p:ph type="body" sz="quarter" idx="10"/>
          </p:nvPr>
        </p:nvSpPr>
        <p:spPr/>
        <p:txBody>
          <a:bodyPr>
            <a:noAutofit/>
          </a:bodyPr>
          <a:lstStyle/>
          <a:p>
            <a:r>
              <a:rPr lang="en-US" sz="2800">
                <a:cs typeface="Arial"/>
              </a:rPr>
              <a:t>Introduction to </a:t>
            </a:r>
            <a:r>
              <a:rPr lang="en-US" sz="2800" err="1">
                <a:cs typeface="Arial"/>
              </a:rPr>
              <a:t>QuEST</a:t>
            </a:r>
            <a:endParaRPr lang="en-US" sz="2800">
              <a:ea typeface="Calibri"/>
              <a:cs typeface="Arial"/>
            </a:endParaRPr>
          </a:p>
          <a:p>
            <a:r>
              <a:rPr lang="en-US" sz="2800">
                <a:cs typeface="Arial"/>
              </a:rPr>
              <a:t>A Beginner’s Guide to Systematic Evidence Reviews</a:t>
            </a:r>
          </a:p>
          <a:p>
            <a:r>
              <a:rPr lang="en-US" sz="2800">
                <a:ea typeface="Calibri"/>
                <a:cs typeface="Arial"/>
              </a:rPr>
              <a:t>Q&amp;A</a:t>
            </a:r>
          </a:p>
          <a:p>
            <a:r>
              <a:rPr lang="en-US" sz="2800">
                <a:cs typeface="Arial"/>
              </a:rPr>
              <a:t>Student Panel Discussion</a:t>
            </a:r>
            <a:endParaRPr lang="en-US" sz="2800">
              <a:ea typeface="Calibri"/>
              <a:cs typeface="Arial"/>
            </a:endParaRPr>
          </a:p>
        </p:txBody>
      </p:sp>
      <p:sp>
        <p:nvSpPr>
          <p:cNvPr id="5" name="Slide Number Placeholder 4">
            <a:extLst>
              <a:ext uri="{FF2B5EF4-FFF2-40B4-BE49-F238E27FC236}">
                <a16:creationId xmlns:a16="http://schemas.microsoft.com/office/drawing/2014/main" id="{6B562E5D-0D4B-4201-B5C9-0E5832B7BAA1}"/>
              </a:ext>
            </a:extLst>
          </p:cNvPr>
          <p:cNvSpPr>
            <a:spLocks noGrp="1"/>
          </p:cNvSpPr>
          <p:nvPr>
            <p:ph type="sldNum" sz="quarter" idx="11"/>
          </p:nvPr>
        </p:nvSpPr>
        <p:spPr/>
        <p:txBody>
          <a:bodyPr/>
          <a:lstStyle/>
          <a:p>
            <a:fld id="{045947F7-456E-4694-8157-65B154A34B3F}" type="slidenum">
              <a:rPr lang="en-US" smtClean="0"/>
              <a:t>5</a:t>
            </a:fld>
            <a:endParaRPr lang="en-US"/>
          </a:p>
        </p:txBody>
      </p:sp>
    </p:spTree>
    <p:extLst>
      <p:ext uri="{BB962C8B-B14F-4D97-AF65-F5344CB8AC3E}">
        <p14:creationId xmlns:p14="http://schemas.microsoft.com/office/powerpoint/2010/main" val="3467220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5749-556C-E598-D51F-E4B5AE7912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1E424-93D2-7D0C-3B2E-1BA090DDF070}"/>
              </a:ext>
            </a:extLst>
          </p:cNvPr>
          <p:cNvSpPr>
            <a:spLocks noGrp="1"/>
          </p:cNvSpPr>
          <p:nvPr>
            <p:ph type="title"/>
          </p:nvPr>
        </p:nvSpPr>
        <p:spPr/>
        <p:txBody>
          <a:bodyPr/>
          <a:lstStyle/>
          <a:p>
            <a:r>
              <a:rPr lang="en-US">
                <a:cs typeface="Arial"/>
              </a:rPr>
              <a:t>Reminder of the Full Review Process</a:t>
            </a:r>
            <a:endParaRPr lang="en-US"/>
          </a:p>
        </p:txBody>
      </p:sp>
      <p:pic>
        <p:nvPicPr>
          <p:cNvPr id="6" name="Picture 5" descr="A diagram of meta analysis&#10;&#10;Description automatically generated">
            <a:extLst>
              <a:ext uri="{FF2B5EF4-FFF2-40B4-BE49-F238E27FC236}">
                <a16:creationId xmlns:a16="http://schemas.microsoft.com/office/drawing/2014/main" id="{758D3918-05D3-E3CE-F21C-E8B431C8FE07}"/>
              </a:ext>
            </a:extLst>
          </p:cNvPr>
          <p:cNvPicPr>
            <a:picLocks noChangeAspect="1"/>
          </p:cNvPicPr>
          <p:nvPr/>
        </p:nvPicPr>
        <p:blipFill>
          <a:blip r:embed="rId3"/>
          <a:srcRect t="8024"/>
          <a:stretch>
            <a:fillRect/>
          </a:stretch>
        </p:blipFill>
        <p:spPr>
          <a:xfrm>
            <a:off x="1021548" y="1460165"/>
            <a:ext cx="9867510" cy="4553826"/>
          </a:xfrm>
          <a:prstGeom prst="rect">
            <a:avLst/>
          </a:prstGeom>
        </p:spPr>
      </p:pic>
      <p:sp>
        <p:nvSpPr>
          <p:cNvPr id="3" name="Slide Number Placeholder 2">
            <a:extLst>
              <a:ext uri="{FF2B5EF4-FFF2-40B4-BE49-F238E27FC236}">
                <a16:creationId xmlns:a16="http://schemas.microsoft.com/office/drawing/2014/main" id="{E0AAEB37-6ABF-6A7C-C99B-85517DA329B6}"/>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50</a:t>
            </a:fld>
            <a:endParaRPr lang="en-US" sz="1000">
              <a:solidFill>
                <a:schemeClr val="bg2"/>
              </a:solidFill>
            </a:endParaRPr>
          </a:p>
        </p:txBody>
      </p:sp>
    </p:spTree>
    <p:extLst>
      <p:ext uri="{BB962C8B-B14F-4D97-AF65-F5344CB8AC3E}">
        <p14:creationId xmlns:p14="http://schemas.microsoft.com/office/powerpoint/2010/main" val="3819628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288E4-FACD-B573-EFB9-63496B370A30}"/>
            </a:ext>
          </a:extLst>
        </p:cNvPr>
        <p:cNvGrpSpPr/>
        <p:nvPr/>
      </p:nvGrpSpPr>
      <p:grpSpPr>
        <a:xfrm>
          <a:off x="0" y="0"/>
          <a:ext cx="0" cy="0"/>
          <a:chOff x="0" y="0"/>
          <a:chExt cx="0" cy="0"/>
        </a:xfrm>
      </p:grpSpPr>
      <p:pic>
        <p:nvPicPr>
          <p:cNvPr id="24" name="Picture 4" descr="Chicago skyline city silhouette with reflection. Landscape Chicago, Illinois. Vector illustration. Chicago - Illinois stock vector">
            <a:extLst>
              <a:ext uri="{FF2B5EF4-FFF2-40B4-BE49-F238E27FC236}">
                <a16:creationId xmlns:a16="http://schemas.microsoft.com/office/drawing/2014/main" id="{03031F8C-B1A9-AE10-B839-47F28F9A0B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39" b="39095"/>
          <a:stretch>
            <a:fillRect/>
          </a:stretch>
        </p:blipFill>
        <p:spPr bwMode="auto">
          <a:xfrm>
            <a:off x="6447013" y="696207"/>
            <a:ext cx="4527058" cy="12317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80149C-117F-7BD6-8A71-1AECD5C6DF7F}"/>
              </a:ext>
            </a:extLst>
          </p:cNvPr>
          <p:cNvSpPr>
            <a:spLocks noGrp="1"/>
          </p:cNvSpPr>
          <p:nvPr>
            <p:ph type="title"/>
          </p:nvPr>
        </p:nvSpPr>
        <p:spPr/>
        <p:txBody>
          <a:bodyPr/>
          <a:lstStyle/>
          <a:p>
            <a:r>
              <a:rPr lang="en-US"/>
              <a:t>Hence: Come Train With Us in Chicago!</a:t>
            </a:r>
          </a:p>
        </p:txBody>
      </p:sp>
      <p:sp>
        <p:nvSpPr>
          <p:cNvPr id="6" name="Slide Number Placeholder 5">
            <a:extLst>
              <a:ext uri="{FF2B5EF4-FFF2-40B4-BE49-F238E27FC236}">
                <a16:creationId xmlns:a16="http://schemas.microsoft.com/office/drawing/2014/main" id="{12A13FBE-7046-F5C9-9804-BE64A7D78192}"/>
              </a:ext>
            </a:extLst>
          </p:cNvPr>
          <p:cNvSpPr>
            <a:spLocks noGrp="1"/>
          </p:cNvSpPr>
          <p:nvPr>
            <p:ph type="sldNum" sz="quarter" idx="18"/>
          </p:nvPr>
        </p:nvSpPr>
        <p:spPr/>
        <p:txBody>
          <a:bodyPr/>
          <a:lstStyle/>
          <a:p>
            <a:fld id="{E7E02F8E-37AB-4A52-8404-DF078C04F058}" type="slidenum">
              <a:rPr lang="en-US" smtClean="0"/>
              <a:t>51</a:t>
            </a:fld>
            <a:endParaRPr lang="en-US"/>
          </a:p>
        </p:txBody>
      </p:sp>
      <p:pic>
        <p:nvPicPr>
          <p:cNvPr id="25" name="Graphic 24" descr="Monthly calendar with solid fill">
            <a:extLst>
              <a:ext uri="{FF2B5EF4-FFF2-40B4-BE49-F238E27FC236}">
                <a16:creationId xmlns:a16="http://schemas.microsoft.com/office/drawing/2014/main" id="{9AB0F102-8712-CCA4-22FC-EA1F324FC5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4454" y="2741656"/>
            <a:ext cx="685800" cy="685800"/>
          </a:xfrm>
          <a:prstGeom prst="rect">
            <a:avLst/>
          </a:prstGeom>
        </p:spPr>
      </p:pic>
      <p:pic>
        <p:nvPicPr>
          <p:cNvPr id="26" name="Graphic 25" descr="Marker with solid fill">
            <a:extLst>
              <a:ext uri="{FF2B5EF4-FFF2-40B4-BE49-F238E27FC236}">
                <a16:creationId xmlns:a16="http://schemas.microsoft.com/office/drawing/2014/main" id="{99774F1B-A678-EB2F-BB23-4D426576ED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75746" y="1970991"/>
            <a:ext cx="684508" cy="684508"/>
          </a:xfrm>
          <a:prstGeom prst="rect">
            <a:avLst/>
          </a:prstGeom>
        </p:spPr>
      </p:pic>
      <p:pic>
        <p:nvPicPr>
          <p:cNvPr id="27" name="Graphic 26" descr="Dollar with solid fill">
            <a:extLst>
              <a:ext uri="{FF2B5EF4-FFF2-40B4-BE49-F238E27FC236}">
                <a16:creationId xmlns:a16="http://schemas.microsoft.com/office/drawing/2014/main" id="{E803DDF3-2E7E-8792-951F-A783384F6CD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61213" y="4343626"/>
            <a:ext cx="685800" cy="685800"/>
          </a:xfrm>
          <a:prstGeom prst="rect">
            <a:avLst/>
          </a:prstGeom>
        </p:spPr>
      </p:pic>
      <p:pic>
        <p:nvPicPr>
          <p:cNvPr id="28" name="Graphic 27" descr="Users with solid fill">
            <a:extLst>
              <a:ext uri="{FF2B5EF4-FFF2-40B4-BE49-F238E27FC236}">
                <a16:creationId xmlns:a16="http://schemas.microsoft.com/office/drawing/2014/main" id="{A8BD650C-5E7F-B0BA-9B28-1C6552D90DA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74454" y="3513613"/>
            <a:ext cx="685800" cy="685800"/>
          </a:xfrm>
          <a:prstGeom prst="rect">
            <a:avLst/>
          </a:prstGeom>
        </p:spPr>
      </p:pic>
      <p:sp>
        <p:nvSpPr>
          <p:cNvPr id="29" name="Rectangle: Rounded Corners 28">
            <a:extLst>
              <a:ext uri="{FF2B5EF4-FFF2-40B4-BE49-F238E27FC236}">
                <a16:creationId xmlns:a16="http://schemas.microsoft.com/office/drawing/2014/main" id="{B6CFBF4B-6EF0-F899-3AF7-8CC80F4BFDB4}"/>
              </a:ext>
            </a:extLst>
          </p:cNvPr>
          <p:cNvSpPr/>
          <p:nvPr/>
        </p:nvSpPr>
        <p:spPr>
          <a:xfrm>
            <a:off x="458724" y="1404823"/>
            <a:ext cx="4611116" cy="1049214"/>
          </a:xfrm>
          <a:prstGeom prst="roundRect">
            <a:avLst/>
          </a:prstGeom>
          <a:solidFill>
            <a:schemeClr val="accent6"/>
          </a:solidFill>
          <a:ln>
            <a:solidFill>
              <a:srgbClr val="C6CDD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lang="en-US" sz="1800" b="0" i="0" u="none" strike="noStrike" kern="1200" cap="none" spc="0" normalizeH="0" baseline="0" noProof="0">
              <a:ln>
                <a:noFill/>
              </a:ln>
              <a:solidFill>
                <a:srgbClr val="000000"/>
              </a:solidFill>
              <a:effectLst/>
              <a:uLnTx/>
              <a:uFillTx/>
              <a:latin typeface="Calibri"/>
              <a:ea typeface="Calibri"/>
              <a:cs typeface="Calibri"/>
            </a:endParaRPr>
          </a:p>
          <a:p>
            <a:pPr algn="ctr">
              <a:spcBef>
                <a:spcPts val="600"/>
              </a:spcBef>
              <a:defRPr/>
            </a:pPr>
            <a:r>
              <a:rPr lang="en-US" sz="2400" b="1" i="1">
                <a:solidFill>
                  <a:schemeClr val="tx1"/>
                </a:solidFill>
              </a:rPr>
              <a:t>Conducting</a:t>
            </a:r>
            <a:r>
              <a:rPr kumimoji="0" lang="en-US" sz="2400" b="1" i="1" u="none" strike="noStrike" kern="1200" cap="none" spc="0" normalizeH="0" baseline="0" noProof="0">
                <a:ln>
                  <a:noFill/>
                </a:ln>
                <a:solidFill>
                  <a:schemeClr val="tx1"/>
                </a:solidFill>
                <a:effectLst/>
                <a:uLnTx/>
                <a:uFillTx/>
                <a:ea typeface="+mn-ea"/>
                <a:cs typeface="+mn-cs"/>
              </a:rPr>
              <a:t> a Meta-Analysis: From Search to Synthesis</a:t>
            </a:r>
            <a:endParaRPr lang="en-US" sz="2400" b="1" i="1" u="none" strike="noStrike" kern="1200" cap="none" spc="0" normalizeH="0" baseline="0" noProof="0">
              <a:ln>
                <a:noFill/>
              </a:ln>
              <a:solidFill>
                <a:schemeClr val="tx1"/>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a:ea typeface="+mn-ea"/>
              <a:cs typeface="+mn-cs"/>
            </a:endParaRPr>
          </a:p>
        </p:txBody>
      </p:sp>
      <p:sp>
        <p:nvSpPr>
          <p:cNvPr id="30" name="TextBox 29">
            <a:extLst>
              <a:ext uri="{FF2B5EF4-FFF2-40B4-BE49-F238E27FC236}">
                <a16:creationId xmlns:a16="http://schemas.microsoft.com/office/drawing/2014/main" id="{4EEEE5F7-9D09-B87F-F1D8-58A6DBAF972B}"/>
              </a:ext>
            </a:extLst>
          </p:cNvPr>
          <p:cNvSpPr txBox="1"/>
          <p:nvPr/>
        </p:nvSpPr>
        <p:spPr>
          <a:xfrm>
            <a:off x="6697891" y="2081547"/>
            <a:ext cx="47180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ea typeface="+mn-ea"/>
                <a:cs typeface="+mn-cs"/>
              </a:rPr>
              <a:t>AIR Office, downtown Chicago, IL</a:t>
            </a:r>
          </a:p>
        </p:txBody>
      </p:sp>
      <p:sp>
        <p:nvSpPr>
          <p:cNvPr id="31" name="TextBox 30">
            <a:extLst>
              <a:ext uri="{FF2B5EF4-FFF2-40B4-BE49-F238E27FC236}">
                <a16:creationId xmlns:a16="http://schemas.microsoft.com/office/drawing/2014/main" id="{D2301734-C758-ED36-6581-5944AF651754}"/>
              </a:ext>
            </a:extLst>
          </p:cNvPr>
          <p:cNvSpPr txBox="1"/>
          <p:nvPr/>
        </p:nvSpPr>
        <p:spPr>
          <a:xfrm>
            <a:off x="6697891" y="2868280"/>
            <a:ext cx="3962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ea typeface="+mn-ea"/>
                <a:cs typeface="+mn-cs"/>
              </a:rPr>
              <a:t>August 3–7, 2026</a:t>
            </a:r>
          </a:p>
        </p:txBody>
      </p:sp>
      <p:sp>
        <p:nvSpPr>
          <p:cNvPr id="32" name="TextBox 31">
            <a:extLst>
              <a:ext uri="{FF2B5EF4-FFF2-40B4-BE49-F238E27FC236}">
                <a16:creationId xmlns:a16="http://schemas.microsoft.com/office/drawing/2014/main" id="{975F1770-AF66-669F-39F7-EEEB445FEB33}"/>
              </a:ext>
            </a:extLst>
          </p:cNvPr>
          <p:cNvSpPr txBox="1"/>
          <p:nvPr/>
        </p:nvSpPr>
        <p:spPr>
          <a:xfrm>
            <a:off x="6697891" y="3615497"/>
            <a:ext cx="5718557" cy="400110"/>
          </a:xfrm>
          <a:prstGeom prst="rect">
            <a:avLst/>
          </a:prstGeom>
          <a:noFill/>
        </p:spPr>
        <p:txBody>
          <a:bodyPr wrap="square" lIns="91440" tIns="45720" rIns="91440" bIns="45720" rtlCol="0" anchor="t">
            <a:spAutoFit/>
          </a:bodyPr>
          <a:lstStyle/>
          <a:p>
            <a:pPr>
              <a:defRPr/>
            </a:pPr>
            <a:r>
              <a:rPr lang="en-US" sz="2000" b="1">
                <a:solidFill>
                  <a:srgbClr val="000000"/>
                </a:solidFill>
              </a:rPr>
              <a:t>Open to doctoral</a:t>
            </a:r>
            <a:r>
              <a:rPr kumimoji="0" lang="en-US" sz="2000" b="1" i="0" u="none" strike="noStrike" kern="1200" cap="none" spc="0" normalizeH="0" baseline="0" noProof="0">
                <a:ln>
                  <a:noFill/>
                </a:ln>
                <a:solidFill>
                  <a:srgbClr val="000000"/>
                </a:solidFill>
                <a:effectLst/>
                <a:uLnTx/>
                <a:uFillTx/>
                <a:ea typeface="+mn-ea"/>
                <a:cs typeface="+mn-cs"/>
              </a:rPr>
              <a:t> </a:t>
            </a:r>
            <a:r>
              <a:rPr lang="en-US" sz="2000" b="1">
                <a:solidFill>
                  <a:srgbClr val="000000"/>
                </a:solidFill>
              </a:rPr>
              <a:t>students</a:t>
            </a:r>
            <a:r>
              <a:rPr kumimoji="0" lang="en-US" sz="2000" b="1" i="0" u="none" strike="noStrike" kern="1200" cap="none" spc="0" normalizeH="0" baseline="0" noProof="0">
                <a:ln>
                  <a:noFill/>
                </a:ln>
                <a:solidFill>
                  <a:srgbClr val="000000"/>
                </a:solidFill>
                <a:effectLst/>
                <a:uLnTx/>
                <a:uFillTx/>
                <a:ea typeface="+mn-ea"/>
                <a:cs typeface="+mn-cs"/>
              </a:rPr>
              <a:t> at </a:t>
            </a:r>
            <a:r>
              <a:rPr lang="en-US" sz="2000" b="1">
                <a:solidFill>
                  <a:srgbClr val="000000"/>
                </a:solidFill>
              </a:rPr>
              <a:t>US P3 institutions</a:t>
            </a:r>
            <a:endParaRPr lang="en-US" sz="2000" i="1" u="none" strike="noStrike" kern="1200" cap="none" spc="0" normalizeH="0" baseline="0" noProof="0">
              <a:ln>
                <a:noFill/>
              </a:ln>
              <a:solidFill>
                <a:srgbClr val="000000"/>
              </a:solidFill>
              <a:effectLst/>
              <a:uLnTx/>
              <a:uFillTx/>
              <a:ea typeface="Calibri"/>
              <a:cs typeface="Calibri"/>
            </a:endParaRPr>
          </a:p>
        </p:txBody>
      </p:sp>
      <p:sp>
        <p:nvSpPr>
          <p:cNvPr id="33" name="TextBox 32">
            <a:extLst>
              <a:ext uri="{FF2B5EF4-FFF2-40B4-BE49-F238E27FC236}">
                <a16:creationId xmlns:a16="http://schemas.microsoft.com/office/drawing/2014/main" id="{A8B3330E-6A8B-FD5A-3F65-5133B68C806B}"/>
              </a:ext>
            </a:extLst>
          </p:cNvPr>
          <p:cNvSpPr txBox="1"/>
          <p:nvPr/>
        </p:nvSpPr>
        <p:spPr>
          <a:xfrm>
            <a:off x="6697891" y="4321540"/>
            <a:ext cx="5614850" cy="707886"/>
          </a:xfrm>
          <a:prstGeom prst="rect">
            <a:avLst/>
          </a:prstGeom>
          <a:noFill/>
        </p:spPr>
        <p:txBody>
          <a:bodyPr wrap="square" lIns="91440" tIns="45720" rIns="91440" bIns="45720" rtlCol="0" anchor="t">
            <a:spAutoFit/>
          </a:bodyPr>
          <a:lstStyle/>
          <a:p>
            <a:pPr>
              <a:defRPr/>
            </a:pPr>
            <a:r>
              <a:rPr lang="en-US" sz="2000" b="1">
                <a:solidFill>
                  <a:srgbClr val="000000"/>
                </a:solidFill>
              </a:rPr>
              <a:t>Travel, hotel, meals fully covered</a:t>
            </a:r>
            <a:r>
              <a:rPr kumimoji="0" lang="en-US" sz="2000" b="1" i="0" u="none" strike="noStrike" kern="1200" cap="none" spc="0" normalizeH="0" baseline="0" noProof="0">
                <a:ln>
                  <a:noFill/>
                </a:ln>
                <a:solidFill>
                  <a:srgbClr val="000000"/>
                </a:solidFill>
                <a:effectLst/>
                <a:uLnTx/>
                <a:uFillTx/>
                <a:ea typeface="+mn-ea"/>
                <a:cs typeface="+mn-cs"/>
              </a:rPr>
              <a:t> by </a:t>
            </a:r>
            <a:r>
              <a:rPr lang="en-US" sz="2000" b="1">
                <a:solidFill>
                  <a:srgbClr val="000000"/>
                </a:solidFill>
              </a:rPr>
              <a:t>the AIR</a:t>
            </a:r>
            <a:r>
              <a:rPr kumimoji="0" lang="en-US" sz="2000" b="1" i="0" u="none" strike="noStrike" kern="1200" cap="none" spc="0" normalizeH="0" baseline="0" noProof="0">
                <a:ln>
                  <a:noFill/>
                </a:ln>
                <a:solidFill>
                  <a:srgbClr val="000000"/>
                </a:solidFill>
                <a:effectLst/>
                <a:uLnTx/>
                <a:uFillTx/>
                <a:ea typeface="+mn-ea"/>
                <a:cs typeface="+mn-cs"/>
              </a:rPr>
              <a:t> </a:t>
            </a:r>
            <a:r>
              <a:rPr lang="en-US" sz="2000" b="1">
                <a:solidFill>
                  <a:srgbClr val="000000"/>
                </a:solidFill>
              </a:rPr>
              <a:t>Pipeline Partnership Program</a:t>
            </a:r>
            <a:endParaRPr lang="en-US" sz="2000" b="1" i="0" u="none" strike="noStrike" kern="1200" cap="none" spc="0" normalizeH="0" baseline="0" noProof="0">
              <a:ln>
                <a:noFill/>
              </a:ln>
              <a:solidFill>
                <a:srgbClr val="000000"/>
              </a:solidFill>
              <a:effectLst/>
              <a:uLnTx/>
              <a:uFillTx/>
              <a:ea typeface="Calibri"/>
              <a:cs typeface="Calibri"/>
            </a:endParaRPr>
          </a:p>
        </p:txBody>
      </p:sp>
      <p:pic>
        <p:nvPicPr>
          <p:cNvPr id="3" name="Graphic 2" descr="Boardroom with solid fill">
            <a:extLst>
              <a:ext uri="{FF2B5EF4-FFF2-40B4-BE49-F238E27FC236}">
                <a16:creationId xmlns:a16="http://schemas.microsoft.com/office/drawing/2014/main" id="{D49E698E-965B-F550-E57E-34CF2ECFB3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91143" y="5188153"/>
            <a:ext cx="825938" cy="825938"/>
          </a:xfrm>
          <a:prstGeom prst="rect">
            <a:avLst/>
          </a:prstGeom>
        </p:spPr>
      </p:pic>
      <p:sp>
        <p:nvSpPr>
          <p:cNvPr id="4" name="TextBox 3">
            <a:extLst>
              <a:ext uri="{FF2B5EF4-FFF2-40B4-BE49-F238E27FC236}">
                <a16:creationId xmlns:a16="http://schemas.microsoft.com/office/drawing/2014/main" id="{5B78C4E1-4241-3B50-46D3-9DE7DFA5C7A6}"/>
              </a:ext>
            </a:extLst>
          </p:cNvPr>
          <p:cNvSpPr txBox="1"/>
          <p:nvPr/>
        </p:nvSpPr>
        <p:spPr>
          <a:xfrm>
            <a:off x="6697891" y="5247179"/>
            <a:ext cx="5219316" cy="707886"/>
          </a:xfrm>
          <a:prstGeom prst="rect">
            <a:avLst/>
          </a:prstGeom>
          <a:noFill/>
        </p:spPr>
        <p:txBody>
          <a:bodyPr wrap="square" lIns="91440" tIns="45720" rIns="91440" bIns="45720" rtlCol="0" anchor="t">
            <a:spAutoFit/>
          </a:bodyPr>
          <a:lstStyle/>
          <a:p>
            <a:pPr>
              <a:defRPr/>
            </a:pPr>
            <a:r>
              <a:rPr lang="en-US" sz="2000" b="1">
                <a:solidFill>
                  <a:srgbClr val="000000"/>
                </a:solidFill>
                <a:ea typeface="Calibri"/>
                <a:cs typeface="Calibri"/>
              </a:rPr>
              <a:t>Up to one year of project planning support following the training</a:t>
            </a:r>
            <a:endParaRPr lang="en-US" sz="2000" b="1" u="none" strike="noStrike" kern="1200" cap="none" spc="0" normalizeH="0" baseline="0" noProof="0">
              <a:ln>
                <a:noFill/>
              </a:ln>
              <a:solidFill>
                <a:srgbClr val="000000"/>
              </a:solidFill>
              <a:effectLst/>
              <a:uLnTx/>
              <a:uFillTx/>
              <a:ea typeface="Calibri"/>
              <a:cs typeface="Calibri"/>
            </a:endParaRPr>
          </a:p>
        </p:txBody>
      </p:sp>
      <p:pic>
        <p:nvPicPr>
          <p:cNvPr id="5" name="Content Placeholder 11">
            <a:extLst>
              <a:ext uri="{FF2B5EF4-FFF2-40B4-BE49-F238E27FC236}">
                <a16:creationId xmlns:a16="http://schemas.microsoft.com/office/drawing/2014/main" id="{A294F408-1217-01AE-8BC7-502D329E0C58}"/>
              </a:ext>
            </a:extLst>
          </p:cNvPr>
          <p:cNvPicPr>
            <a:picLocks noChangeAspect="1"/>
          </p:cNvPicPr>
          <p:nvPr/>
        </p:nvPicPr>
        <p:blipFill>
          <a:blip r:embed="rId14"/>
          <a:stretch>
            <a:fillRect/>
          </a:stretch>
        </p:blipFill>
        <p:spPr>
          <a:xfrm>
            <a:off x="1611501" y="3817046"/>
            <a:ext cx="2302515" cy="2296844"/>
          </a:xfrm>
          <a:prstGeom prst="rect">
            <a:avLst/>
          </a:prstGeom>
        </p:spPr>
      </p:pic>
      <p:sp>
        <p:nvSpPr>
          <p:cNvPr id="8" name="TextBox 7">
            <a:extLst>
              <a:ext uri="{FF2B5EF4-FFF2-40B4-BE49-F238E27FC236}">
                <a16:creationId xmlns:a16="http://schemas.microsoft.com/office/drawing/2014/main" id="{A7A83E11-EADC-DA90-AE41-53B12CD29325}"/>
              </a:ext>
            </a:extLst>
          </p:cNvPr>
          <p:cNvSpPr txBox="1"/>
          <p:nvPr/>
        </p:nvSpPr>
        <p:spPr>
          <a:xfrm>
            <a:off x="457202" y="2641876"/>
            <a:ext cx="4611115" cy="1200329"/>
          </a:xfrm>
          <a:prstGeom prst="rect">
            <a:avLst/>
          </a:prstGeom>
          <a:noFill/>
        </p:spPr>
        <p:txBody>
          <a:bodyPr wrap="square" rtlCol="0">
            <a:spAutoFit/>
          </a:bodyPr>
          <a:lstStyle/>
          <a:p>
            <a:pPr algn="ctr"/>
            <a:r>
              <a:rPr lang="en-US" sz="2400"/>
              <a:t>Apply now through April 10! </a:t>
            </a:r>
          </a:p>
          <a:p>
            <a:pPr algn="ctr"/>
            <a:r>
              <a:rPr lang="en-US" sz="2400"/>
              <a:t>QR code and link to application:</a:t>
            </a:r>
          </a:p>
          <a:p>
            <a:pPr algn="ctr"/>
            <a:r>
              <a:rPr lang="en-US" sz="2400" b="1">
                <a:hlinkClick r:id="rId15"/>
              </a:rPr>
              <a:t>https://bit.ly/QuEST_IT_2026 </a:t>
            </a:r>
            <a:endParaRPr lang="en-US" sz="2400"/>
          </a:p>
        </p:txBody>
      </p:sp>
    </p:spTree>
    <p:extLst>
      <p:ext uri="{BB962C8B-B14F-4D97-AF65-F5344CB8AC3E}">
        <p14:creationId xmlns:p14="http://schemas.microsoft.com/office/powerpoint/2010/main" val="836306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B697-67AE-18DE-B69A-AF5D492C48DE}"/>
              </a:ext>
            </a:extLst>
          </p:cNvPr>
          <p:cNvSpPr>
            <a:spLocks noGrp="1"/>
          </p:cNvSpPr>
          <p:nvPr>
            <p:ph type="ctrTitle"/>
          </p:nvPr>
        </p:nvSpPr>
        <p:spPr/>
        <p:txBody>
          <a:bodyPr/>
          <a:lstStyle/>
          <a:p>
            <a:r>
              <a:rPr lang="en-US" b="1"/>
              <a:t>Q &amp; A</a:t>
            </a:r>
          </a:p>
        </p:txBody>
      </p:sp>
      <p:sp>
        <p:nvSpPr>
          <p:cNvPr id="3" name="Subtitle 2">
            <a:extLst>
              <a:ext uri="{FF2B5EF4-FFF2-40B4-BE49-F238E27FC236}">
                <a16:creationId xmlns:a16="http://schemas.microsoft.com/office/drawing/2014/main" id="{19630F60-0AA0-517E-5D1A-36E6A468E248}"/>
              </a:ext>
            </a:extLst>
          </p:cNvPr>
          <p:cNvSpPr>
            <a:spLocks noGrp="1"/>
          </p:cNvSpPr>
          <p:nvPr>
            <p:ph type="subTitle" idx="1"/>
          </p:nvPr>
        </p:nvSpPr>
        <p:spPr/>
        <p:txBody>
          <a:bodyPr/>
          <a:lstStyle/>
          <a:p>
            <a:r>
              <a:rPr lang="en-US"/>
              <a:t>From chat moderators</a:t>
            </a:r>
          </a:p>
        </p:txBody>
      </p:sp>
      <p:sp>
        <p:nvSpPr>
          <p:cNvPr id="5" name="Slide Number Placeholder 2">
            <a:extLst>
              <a:ext uri="{FF2B5EF4-FFF2-40B4-BE49-F238E27FC236}">
                <a16:creationId xmlns:a16="http://schemas.microsoft.com/office/drawing/2014/main" id="{B80E31D2-3F93-6A31-40DB-AD30EBB3E7D1}"/>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52</a:t>
            </a:fld>
            <a:endParaRPr lang="en-US" sz="1000">
              <a:solidFill>
                <a:schemeClr val="bg2"/>
              </a:solidFill>
            </a:endParaRPr>
          </a:p>
        </p:txBody>
      </p:sp>
    </p:spTree>
    <p:extLst>
      <p:ext uri="{BB962C8B-B14F-4D97-AF65-F5344CB8AC3E}">
        <p14:creationId xmlns:p14="http://schemas.microsoft.com/office/powerpoint/2010/main" val="39975646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DB47E-42F4-03DD-3B84-1A18799FA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2DAC6-33EB-2F4E-0940-2568F1902F98}"/>
              </a:ext>
            </a:extLst>
          </p:cNvPr>
          <p:cNvSpPr>
            <a:spLocks noGrp="1"/>
          </p:cNvSpPr>
          <p:nvPr>
            <p:ph type="ctrTitle"/>
          </p:nvPr>
        </p:nvSpPr>
        <p:spPr/>
        <p:txBody>
          <a:bodyPr/>
          <a:lstStyle/>
          <a:p>
            <a:r>
              <a:rPr lang="en-US" b="1">
                <a:cs typeface="Arial"/>
              </a:rPr>
              <a:t>Panel Discussion: Learn About the In-Person Training From Members of the 2025 Cohort</a:t>
            </a:r>
            <a:endParaRPr lang="en-US" b="1">
              <a:ea typeface="Calibri"/>
            </a:endParaRPr>
          </a:p>
        </p:txBody>
      </p:sp>
      <p:sp>
        <p:nvSpPr>
          <p:cNvPr id="5" name="Slide Number Placeholder 2">
            <a:extLst>
              <a:ext uri="{FF2B5EF4-FFF2-40B4-BE49-F238E27FC236}">
                <a16:creationId xmlns:a16="http://schemas.microsoft.com/office/drawing/2014/main" id="{85E3E445-B2D0-2496-4DEF-792A11A54A5C}"/>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53</a:t>
            </a:fld>
            <a:endParaRPr lang="en-US" sz="1000">
              <a:solidFill>
                <a:schemeClr val="bg2"/>
              </a:solidFill>
            </a:endParaRPr>
          </a:p>
        </p:txBody>
      </p:sp>
      <p:sp>
        <p:nvSpPr>
          <p:cNvPr id="6" name="Subtitle 5">
            <a:extLst>
              <a:ext uri="{FF2B5EF4-FFF2-40B4-BE49-F238E27FC236}">
                <a16:creationId xmlns:a16="http://schemas.microsoft.com/office/drawing/2014/main" id="{8F09E2F9-87E3-3F21-1F32-DF3252A66E9B}"/>
              </a:ext>
            </a:extLst>
          </p:cNvPr>
          <p:cNvSpPr>
            <a:spLocks noGrp="1"/>
          </p:cNvSpPr>
          <p:nvPr>
            <p:ph type="subTitle" idx="1"/>
          </p:nvPr>
        </p:nvSpPr>
        <p:spPr>
          <a:xfrm>
            <a:off x="486510" y="3842377"/>
            <a:ext cx="9812215" cy="1655762"/>
          </a:xfrm>
        </p:spPr>
        <p:txBody>
          <a:bodyPr vert="horz" lIns="0" tIns="0" rIns="0" bIns="0" rtlCol="0" anchor="t">
            <a:normAutofit/>
          </a:bodyPr>
          <a:lstStyle/>
          <a:p>
            <a:r>
              <a:rPr lang="en-US" sz="2100">
                <a:ea typeface="Calibri"/>
                <a:cs typeface="Arial"/>
              </a:rPr>
              <a:t>Three doctoral students to share their past experiences in the 2025 training</a:t>
            </a:r>
            <a:endParaRPr lang="en-US" sz="2100">
              <a:ea typeface="Calibri"/>
            </a:endParaRPr>
          </a:p>
        </p:txBody>
      </p:sp>
    </p:spTree>
    <p:extLst>
      <p:ext uri="{BB962C8B-B14F-4D97-AF65-F5344CB8AC3E}">
        <p14:creationId xmlns:p14="http://schemas.microsoft.com/office/powerpoint/2010/main" val="2850158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9775B-05B6-FC90-2B61-06030430E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A384B-72B9-DB59-BA55-8B9D22EA5BBC}"/>
              </a:ext>
            </a:extLst>
          </p:cNvPr>
          <p:cNvSpPr>
            <a:spLocks noGrp="1"/>
          </p:cNvSpPr>
          <p:nvPr>
            <p:ph type="title"/>
          </p:nvPr>
        </p:nvSpPr>
        <p:spPr/>
        <p:txBody>
          <a:bodyPr/>
          <a:lstStyle/>
          <a:p>
            <a:r>
              <a:rPr lang="en-US">
                <a:cs typeface="Arial"/>
              </a:rPr>
              <a:t>Meet Our Student Panelists</a:t>
            </a:r>
            <a:endParaRPr lang="en-US"/>
          </a:p>
        </p:txBody>
      </p:sp>
      <p:sp>
        <p:nvSpPr>
          <p:cNvPr id="5" name="Slide Number Placeholder 2">
            <a:extLst>
              <a:ext uri="{FF2B5EF4-FFF2-40B4-BE49-F238E27FC236}">
                <a16:creationId xmlns:a16="http://schemas.microsoft.com/office/drawing/2014/main" id="{DD3455CA-263C-2983-C79C-C9A53FF1AE4A}"/>
              </a:ext>
            </a:extLst>
          </p:cNvPr>
          <p:cNvSpPr txBox="1">
            <a:spLocks/>
          </p:cNvSpPr>
          <p:nvPr/>
        </p:nvSpPr>
        <p:spPr>
          <a:xfrm>
            <a:off x="570324" y="6432024"/>
            <a:ext cx="228600" cy="246888"/>
          </a:xfrm>
          <a:prstGeom prst="rect">
            <a:avLst/>
          </a:prstGeom>
        </p:spPr>
        <p:txBody>
          <a:bodyPr vert="horz" wrap="none" lIns="0" tIns="45720" rIns="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7E1341B0-7904-4148-9082-6535FE1E4D20}" type="slidenum">
              <a:rPr lang="en-US" sz="1000">
                <a:solidFill>
                  <a:schemeClr val="bg2"/>
                </a:solidFill>
              </a:rPr>
              <a:pPr>
                <a:lnSpc>
                  <a:spcPct val="90000"/>
                </a:lnSpc>
                <a:spcAft>
                  <a:spcPts val="600"/>
                </a:spcAft>
              </a:pPr>
              <a:t>54</a:t>
            </a:fld>
            <a:endParaRPr lang="en-US" sz="1000">
              <a:solidFill>
                <a:schemeClr val="bg2"/>
              </a:solidFill>
            </a:endParaRPr>
          </a:p>
        </p:txBody>
      </p:sp>
      <p:pic>
        <p:nvPicPr>
          <p:cNvPr id="4" name="Picture 3" descr="Profile photo of Allyson C.">
            <a:extLst>
              <a:ext uri="{FF2B5EF4-FFF2-40B4-BE49-F238E27FC236}">
                <a16:creationId xmlns:a16="http://schemas.microsoft.com/office/drawing/2014/main" id="{E6B7F15C-B8FB-8775-5954-9C7169414990}"/>
              </a:ext>
            </a:extLst>
          </p:cNvPr>
          <p:cNvPicPr>
            <a:picLocks noChangeAspect="1"/>
          </p:cNvPicPr>
          <p:nvPr/>
        </p:nvPicPr>
        <p:blipFill>
          <a:blip r:embed="rId3"/>
          <a:stretch>
            <a:fillRect/>
          </a:stretch>
        </p:blipFill>
        <p:spPr>
          <a:xfrm>
            <a:off x="677138" y="1547091"/>
            <a:ext cx="2768346" cy="2783237"/>
          </a:xfrm>
          <a:prstGeom prst="ellipse">
            <a:avLst/>
          </a:prstGeom>
        </p:spPr>
      </p:pic>
      <p:pic>
        <p:nvPicPr>
          <p:cNvPr id="6" name="Picture 5" descr="Headshot of Lia Haddadian">
            <a:extLst>
              <a:ext uri="{FF2B5EF4-FFF2-40B4-BE49-F238E27FC236}">
                <a16:creationId xmlns:a16="http://schemas.microsoft.com/office/drawing/2014/main" id="{5C56913E-6094-80F6-D2CD-21DD50B35045}"/>
              </a:ext>
            </a:extLst>
          </p:cNvPr>
          <p:cNvPicPr>
            <a:picLocks noChangeAspect="1"/>
          </p:cNvPicPr>
          <p:nvPr/>
        </p:nvPicPr>
        <p:blipFill>
          <a:blip r:embed="rId4"/>
          <a:srcRect l="12290" t="208" r="16116" b="714"/>
          <a:stretch>
            <a:fillRect/>
          </a:stretch>
        </p:blipFill>
        <p:spPr>
          <a:xfrm>
            <a:off x="4172474" y="1547899"/>
            <a:ext cx="2967468" cy="2787422"/>
          </a:xfrm>
          <a:prstGeom prst="ellipse">
            <a:avLst/>
          </a:prstGeom>
        </p:spPr>
      </p:pic>
      <p:pic>
        <p:nvPicPr>
          <p:cNvPr id="7" name="Picture 6" descr="Profile photo of Mackenzie DeForest, M.S">
            <a:extLst>
              <a:ext uri="{FF2B5EF4-FFF2-40B4-BE49-F238E27FC236}">
                <a16:creationId xmlns:a16="http://schemas.microsoft.com/office/drawing/2014/main" id="{E7FF8587-5460-4C90-D553-EADB52E235E8}"/>
              </a:ext>
            </a:extLst>
          </p:cNvPr>
          <p:cNvPicPr>
            <a:picLocks noChangeAspect="1"/>
          </p:cNvPicPr>
          <p:nvPr/>
        </p:nvPicPr>
        <p:blipFill>
          <a:blip r:embed="rId5"/>
          <a:srcRect l="16269" t="217" r="6941" b="28633"/>
          <a:stretch>
            <a:fillRect/>
          </a:stretch>
        </p:blipFill>
        <p:spPr>
          <a:xfrm>
            <a:off x="7885546" y="1552748"/>
            <a:ext cx="2939913" cy="2777112"/>
          </a:xfrm>
          <a:prstGeom prst="ellipse">
            <a:avLst/>
          </a:prstGeom>
        </p:spPr>
      </p:pic>
      <p:sp>
        <p:nvSpPr>
          <p:cNvPr id="8" name="TextBox 7">
            <a:extLst>
              <a:ext uri="{FF2B5EF4-FFF2-40B4-BE49-F238E27FC236}">
                <a16:creationId xmlns:a16="http://schemas.microsoft.com/office/drawing/2014/main" id="{0BE6F5F1-9F41-963F-C985-C2E451AA4432}"/>
              </a:ext>
            </a:extLst>
          </p:cNvPr>
          <p:cNvSpPr txBox="1"/>
          <p:nvPr/>
        </p:nvSpPr>
        <p:spPr>
          <a:xfrm>
            <a:off x="670919" y="4328558"/>
            <a:ext cx="2612187" cy="477054"/>
          </a:xfrm>
          <a:prstGeom prst="rect">
            <a:avLst/>
          </a:prstGeom>
          <a:noFill/>
        </p:spPr>
        <p:txBody>
          <a:bodyPr wrap="square" lIns="91440" tIns="45720" rIns="91440" bIns="45720" rtlCol="0" anchor="t">
            <a:spAutoFit/>
          </a:bodyPr>
          <a:lstStyle/>
          <a:p>
            <a:pPr algn="ctr">
              <a:spcAft>
                <a:spcPts val="2000"/>
              </a:spcAft>
            </a:pPr>
            <a:r>
              <a:rPr lang="en-US" sz="2500" b="1"/>
              <a:t>Allyson Clarke</a:t>
            </a:r>
            <a:endParaRPr lang="en-US" sz="2500">
              <a:ea typeface="Calibri"/>
              <a:cs typeface="Calibri"/>
            </a:endParaRPr>
          </a:p>
        </p:txBody>
      </p:sp>
      <p:sp>
        <p:nvSpPr>
          <p:cNvPr id="25" name="TextBox 24">
            <a:extLst>
              <a:ext uri="{FF2B5EF4-FFF2-40B4-BE49-F238E27FC236}">
                <a16:creationId xmlns:a16="http://schemas.microsoft.com/office/drawing/2014/main" id="{08E4855F-A7DA-42A3-41DB-B4269B0F7805}"/>
              </a:ext>
            </a:extLst>
          </p:cNvPr>
          <p:cNvSpPr txBox="1"/>
          <p:nvPr/>
        </p:nvSpPr>
        <p:spPr>
          <a:xfrm>
            <a:off x="4563745" y="4328558"/>
            <a:ext cx="2115231" cy="477054"/>
          </a:xfrm>
          <a:prstGeom prst="rect">
            <a:avLst/>
          </a:prstGeom>
          <a:noFill/>
        </p:spPr>
        <p:txBody>
          <a:bodyPr wrap="square" lIns="91440" tIns="45720" rIns="91440" bIns="45720" rtlCol="0" anchor="t">
            <a:spAutoFit/>
          </a:bodyPr>
          <a:lstStyle/>
          <a:p>
            <a:pPr algn="ctr">
              <a:spcAft>
                <a:spcPts val="2000"/>
              </a:spcAft>
            </a:pPr>
            <a:r>
              <a:rPr lang="en-US" sz="2500" b="1"/>
              <a:t>Lia </a:t>
            </a:r>
            <a:r>
              <a:rPr lang="en-US" sz="2500" b="1" err="1"/>
              <a:t>Haddadian</a:t>
            </a:r>
            <a:endParaRPr lang="en-US" sz="2500">
              <a:ea typeface="Calibri"/>
              <a:cs typeface="Calibri"/>
            </a:endParaRPr>
          </a:p>
        </p:txBody>
      </p:sp>
      <p:sp>
        <p:nvSpPr>
          <p:cNvPr id="26" name="TextBox 25">
            <a:extLst>
              <a:ext uri="{FF2B5EF4-FFF2-40B4-BE49-F238E27FC236}">
                <a16:creationId xmlns:a16="http://schemas.microsoft.com/office/drawing/2014/main" id="{19C9E914-38AF-C36E-2A27-98A8094E3B84}"/>
              </a:ext>
            </a:extLst>
          </p:cNvPr>
          <p:cNvSpPr txBox="1"/>
          <p:nvPr/>
        </p:nvSpPr>
        <p:spPr>
          <a:xfrm>
            <a:off x="7887832" y="4328559"/>
            <a:ext cx="3009752" cy="477054"/>
          </a:xfrm>
          <a:prstGeom prst="rect">
            <a:avLst/>
          </a:prstGeom>
          <a:noFill/>
        </p:spPr>
        <p:txBody>
          <a:bodyPr wrap="square" lIns="91440" tIns="45720" rIns="91440" bIns="45720" rtlCol="0" anchor="t">
            <a:spAutoFit/>
          </a:bodyPr>
          <a:lstStyle/>
          <a:p>
            <a:pPr algn="ctr">
              <a:spcAft>
                <a:spcPts val="2000"/>
              </a:spcAft>
            </a:pPr>
            <a:r>
              <a:rPr lang="en-US" sz="2500" b="1"/>
              <a:t>Mackenzie </a:t>
            </a:r>
            <a:r>
              <a:rPr lang="en-US" sz="2500" b="1" err="1"/>
              <a:t>DeForest</a:t>
            </a:r>
            <a:endParaRPr lang="en-US" sz="2500">
              <a:ea typeface="Calibri"/>
              <a:cs typeface="Calibri"/>
            </a:endParaRPr>
          </a:p>
        </p:txBody>
      </p:sp>
      <p:sp>
        <p:nvSpPr>
          <p:cNvPr id="27" name="TextBox 26">
            <a:extLst>
              <a:ext uri="{FF2B5EF4-FFF2-40B4-BE49-F238E27FC236}">
                <a16:creationId xmlns:a16="http://schemas.microsoft.com/office/drawing/2014/main" id="{6A3628D7-6AF6-6660-F1A3-EB4772757871}"/>
              </a:ext>
            </a:extLst>
          </p:cNvPr>
          <p:cNvSpPr txBox="1"/>
          <p:nvPr/>
        </p:nvSpPr>
        <p:spPr>
          <a:xfrm>
            <a:off x="499319" y="4853815"/>
            <a:ext cx="2954534" cy="1000274"/>
          </a:xfrm>
          <a:prstGeom prst="rect">
            <a:avLst/>
          </a:prstGeom>
          <a:noFill/>
        </p:spPr>
        <p:txBody>
          <a:bodyPr wrap="square" lIns="91440" tIns="45720" rIns="91440" bIns="45720" rtlCol="0" anchor="t">
            <a:spAutoFit/>
          </a:bodyPr>
          <a:lstStyle/>
          <a:p>
            <a:pPr algn="ctr">
              <a:spcAft>
                <a:spcPts val="600"/>
              </a:spcAft>
            </a:pPr>
            <a:r>
              <a:rPr lang="en-US" i="1"/>
              <a:t>Howard University</a:t>
            </a:r>
            <a:endParaRPr lang="en-US" i="1">
              <a:ea typeface="Calibri"/>
              <a:cs typeface="Calibri"/>
            </a:endParaRPr>
          </a:p>
          <a:p>
            <a:pPr algn="ctr">
              <a:spcAft>
                <a:spcPts val="600"/>
              </a:spcAft>
            </a:pPr>
            <a:r>
              <a:rPr lang="en-US"/>
              <a:t>Higher education leadership and policy studies</a:t>
            </a:r>
            <a:endParaRPr lang="en-US">
              <a:ea typeface="Calibri"/>
              <a:cs typeface="Calibri"/>
            </a:endParaRPr>
          </a:p>
        </p:txBody>
      </p:sp>
      <p:sp>
        <p:nvSpPr>
          <p:cNvPr id="28" name="TextBox 27">
            <a:extLst>
              <a:ext uri="{FF2B5EF4-FFF2-40B4-BE49-F238E27FC236}">
                <a16:creationId xmlns:a16="http://schemas.microsoft.com/office/drawing/2014/main" id="{48E42A97-4F3F-5F7C-1E7F-2C3C3764134D}"/>
              </a:ext>
            </a:extLst>
          </p:cNvPr>
          <p:cNvSpPr txBox="1"/>
          <p:nvPr/>
        </p:nvSpPr>
        <p:spPr>
          <a:xfrm>
            <a:off x="4187544" y="4853815"/>
            <a:ext cx="2954534" cy="877163"/>
          </a:xfrm>
          <a:prstGeom prst="rect">
            <a:avLst/>
          </a:prstGeom>
          <a:noFill/>
        </p:spPr>
        <p:txBody>
          <a:bodyPr wrap="square" lIns="91440" tIns="45720" rIns="91440" bIns="45720" rtlCol="0" anchor="t">
            <a:spAutoFit/>
          </a:bodyPr>
          <a:lstStyle/>
          <a:p>
            <a:pPr algn="ctr">
              <a:spcAft>
                <a:spcPts val="1800"/>
              </a:spcAft>
            </a:pPr>
            <a:r>
              <a:rPr lang="en-US" i="1"/>
              <a:t>Georgia State University</a:t>
            </a:r>
            <a:endParaRPr lang="en-US" i="1">
              <a:ea typeface="Calibri"/>
              <a:cs typeface="Calibri"/>
            </a:endParaRPr>
          </a:p>
          <a:p>
            <a:pPr algn="ctr">
              <a:spcAft>
                <a:spcPts val="600"/>
              </a:spcAft>
            </a:pPr>
            <a:r>
              <a:rPr lang="en-US">
                <a:ea typeface="Calibri"/>
                <a:cs typeface="Calibri"/>
              </a:rPr>
              <a:t>Learning sciences</a:t>
            </a:r>
          </a:p>
        </p:txBody>
      </p:sp>
      <p:sp>
        <p:nvSpPr>
          <p:cNvPr id="29" name="TextBox 28">
            <a:extLst>
              <a:ext uri="{FF2B5EF4-FFF2-40B4-BE49-F238E27FC236}">
                <a16:creationId xmlns:a16="http://schemas.microsoft.com/office/drawing/2014/main" id="{6EB570A1-110B-124B-0776-49E17FECAC51}"/>
              </a:ext>
            </a:extLst>
          </p:cNvPr>
          <p:cNvSpPr txBox="1"/>
          <p:nvPr/>
        </p:nvSpPr>
        <p:spPr>
          <a:xfrm>
            <a:off x="7944680" y="4853815"/>
            <a:ext cx="2954534" cy="1000274"/>
          </a:xfrm>
          <a:prstGeom prst="rect">
            <a:avLst/>
          </a:prstGeom>
          <a:noFill/>
        </p:spPr>
        <p:txBody>
          <a:bodyPr wrap="square" lIns="91440" tIns="45720" rIns="91440" bIns="45720" rtlCol="0" anchor="t">
            <a:spAutoFit/>
          </a:bodyPr>
          <a:lstStyle/>
          <a:p>
            <a:pPr algn="ctr">
              <a:spcAft>
                <a:spcPts val="600"/>
              </a:spcAft>
            </a:pPr>
            <a:r>
              <a:rPr lang="en-US" i="1"/>
              <a:t>Georgia State University</a:t>
            </a:r>
            <a:endParaRPr lang="en-US" i="1">
              <a:ea typeface="Calibri"/>
              <a:cs typeface="Calibri"/>
            </a:endParaRPr>
          </a:p>
          <a:p>
            <a:pPr algn="ctr">
              <a:spcAft>
                <a:spcPts val="600"/>
              </a:spcAft>
            </a:pPr>
            <a:r>
              <a:rPr lang="en-US">
                <a:ea typeface="Calibri"/>
                <a:cs typeface="Calibri"/>
              </a:rPr>
              <a:t>Research, measurement, and statistics</a:t>
            </a:r>
          </a:p>
        </p:txBody>
      </p:sp>
    </p:spTree>
    <p:extLst>
      <p:ext uri="{BB962C8B-B14F-4D97-AF65-F5344CB8AC3E}">
        <p14:creationId xmlns:p14="http://schemas.microsoft.com/office/powerpoint/2010/main" val="2776174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2750-49A2-98CE-6F8E-6ADF5D90062B}"/>
              </a:ext>
            </a:extLst>
          </p:cNvPr>
          <p:cNvSpPr>
            <a:spLocks noGrp="1"/>
          </p:cNvSpPr>
          <p:nvPr>
            <p:ph type="ctrTitle"/>
          </p:nvPr>
        </p:nvSpPr>
        <p:spPr>
          <a:xfrm>
            <a:off x="457200" y="1508760"/>
            <a:ext cx="11139854" cy="1371600"/>
          </a:xfrm>
        </p:spPr>
        <p:txBody>
          <a:bodyPr vert="horz" lIns="0" tIns="0" rIns="0" bIns="0" rtlCol="0" anchor="b" anchorCtr="0">
            <a:normAutofit/>
          </a:bodyPr>
          <a:lstStyle/>
          <a:p>
            <a:r>
              <a:rPr lang="en-US" b="0" kern="1200">
                <a:latin typeface="+mj-lt"/>
                <a:ea typeface="Tahoma"/>
                <a:cs typeface="Arial"/>
              </a:rPr>
              <a:t>Thank You For Joining </a:t>
            </a:r>
          </a:p>
        </p:txBody>
      </p:sp>
      <p:pic>
        <p:nvPicPr>
          <p:cNvPr id="10" name="Content Placeholder 11" descr="A qr code with a white background&#10;&#10;AI-generated content may be incorrect.">
            <a:extLst>
              <a:ext uri="{FF2B5EF4-FFF2-40B4-BE49-F238E27FC236}">
                <a16:creationId xmlns:a16="http://schemas.microsoft.com/office/drawing/2014/main" id="{3C9C961E-7B8A-EEBB-1476-0F60A0D68D74}"/>
              </a:ext>
            </a:extLst>
          </p:cNvPr>
          <p:cNvPicPr>
            <a:picLocks noChangeAspect="1"/>
          </p:cNvPicPr>
          <p:nvPr/>
        </p:nvPicPr>
        <p:blipFill>
          <a:blip r:embed="rId3"/>
          <a:stretch>
            <a:fillRect/>
          </a:stretch>
        </p:blipFill>
        <p:spPr>
          <a:xfrm>
            <a:off x="7165986" y="2083843"/>
            <a:ext cx="2741087" cy="2686811"/>
          </a:xfrm>
          <a:prstGeom prst="rect">
            <a:avLst/>
          </a:prstGeom>
          <a:noFill/>
        </p:spPr>
      </p:pic>
      <p:sp>
        <p:nvSpPr>
          <p:cNvPr id="8" name="Subtitle 3">
            <a:extLst>
              <a:ext uri="{FF2B5EF4-FFF2-40B4-BE49-F238E27FC236}">
                <a16:creationId xmlns:a16="http://schemas.microsoft.com/office/drawing/2014/main" id="{BB1D80D1-40E0-8E47-C1D5-507EE35ABE69}"/>
              </a:ext>
            </a:extLst>
          </p:cNvPr>
          <p:cNvSpPr txBox="1">
            <a:spLocks/>
          </p:cNvSpPr>
          <p:nvPr/>
        </p:nvSpPr>
        <p:spPr>
          <a:xfrm>
            <a:off x="457200" y="3276600"/>
            <a:ext cx="11139488" cy="695325"/>
          </a:xfrm>
          <a:prstGeom prst="rect">
            <a:avLst/>
          </a:prstGeom>
        </p:spPr>
        <p:txBody>
          <a:bodyPr vert="horz" lIns="0" tIns="0" rIns="0" bIns="0" rtlCol="0">
            <a:normAutofit/>
          </a:bodyPr>
          <a:lstStyle>
            <a:lvl1pPr marL="0" indent="0" algn="l" defTabSz="685800" rtl="0" eaLnBrk="1" latinLnBrk="0" hangingPunct="1">
              <a:lnSpc>
                <a:spcPct val="100000"/>
              </a:lnSpc>
              <a:spcBef>
                <a:spcPts val="0"/>
              </a:spcBef>
              <a:buFont typeface="Arial" panose="020B0604020202020204" pitchFamily="34" charset="0"/>
              <a:buNone/>
              <a:defRPr sz="1350" kern="1200">
                <a:solidFill>
                  <a:schemeClr val="bg1"/>
                </a:solidFill>
                <a:latin typeface="+mn-lt"/>
                <a:ea typeface="+mn-ea"/>
                <a:cs typeface="Arial" panose="020B0604020202020204" pitchFamily="34" charset="0"/>
              </a:defRPr>
            </a:lvl1pPr>
            <a:lvl2pPr marL="342900" indent="0" algn="ctr" defTabSz="685800" rtl="0" eaLnBrk="1" latinLnBrk="0" hangingPunct="1">
              <a:lnSpc>
                <a:spcPct val="125000"/>
              </a:lnSpc>
              <a:spcBef>
                <a:spcPts val="450"/>
              </a:spcBef>
              <a:buFont typeface="Calibri" panose="020F0502020204030204" pitchFamily="34" charset="0"/>
              <a:buNone/>
              <a:defRPr sz="1500" kern="1200">
                <a:solidFill>
                  <a:srgbClr val="1C252D"/>
                </a:solidFill>
                <a:latin typeface="+mn-lt"/>
                <a:ea typeface="+mn-ea"/>
                <a:cs typeface="Arial" panose="020B0604020202020204" pitchFamily="34" charset="0"/>
              </a:defRPr>
            </a:lvl2pPr>
            <a:lvl3pPr marL="685800" indent="0" algn="ctr" defTabSz="685800" rtl="0" eaLnBrk="1" latinLnBrk="0" hangingPunct="1">
              <a:lnSpc>
                <a:spcPct val="125000"/>
              </a:lnSpc>
              <a:spcBef>
                <a:spcPts val="450"/>
              </a:spcBef>
              <a:buFont typeface="Calibri" panose="020F0502020204030204" pitchFamily="34" charset="0"/>
              <a:buNone/>
              <a:defRPr sz="1350" kern="1200">
                <a:solidFill>
                  <a:srgbClr val="1C252D"/>
                </a:solidFill>
                <a:latin typeface="+mn-lt"/>
                <a:ea typeface="+mn-ea"/>
                <a:cs typeface="Arial" panose="020B0604020202020204" pitchFamily="34" charset="0"/>
              </a:defRPr>
            </a:lvl3pPr>
            <a:lvl4pPr marL="1028700" indent="0" algn="ctr" defTabSz="685800" rtl="0" eaLnBrk="1" latinLnBrk="0" hangingPunct="1">
              <a:lnSpc>
                <a:spcPct val="125000"/>
              </a:lnSpc>
              <a:spcBef>
                <a:spcPts val="450"/>
              </a:spcBef>
              <a:buSzPct val="100000"/>
              <a:buFont typeface="Calibri" panose="020F0502020204030204" pitchFamily="34" charset="0"/>
              <a:buNone/>
              <a:defRPr sz="1200" kern="1200">
                <a:solidFill>
                  <a:srgbClr val="1C252D"/>
                </a:solidFill>
                <a:latin typeface="+mn-lt"/>
                <a:ea typeface="+mn-ea"/>
                <a:cs typeface="Arial" panose="020B0604020202020204" pitchFamily="34" charset="0"/>
              </a:defRPr>
            </a:lvl4pPr>
            <a:lvl5pPr marL="1371600" indent="0" algn="ctr" defTabSz="685800" rtl="0" eaLnBrk="1" latinLnBrk="0" hangingPunct="1">
              <a:lnSpc>
                <a:spcPct val="125000"/>
              </a:lnSpc>
              <a:spcBef>
                <a:spcPts val="450"/>
              </a:spcBef>
              <a:buFont typeface="Arial" panose="020B0604020202020204" pitchFamily="34" charset="0"/>
              <a:buNone/>
              <a:defRPr sz="1200" kern="1200">
                <a:solidFill>
                  <a:srgbClr val="1C252D"/>
                </a:solidFill>
                <a:latin typeface="+mn-lt"/>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25000"/>
              </a:lnSpc>
              <a:spcBef>
                <a:spcPts val="750"/>
              </a:spcBef>
            </a:pPr>
            <a:r>
              <a:rPr lang="en-US" sz="2800" kern="1200">
                <a:latin typeface="+mn-lt"/>
                <a:ea typeface="+mn-ea"/>
                <a:cs typeface="Arial" panose="020B0604020202020204" pitchFamily="34" charset="0"/>
              </a:rPr>
              <a:t>Apply now for the in-person training!</a:t>
            </a:r>
          </a:p>
        </p:txBody>
      </p:sp>
      <p:sp>
        <p:nvSpPr>
          <p:cNvPr id="4" name="Subtitle 3">
            <a:extLst>
              <a:ext uri="{FF2B5EF4-FFF2-40B4-BE49-F238E27FC236}">
                <a16:creationId xmlns:a16="http://schemas.microsoft.com/office/drawing/2014/main" id="{7D4DADDC-C31F-9831-494A-3ABDBB88182B}"/>
              </a:ext>
            </a:extLst>
          </p:cNvPr>
          <p:cNvSpPr>
            <a:spLocks noGrp="1"/>
          </p:cNvSpPr>
          <p:nvPr>
            <p:ph type="body" sz="quarter" idx="14"/>
          </p:nvPr>
        </p:nvSpPr>
        <p:spPr>
          <a:xfrm>
            <a:off x="457200" y="4990328"/>
            <a:ext cx="11139488" cy="1016633"/>
          </a:xfrm>
        </p:spPr>
        <p:txBody>
          <a:bodyPr vert="horz" lIns="0" tIns="0" rIns="0" bIns="0" rtlCol="0">
            <a:normAutofit/>
          </a:bodyPr>
          <a:lstStyle/>
          <a:p>
            <a:r>
              <a:rPr lang="en-US" sz="1800" kern="1200">
                <a:latin typeface="+mn-lt"/>
                <a:ea typeface="+mn-ea"/>
                <a:cs typeface="Arial" panose="020B0604020202020204" pitchFamily="34" charset="0"/>
              </a:rPr>
              <a:t>Quantitative Evidence Synthesis Training</a:t>
            </a:r>
          </a:p>
          <a:p>
            <a:r>
              <a:rPr lang="en-US" sz="1800" err="1"/>
              <a:t>Q</a:t>
            </a:r>
            <a:r>
              <a:rPr lang="en-US" sz="1800" kern="1200" err="1">
                <a:latin typeface="+mn-lt"/>
                <a:ea typeface="+mn-ea"/>
                <a:cs typeface="Arial" panose="020B0604020202020204" pitchFamily="34" charset="0"/>
              </a:rPr>
              <a:t>uEST@air.org</a:t>
            </a:r>
            <a:endParaRPr lang="en-US" sz="1800" kern="1200">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2CF104DE-3F0C-5A9A-0014-0CA441053269}"/>
              </a:ext>
            </a:extLst>
          </p:cNvPr>
          <p:cNvSpPr txBox="1"/>
          <p:nvPr/>
        </p:nvSpPr>
        <p:spPr>
          <a:xfrm>
            <a:off x="6502400" y="5191967"/>
            <a:ext cx="4064919" cy="296900"/>
          </a:xfrm>
          <a:prstGeom prst="rect">
            <a:avLst/>
          </a:prstGeom>
        </p:spPr>
        <p:txBody>
          <a:bodyPr vert="horz" lIns="0" tIns="0" rIns="0" bIns="0" rtlCol="0" anchor="b">
            <a:noAutofit/>
          </a:bodyPr>
          <a:lstStyle/>
          <a:p>
            <a:pPr algn="ctr">
              <a:spcAft>
                <a:spcPts val="600"/>
              </a:spcAft>
            </a:pPr>
            <a:r>
              <a:rPr lang="en-US" sz="2400" b="1">
                <a:solidFill>
                  <a:srgbClr val="D1EEFC"/>
                </a:solidFill>
                <a:hlinkClick r:id="rId4">
                  <a:extLst>
                    <a:ext uri="{A12FA001-AC4F-418D-AE19-62706E023703}">
                      <ahyp:hlinkClr xmlns:ahyp="http://schemas.microsoft.com/office/drawing/2018/hyperlinkcolor" val="tx"/>
                    </a:ext>
                  </a:extLst>
                </a:hlinkClick>
              </a:rPr>
              <a:t>https://bit.ly/QuEST_IT_2026 </a:t>
            </a:r>
            <a:endParaRPr lang="en-US" sz="2400" b="1">
              <a:solidFill>
                <a:srgbClr val="D1EEFC"/>
              </a:solidFill>
            </a:endParaRPr>
          </a:p>
        </p:txBody>
      </p:sp>
      <p:sp>
        <p:nvSpPr>
          <p:cNvPr id="14" name="Content Placeholder 6">
            <a:extLst>
              <a:ext uri="{FF2B5EF4-FFF2-40B4-BE49-F238E27FC236}">
                <a16:creationId xmlns:a16="http://schemas.microsoft.com/office/drawing/2014/main" id="{7D62BF30-5210-DD98-57E9-991A2AC6B92E}"/>
              </a:ext>
            </a:extLst>
          </p:cNvPr>
          <p:cNvSpPr>
            <a:spLocks noGrp="1"/>
          </p:cNvSpPr>
          <p:nvPr>
            <p:ph sz="quarter" idx="15"/>
          </p:nvPr>
        </p:nvSpPr>
        <p:spPr>
          <a:xfrm>
            <a:off x="457200" y="1755648"/>
            <a:ext cx="10972800" cy="347472"/>
          </a:xfrm>
        </p:spPr>
        <p:txBody>
          <a:bodyPr vert="horz" lIns="0" tIns="0" rIns="0" bIns="0" rtlCol="0" anchor="t">
            <a:noAutofit/>
          </a:bodyPr>
          <a:lstStyle/>
          <a:p>
            <a:r>
              <a:rPr lang="en-US">
                <a:cs typeface="Calibri"/>
              </a:rPr>
              <a:t>AIR Pipeline Partnership Program (P3) </a:t>
            </a:r>
            <a:endParaRPr lang="en-US" b="0">
              <a:solidFill>
                <a:srgbClr val="000000"/>
              </a:solidFill>
              <a:cs typeface="Calibri"/>
            </a:endParaRPr>
          </a:p>
          <a:p>
            <a:endParaRPr lang="en-US">
              <a:ea typeface="Calibri"/>
            </a:endParaRPr>
          </a:p>
        </p:txBody>
      </p:sp>
    </p:spTree>
    <p:extLst>
      <p:ext uri="{BB962C8B-B14F-4D97-AF65-F5344CB8AC3E}">
        <p14:creationId xmlns:p14="http://schemas.microsoft.com/office/powerpoint/2010/main" val="600895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507F"/>
                </a:solidFill>
                <a:cs typeface="Arial"/>
              </a:rPr>
              <a:t>About </a:t>
            </a:r>
            <a:r>
              <a:rPr lang="en-US" err="1">
                <a:solidFill>
                  <a:srgbClr val="00507F"/>
                </a:solidFill>
                <a:cs typeface="Arial"/>
              </a:rPr>
              <a:t>QuEST</a:t>
            </a:r>
            <a:endParaRPr lang="en-US" err="1">
              <a:ea typeface="Calibri"/>
            </a:endParaRPr>
          </a:p>
        </p:txBody>
      </p:sp>
      <p:sp>
        <p:nvSpPr>
          <p:cNvPr id="18" name="Content Placeholder 17">
            <a:extLst>
              <a:ext uri="{FF2B5EF4-FFF2-40B4-BE49-F238E27FC236}">
                <a16:creationId xmlns:a16="http://schemas.microsoft.com/office/drawing/2014/main" id="{7E3D13BF-BE43-473C-AD59-4E81D3898A5B}"/>
              </a:ext>
            </a:extLst>
          </p:cNvPr>
          <p:cNvSpPr>
            <a:spLocks noGrp="1"/>
          </p:cNvSpPr>
          <p:nvPr>
            <p:ph sz="quarter" idx="17"/>
          </p:nvPr>
        </p:nvSpPr>
        <p:spPr>
          <a:xfrm>
            <a:off x="457202" y="1307592"/>
            <a:ext cx="5511253" cy="4498848"/>
          </a:xfrm>
        </p:spPr>
        <p:txBody>
          <a:bodyPr vert="horz" lIns="0" tIns="0" rIns="0" bIns="0" rtlCol="0" anchor="t">
            <a:normAutofit fontScale="92500"/>
          </a:bodyPr>
          <a:lstStyle/>
          <a:p>
            <a:pPr lvl="0"/>
            <a:r>
              <a:rPr lang="fr-FR">
                <a:cs typeface="Arial"/>
              </a:rPr>
              <a:t>Quantitative Evidence </a:t>
            </a:r>
            <a:r>
              <a:rPr lang="fr-FR" err="1">
                <a:cs typeface="Arial"/>
              </a:rPr>
              <a:t>Synthesis</a:t>
            </a:r>
            <a:r>
              <a:rPr lang="fr-FR">
                <a:cs typeface="Arial"/>
              </a:rPr>
              <a:t> Training </a:t>
            </a:r>
          </a:p>
          <a:p>
            <a:r>
              <a:rPr lang="en-US">
                <a:cs typeface="Arial"/>
              </a:rPr>
              <a:t>Established in 2024 by the AIR Pipeline Partnership Program to help graduate students build successful careers in behavioral and social science research</a:t>
            </a:r>
            <a:endParaRPr lang="en-US">
              <a:ea typeface="Calibri"/>
              <a:cs typeface="Arial"/>
            </a:endParaRPr>
          </a:p>
          <a:p>
            <a:pPr lvl="1"/>
            <a:r>
              <a:rPr lang="en-US" sz="1900"/>
              <a:t>Georgia State University</a:t>
            </a:r>
          </a:p>
          <a:p>
            <a:pPr lvl="1"/>
            <a:r>
              <a:rPr lang="en-US" sz="1900"/>
              <a:t>Howard University</a:t>
            </a:r>
          </a:p>
          <a:p>
            <a:pPr lvl="1"/>
            <a:r>
              <a:rPr lang="en-US" sz="1900">
                <a:cs typeface="Arial"/>
              </a:rPr>
              <a:t>The University of Texas at San Antonio</a:t>
            </a:r>
            <a:endParaRPr lang="en-US" sz="1900">
              <a:ea typeface="Calibri"/>
              <a:cs typeface="Arial"/>
            </a:endParaRPr>
          </a:p>
          <a:p>
            <a:r>
              <a:rPr lang="en-US"/>
              <a:t>More training opportunities available for students: </a:t>
            </a:r>
          </a:p>
          <a:p>
            <a:pPr lvl="1"/>
            <a:r>
              <a:rPr lang="en-US" sz="1900">
                <a:cs typeface="Arial"/>
                <a:hlinkClick r:id="rId3"/>
              </a:rPr>
              <a:t>https://air.org/project/air-pipeline-partnership-program-p3</a:t>
            </a:r>
          </a:p>
          <a:p>
            <a:pPr lvl="1"/>
            <a:r>
              <a:rPr lang="en-US" sz="1900">
                <a:cs typeface="Arial"/>
                <a:hlinkClick r:id="rId3"/>
              </a:rPr>
              <a:t>https://www.air.org/quest-for-p3</a:t>
            </a:r>
            <a:endParaRPr lang="en-US" sz="1900">
              <a:cs typeface="Arial"/>
            </a:endParaRPr>
          </a:p>
        </p:txBody>
      </p:sp>
      <p:sp>
        <p:nvSpPr>
          <p:cNvPr id="5" name="Slide Number Placeholder 4">
            <a:extLst>
              <a:ext uri="{FF2B5EF4-FFF2-40B4-BE49-F238E27FC236}">
                <a16:creationId xmlns:a16="http://schemas.microsoft.com/office/drawing/2014/main" id="{14EB8632-C168-419E-ADBD-95F45B5D71B8}"/>
              </a:ext>
            </a:extLst>
          </p:cNvPr>
          <p:cNvSpPr>
            <a:spLocks noGrp="1"/>
          </p:cNvSpPr>
          <p:nvPr>
            <p:ph type="sldNum" sz="quarter" idx="18"/>
          </p:nvPr>
        </p:nvSpPr>
        <p:spPr/>
        <p:txBody>
          <a:bodyPr/>
          <a:lstStyle/>
          <a:p>
            <a:fld id="{DF2BF9F9-8A6D-4E51-9385-E6189FFC85C3}" type="slidenum">
              <a:rPr lang="en-US" smtClean="0"/>
              <a:t>6</a:t>
            </a:fld>
            <a:endParaRPr lang="en-US"/>
          </a:p>
        </p:txBody>
      </p:sp>
      <p:pic>
        <p:nvPicPr>
          <p:cNvPr id="3" name="Picture 2" descr="A group of people posing for a picture&#10;&#10;AI-generated content may be incorrect.">
            <a:extLst>
              <a:ext uri="{FF2B5EF4-FFF2-40B4-BE49-F238E27FC236}">
                <a16:creationId xmlns:a16="http://schemas.microsoft.com/office/drawing/2014/main" id="{D1636643-231D-8610-ED08-32BB0EB42E50}"/>
              </a:ext>
            </a:extLst>
          </p:cNvPr>
          <p:cNvPicPr>
            <a:picLocks noChangeAspect="1"/>
          </p:cNvPicPr>
          <p:nvPr/>
        </p:nvPicPr>
        <p:blipFill>
          <a:blip r:embed="rId4"/>
          <a:stretch>
            <a:fillRect/>
          </a:stretch>
        </p:blipFill>
        <p:spPr>
          <a:xfrm rot="10800000">
            <a:off x="6095997" y="1208691"/>
            <a:ext cx="5947104" cy="4440621"/>
          </a:xfrm>
          <a:prstGeom prst="rect">
            <a:avLst/>
          </a:prstGeom>
        </p:spPr>
      </p:pic>
    </p:spTree>
    <p:extLst>
      <p:ext uri="{BB962C8B-B14F-4D97-AF65-F5344CB8AC3E}">
        <p14:creationId xmlns:p14="http://schemas.microsoft.com/office/powerpoint/2010/main" val="328098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BBAF5-47B2-3492-AA61-C6F077405204}"/>
              </a:ext>
            </a:extLst>
          </p:cNvPr>
          <p:cNvSpPr>
            <a:spLocks noGrp="1"/>
          </p:cNvSpPr>
          <p:nvPr>
            <p:ph type="title"/>
          </p:nvPr>
        </p:nvSpPr>
        <p:spPr/>
        <p:txBody>
          <a:bodyPr/>
          <a:lstStyle/>
          <a:p>
            <a:r>
              <a:rPr lang="en-US"/>
              <a:t>Come Train With Us in Chicago!</a:t>
            </a:r>
          </a:p>
        </p:txBody>
      </p:sp>
      <p:sp>
        <p:nvSpPr>
          <p:cNvPr id="6" name="Slide Number Placeholder 5">
            <a:extLst>
              <a:ext uri="{FF2B5EF4-FFF2-40B4-BE49-F238E27FC236}">
                <a16:creationId xmlns:a16="http://schemas.microsoft.com/office/drawing/2014/main" id="{75784CF3-8B50-EFA0-D98F-EEAE3A4B2A48}"/>
              </a:ext>
            </a:extLst>
          </p:cNvPr>
          <p:cNvSpPr>
            <a:spLocks noGrp="1"/>
          </p:cNvSpPr>
          <p:nvPr>
            <p:ph type="sldNum" sz="quarter" idx="18"/>
          </p:nvPr>
        </p:nvSpPr>
        <p:spPr/>
        <p:txBody>
          <a:bodyPr/>
          <a:lstStyle/>
          <a:p>
            <a:fld id="{E7E02F8E-37AB-4A52-8404-DF078C04F058}" type="slidenum">
              <a:rPr lang="en-US" smtClean="0"/>
              <a:t>7</a:t>
            </a:fld>
            <a:endParaRPr lang="en-US"/>
          </a:p>
        </p:txBody>
      </p:sp>
      <p:pic>
        <p:nvPicPr>
          <p:cNvPr id="24" name="Picture 4" descr="Chicago skyline city silhouette with reflection. Landscape Chicago, Illinois. Vector illustration. Chicago - Illinois stock vector">
            <a:extLst>
              <a:ext uri="{FF2B5EF4-FFF2-40B4-BE49-F238E27FC236}">
                <a16:creationId xmlns:a16="http://schemas.microsoft.com/office/drawing/2014/main" id="{85585AC0-FDF0-A466-2382-41CD1A9B03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39" b="39095"/>
          <a:stretch>
            <a:fillRect/>
          </a:stretch>
        </p:blipFill>
        <p:spPr bwMode="auto">
          <a:xfrm>
            <a:off x="6415587" y="476954"/>
            <a:ext cx="4527058" cy="1231706"/>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24" descr="Monthly calendar with solid fill">
            <a:extLst>
              <a:ext uri="{FF2B5EF4-FFF2-40B4-BE49-F238E27FC236}">
                <a16:creationId xmlns:a16="http://schemas.microsoft.com/office/drawing/2014/main" id="{D36DB4A3-C0D5-9A2E-AAD6-AB91B09833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4454" y="2741656"/>
            <a:ext cx="685800" cy="685800"/>
          </a:xfrm>
          <a:prstGeom prst="rect">
            <a:avLst/>
          </a:prstGeom>
        </p:spPr>
      </p:pic>
      <p:pic>
        <p:nvPicPr>
          <p:cNvPr id="26" name="Graphic 25" descr="Marker with solid fill">
            <a:extLst>
              <a:ext uri="{FF2B5EF4-FFF2-40B4-BE49-F238E27FC236}">
                <a16:creationId xmlns:a16="http://schemas.microsoft.com/office/drawing/2014/main" id="{8C943431-B0EA-7421-FFE0-CE3447C060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75746" y="1970991"/>
            <a:ext cx="684508" cy="684508"/>
          </a:xfrm>
          <a:prstGeom prst="rect">
            <a:avLst/>
          </a:prstGeom>
        </p:spPr>
      </p:pic>
      <p:pic>
        <p:nvPicPr>
          <p:cNvPr id="27" name="Graphic 26" descr="Dollar with solid fill">
            <a:extLst>
              <a:ext uri="{FF2B5EF4-FFF2-40B4-BE49-F238E27FC236}">
                <a16:creationId xmlns:a16="http://schemas.microsoft.com/office/drawing/2014/main" id="{7DB4E3A2-41E9-0FE7-2871-AED42DC3AC9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61213" y="4343626"/>
            <a:ext cx="685800" cy="685800"/>
          </a:xfrm>
          <a:prstGeom prst="rect">
            <a:avLst/>
          </a:prstGeom>
        </p:spPr>
      </p:pic>
      <p:pic>
        <p:nvPicPr>
          <p:cNvPr id="28" name="Graphic 27" descr="Users with solid fill">
            <a:extLst>
              <a:ext uri="{FF2B5EF4-FFF2-40B4-BE49-F238E27FC236}">
                <a16:creationId xmlns:a16="http://schemas.microsoft.com/office/drawing/2014/main" id="{DE5B4D85-FFB3-C932-5DD2-97861F2DD3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74454" y="3513613"/>
            <a:ext cx="685800" cy="685800"/>
          </a:xfrm>
          <a:prstGeom prst="rect">
            <a:avLst/>
          </a:prstGeom>
        </p:spPr>
      </p:pic>
      <p:sp>
        <p:nvSpPr>
          <p:cNvPr id="29" name="Rectangle: Rounded Corners 28">
            <a:extLst>
              <a:ext uri="{FF2B5EF4-FFF2-40B4-BE49-F238E27FC236}">
                <a16:creationId xmlns:a16="http://schemas.microsoft.com/office/drawing/2014/main" id="{CD914D78-1568-1F77-23CD-FC82A630B36E}"/>
              </a:ext>
            </a:extLst>
          </p:cNvPr>
          <p:cNvSpPr/>
          <p:nvPr/>
        </p:nvSpPr>
        <p:spPr>
          <a:xfrm>
            <a:off x="458724" y="1404823"/>
            <a:ext cx="4611116" cy="1049214"/>
          </a:xfrm>
          <a:prstGeom prst="roundRect">
            <a:avLst/>
          </a:prstGeom>
          <a:solidFill>
            <a:schemeClr val="accent6"/>
          </a:solidFill>
          <a:ln>
            <a:solidFill>
              <a:srgbClr val="C6CDD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lang="en-US" sz="1800" b="0" i="0" u="none" strike="noStrike" kern="1200" cap="none" spc="0" normalizeH="0" baseline="0" noProof="0">
              <a:ln>
                <a:noFill/>
              </a:ln>
              <a:solidFill>
                <a:srgbClr val="000000"/>
              </a:solidFill>
              <a:effectLst/>
              <a:uLnTx/>
              <a:uFillTx/>
              <a:latin typeface="Calibri"/>
              <a:ea typeface="Calibri"/>
              <a:cs typeface="Calibri"/>
            </a:endParaRPr>
          </a:p>
          <a:p>
            <a:pPr algn="ctr">
              <a:spcBef>
                <a:spcPts val="600"/>
              </a:spcBef>
              <a:defRPr/>
            </a:pPr>
            <a:r>
              <a:rPr lang="en-US" sz="2400" b="1" i="1">
                <a:solidFill>
                  <a:schemeClr val="tx1"/>
                </a:solidFill>
              </a:rPr>
              <a:t>Conducting</a:t>
            </a:r>
            <a:r>
              <a:rPr kumimoji="0" lang="en-US" sz="2400" b="1" i="1" u="none" strike="noStrike" kern="1200" cap="none" spc="0" normalizeH="0" baseline="0" noProof="0">
                <a:ln>
                  <a:noFill/>
                </a:ln>
                <a:solidFill>
                  <a:schemeClr val="tx1"/>
                </a:solidFill>
                <a:effectLst/>
                <a:uLnTx/>
                <a:uFillTx/>
                <a:ea typeface="+mn-ea"/>
                <a:cs typeface="+mn-cs"/>
              </a:rPr>
              <a:t> a Meta-Analysis: From Search to Synthesis</a:t>
            </a:r>
            <a:endParaRPr lang="en-US" sz="2400" b="1" i="1" u="none" strike="noStrike" kern="1200" cap="none" spc="0" normalizeH="0" baseline="0" noProof="0">
              <a:ln>
                <a:noFill/>
              </a:ln>
              <a:solidFill>
                <a:schemeClr val="tx1"/>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a:ea typeface="+mn-ea"/>
              <a:cs typeface="+mn-cs"/>
            </a:endParaRPr>
          </a:p>
        </p:txBody>
      </p:sp>
      <p:sp>
        <p:nvSpPr>
          <p:cNvPr id="30" name="TextBox 29">
            <a:extLst>
              <a:ext uri="{FF2B5EF4-FFF2-40B4-BE49-F238E27FC236}">
                <a16:creationId xmlns:a16="http://schemas.microsoft.com/office/drawing/2014/main" id="{258BC077-357B-10FE-5316-F52D2234FBE3}"/>
              </a:ext>
            </a:extLst>
          </p:cNvPr>
          <p:cNvSpPr txBox="1"/>
          <p:nvPr/>
        </p:nvSpPr>
        <p:spPr>
          <a:xfrm>
            <a:off x="6697891" y="2081547"/>
            <a:ext cx="47180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ea typeface="+mn-ea"/>
                <a:cs typeface="+mn-cs"/>
              </a:rPr>
              <a:t>AIR Office, downtown Chicago, IL</a:t>
            </a:r>
          </a:p>
        </p:txBody>
      </p:sp>
      <p:sp>
        <p:nvSpPr>
          <p:cNvPr id="31" name="TextBox 30">
            <a:extLst>
              <a:ext uri="{FF2B5EF4-FFF2-40B4-BE49-F238E27FC236}">
                <a16:creationId xmlns:a16="http://schemas.microsoft.com/office/drawing/2014/main" id="{55617669-BFA9-CE6D-7636-6B2E0DEF36FA}"/>
              </a:ext>
            </a:extLst>
          </p:cNvPr>
          <p:cNvSpPr txBox="1"/>
          <p:nvPr/>
        </p:nvSpPr>
        <p:spPr>
          <a:xfrm>
            <a:off x="6697891" y="2868280"/>
            <a:ext cx="3962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ea typeface="+mn-ea"/>
                <a:cs typeface="+mn-cs"/>
              </a:rPr>
              <a:t>August 3–7, 2026</a:t>
            </a:r>
          </a:p>
        </p:txBody>
      </p:sp>
      <p:sp>
        <p:nvSpPr>
          <p:cNvPr id="32" name="TextBox 31">
            <a:extLst>
              <a:ext uri="{FF2B5EF4-FFF2-40B4-BE49-F238E27FC236}">
                <a16:creationId xmlns:a16="http://schemas.microsoft.com/office/drawing/2014/main" id="{041ED7A3-8AC0-3BE5-983D-8EC2138B0257}"/>
              </a:ext>
            </a:extLst>
          </p:cNvPr>
          <p:cNvSpPr txBox="1"/>
          <p:nvPr/>
        </p:nvSpPr>
        <p:spPr>
          <a:xfrm>
            <a:off x="6697891" y="3615497"/>
            <a:ext cx="5718557" cy="400110"/>
          </a:xfrm>
          <a:prstGeom prst="rect">
            <a:avLst/>
          </a:prstGeom>
          <a:noFill/>
        </p:spPr>
        <p:txBody>
          <a:bodyPr wrap="square" lIns="91440" tIns="45720" rIns="91440" bIns="45720" rtlCol="0" anchor="t">
            <a:spAutoFit/>
          </a:bodyPr>
          <a:lstStyle/>
          <a:p>
            <a:pPr>
              <a:defRPr/>
            </a:pPr>
            <a:r>
              <a:rPr lang="en-US" sz="2000" b="1">
                <a:solidFill>
                  <a:srgbClr val="000000"/>
                </a:solidFill>
              </a:rPr>
              <a:t>Open to doctoral</a:t>
            </a:r>
            <a:r>
              <a:rPr kumimoji="0" lang="en-US" sz="2000" b="1" i="0" u="none" strike="noStrike" kern="1200" cap="none" spc="0" normalizeH="0" baseline="0" noProof="0">
                <a:ln>
                  <a:noFill/>
                </a:ln>
                <a:solidFill>
                  <a:srgbClr val="000000"/>
                </a:solidFill>
                <a:effectLst/>
                <a:uLnTx/>
                <a:uFillTx/>
                <a:ea typeface="+mn-ea"/>
                <a:cs typeface="+mn-cs"/>
              </a:rPr>
              <a:t> </a:t>
            </a:r>
            <a:r>
              <a:rPr lang="en-US" sz="2000" b="1">
                <a:solidFill>
                  <a:srgbClr val="000000"/>
                </a:solidFill>
              </a:rPr>
              <a:t>students</a:t>
            </a:r>
            <a:r>
              <a:rPr kumimoji="0" lang="en-US" sz="2000" b="1" i="0" u="none" strike="noStrike" kern="1200" cap="none" spc="0" normalizeH="0" baseline="0" noProof="0">
                <a:ln>
                  <a:noFill/>
                </a:ln>
                <a:solidFill>
                  <a:srgbClr val="000000"/>
                </a:solidFill>
                <a:effectLst/>
                <a:uLnTx/>
                <a:uFillTx/>
                <a:ea typeface="+mn-ea"/>
                <a:cs typeface="+mn-cs"/>
              </a:rPr>
              <a:t> at </a:t>
            </a:r>
            <a:r>
              <a:rPr lang="en-US" sz="2000" b="1">
                <a:solidFill>
                  <a:srgbClr val="000000"/>
                </a:solidFill>
              </a:rPr>
              <a:t>US P3 institutions</a:t>
            </a:r>
            <a:endParaRPr lang="en-US" sz="2000" i="1" u="none" strike="noStrike" kern="1200" cap="none" spc="0" normalizeH="0" baseline="0" noProof="0">
              <a:ln>
                <a:noFill/>
              </a:ln>
              <a:solidFill>
                <a:srgbClr val="000000"/>
              </a:solidFill>
              <a:effectLst/>
              <a:uLnTx/>
              <a:uFillTx/>
              <a:ea typeface="Calibri"/>
              <a:cs typeface="Calibri"/>
            </a:endParaRPr>
          </a:p>
        </p:txBody>
      </p:sp>
      <p:sp>
        <p:nvSpPr>
          <p:cNvPr id="33" name="TextBox 32">
            <a:extLst>
              <a:ext uri="{FF2B5EF4-FFF2-40B4-BE49-F238E27FC236}">
                <a16:creationId xmlns:a16="http://schemas.microsoft.com/office/drawing/2014/main" id="{9570CFAE-C3CC-21E7-BC18-B4E735D4E55F}"/>
              </a:ext>
            </a:extLst>
          </p:cNvPr>
          <p:cNvSpPr txBox="1"/>
          <p:nvPr/>
        </p:nvSpPr>
        <p:spPr>
          <a:xfrm>
            <a:off x="6697891" y="4321540"/>
            <a:ext cx="5614850" cy="707886"/>
          </a:xfrm>
          <a:prstGeom prst="rect">
            <a:avLst/>
          </a:prstGeom>
          <a:noFill/>
        </p:spPr>
        <p:txBody>
          <a:bodyPr wrap="square" lIns="91440" tIns="45720" rIns="91440" bIns="45720" rtlCol="0" anchor="t">
            <a:spAutoFit/>
          </a:bodyPr>
          <a:lstStyle/>
          <a:p>
            <a:pPr>
              <a:defRPr/>
            </a:pPr>
            <a:r>
              <a:rPr lang="en-US" sz="2000" b="1">
                <a:solidFill>
                  <a:srgbClr val="000000"/>
                </a:solidFill>
              </a:rPr>
              <a:t>Travel, hotel, meals fully covered</a:t>
            </a:r>
            <a:r>
              <a:rPr kumimoji="0" lang="en-US" sz="2000" b="1" i="0" u="none" strike="noStrike" kern="1200" cap="none" spc="0" normalizeH="0" baseline="0" noProof="0">
                <a:ln>
                  <a:noFill/>
                </a:ln>
                <a:solidFill>
                  <a:srgbClr val="000000"/>
                </a:solidFill>
                <a:effectLst/>
                <a:uLnTx/>
                <a:uFillTx/>
                <a:ea typeface="+mn-ea"/>
                <a:cs typeface="+mn-cs"/>
              </a:rPr>
              <a:t> by </a:t>
            </a:r>
            <a:r>
              <a:rPr lang="en-US" sz="2000" b="1">
                <a:solidFill>
                  <a:srgbClr val="000000"/>
                </a:solidFill>
              </a:rPr>
              <a:t>the AIR</a:t>
            </a:r>
            <a:r>
              <a:rPr kumimoji="0" lang="en-US" sz="2000" b="1" i="0" u="none" strike="noStrike" kern="1200" cap="none" spc="0" normalizeH="0" baseline="0" noProof="0">
                <a:ln>
                  <a:noFill/>
                </a:ln>
                <a:solidFill>
                  <a:srgbClr val="000000"/>
                </a:solidFill>
                <a:effectLst/>
                <a:uLnTx/>
                <a:uFillTx/>
                <a:ea typeface="+mn-ea"/>
                <a:cs typeface="+mn-cs"/>
              </a:rPr>
              <a:t> </a:t>
            </a:r>
            <a:r>
              <a:rPr lang="en-US" sz="2000" b="1">
                <a:solidFill>
                  <a:srgbClr val="000000"/>
                </a:solidFill>
              </a:rPr>
              <a:t>Pipeline Partnership Program</a:t>
            </a:r>
            <a:endParaRPr lang="en-US" sz="2000" b="1" i="0" u="none" strike="noStrike" kern="1200" cap="none" spc="0" normalizeH="0" baseline="0" noProof="0">
              <a:ln>
                <a:noFill/>
              </a:ln>
              <a:solidFill>
                <a:srgbClr val="000000"/>
              </a:solidFill>
              <a:effectLst/>
              <a:uLnTx/>
              <a:uFillTx/>
              <a:ea typeface="Calibri"/>
              <a:cs typeface="Calibri"/>
            </a:endParaRPr>
          </a:p>
        </p:txBody>
      </p:sp>
      <p:pic>
        <p:nvPicPr>
          <p:cNvPr id="3" name="Graphic 2" descr="Boardroom with solid fill">
            <a:extLst>
              <a:ext uri="{FF2B5EF4-FFF2-40B4-BE49-F238E27FC236}">
                <a16:creationId xmlns:a16="http://schemas.microsoft.com/office/drawing/2014/main" id="{18985518-C666-DEEB-87F3-8F6A0FEFAF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91143" y="5188153"/>
            <a:ext cx="825938" cy="825938"/>
          </a:xfrm>
          <a:prstGeom prst="rect">
            <a:avLst/>
          </a:prstGeom>
        </p:spPr>
      </p:pic>
      <p:sp>
        <p:nvSpPr>
          <p:cNvPr id="4" name="TextBox 3">
            <a:extLst>
              <a:ext uri="{FF2B5EF4-FFF2-40B4-BE49-F238E27FC236}">
                <a16:creationId xmlns:a16="http://schemas.microsoft.com/office/drawing/2014/main" id="{30D31678-6B40-C03B-F580-4BFEE4272667}"/>
              </a:ext>
            </a:extLst>
          </p:cNvPr>
          <p:cNvSpPr txBox="1"/>
          <p:nvPr/>
        </p:nvSpPr>
        <p:spPr>
          <a:xfrm>
            <a:off x="6697891" y="5247179"/>
            <a:ext cx="5219316" cy="707886"/>
          </a:xfrm>
          <a:prstGeom prst="rect">
            <a:avLst/>
          </a:prstGeom>
          <a:noFill/>
        </p:spPr>
        <p:txBody>
          <a:bodyPr wrap="square" lIns="91440" tIns="45720" rIns="91440" bIns="45720" rtlCol="0" anchor="t">
            <a:spAutoFit/>
          </a:bodyPr>
          <a:lstStyle/>
          <a:p>
            <a:pPr>
              <a:defRPr/>
            </a:pPr>
            <a:r>
              <a:rPr lang="en-US" sz="2000" b="1">
                <a:solidFill>
                  <a:srgbClr val="000000"/>
                </a:solidFill>
                <a:ea typeface="Calibri"/>
                <a:cs typeface="Calibri"/>
              </a:rPr>
              <a:t>Up to one year of project planning support following the training</a:t>
            </a:r>
            <a:endParaRPr lang="en-US" sz="2000" b="1" u="none" strike="noStrike" kern="1200" cap="none" spc="0" normalizeH="0" baseline="0" noProof="0">
              <a:ln>
                <a:noFill/>
              </a:ln>
              <a:solidFill>
                <a:srgbClr val="000000"/>
              </a:solidFill>
              <a:effectLst/>
              <a:uLnTx/>
              <a:uFillTx/>
              <a:ea typeface="Calibri"/>
              <a:cs typeface="Calibri"/>
            </a:endParaRPr>
          </a:p>
        </p:txBody>
      </p:sp>
      <p:pic>
        <p:nvPicPr>
          <p:cNvPr id="5" name="Content Placeholder 11">
            <a:extLst>
              <a:ext uri="{FF2B5EF4-FFF2-40B4-BE49-F238E27FC236}">
                <a16:creationId xmlns:a16="http://schemas.microsoft.com/office/drawing/2014/main" id="{E1191CFC-3440-60D2-9497-90092C3ECC5C}"/>
              </a:ext>
            </a:extLst>
          </p:cNvPr>
          <p:cNvPicPr>
            <a:picLocks noChangeAspect="1"/>
          </p:cNvPicPr>
          <p:nvPr/>
        </p:nvPicPr>
        <p:blipFill>
          <a:blip r:embed="rId14"/>
          <a:stretch>
            <a:fillRect/>
          </a:stretch>
        </p:blipFill>
        <p:spPr>
          <a:xfrm>
            <a:off x="1611501" y="3817046"/>
            <a:ext cx="2302515" cy="2296844"/>
          </a:xfrm>
          <a:prstGeom prst="rect">
            <a:avLst/>
          </a:prstGeom>
        </p:spPr>
      </p:pic>
      <p:sp>
        <p:nvSpPr>
          <p:cNvPr id="8" name="TextBox 7">
            <a:extLst>
              <a:ext uri="{FF2B5EF4-FFF2-40B4-BE49-F238E27FC236}">
                <a16:creationId xmlns:a16="http://schemas.microsoft.com/office/drawing/2014/main" id="{49B0C344-590C-50F3-303F-575C9800CBBC}"/>
              </a:ext>
            </a:extLst>
          </p:cNvPr>
          <p:cNvSpPr txBox="1"/>
          <p:nvPr/>
        </p:nvSpPr>
        <p:spPr>
          <a:xfrm>
            <a:off x="457202" y="2641876"/>
            <a:ext cx="4611115" cy="1200329"/>
          </a:xfrm>
          <a:prstGeom prst="rect">
            <a:avLst/>
          </a:prstGeom>
          <a:noFill/>
        </p:spPr>
        <p:txBody>
          <a:bodyPr wrap="square" rtlCol="0">
            <a:spAutoFit/>
          </a:bodyPr>
          <a:lstStyle/>
          <a:p>
            <a:pPr algn="ctr"/>
            <a:r>
              <a:rPr lang="en-US" sz="2400"/>
              <a:t>Apply now through April 10! </a:t>
            </a:r>
          </a:p>
          <a:p>
            <a:pPr algn="ctr"/>
            <a:r>
              <a:rPr lang="en-US" sz="2400"/>
              <a:t>QR code and link to application:</a:t>
            </a:r>
          </a:p>
          <a:p>
            <a:pPr algn="ctr"/>
            <a:r>
              <a:rPr lang="en-US" sz="2400" b="1">
                <a:hlinkClick r:id="rId15"/>
              </a:rPr>
              <a:t>https://bit.ly/QuEST_IT_2026 </a:t>
            </a:r>
            <a:endParaRPr lang="en-US" sz="2400"/>
          </a:p>
        </p:txBody>
      </p:sp>
    </p:spTree>
    <p:extLst>
      <p:ext uri="{BB962C8B-B14F-4D97-AF65-F5344CB8AC3E}">
        <p14:creationId xmlns:p14="http://schemas.microsoft.com/office/powerpoint/2010/main" val="1466764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D6FE-6BFB-3C30-0C2A-3D6DB13B93AA}"/>
              </a:ext>
            </a:extLst>
          </p:cNvPr>
          <p:cNvSpPr>
            <a:spLocks noGrp="1"/>
          </p:cNvSpPr>
          <p:nvPr>
            <p:ph type="title"/>
          </p:nvPr>
        </p:nvSpPr>
        <p:spPr/>
        <p:txBody>
          <a:bodyPr/>
          <a:lstStyle/>
          <a:p>
            <a:r>
              <a:rPr lang="en-US"/>
              <a:t>Today’s Instructors</a:t>
            </a:r>
          </a:p>
        </p:txBody>
      </p:sp>
      <p:pic>
        <p:nvPicPr>
          <p:cNvPr id="21" name="Picture Placeholder 20">
            <a:extLst>
              <a:ext uri="{FF2B5EF4-FFF2-40B4-BE49-F238E27FC236}">
                <a16:creationId xmlns:a16="http://schemas.microsoft.com/office/drawing/2014/main" id="{925C095F-512C-3A0E-A4DE-2FAF36BF76D1}"/>
              </a:ext>
            </a:extLst>
          </p:cNvPr>
          <p:cNvPicPr>
            <a:picLocks noGrp="1" noChangeAspect="1"/>
          </p:cNvPicPr>
          <p:nvPr>
            <p:ph type="pic" sz="quarter" idx="15"/>
          </p:nvPr>
        </p:nvPicPr>
        <p:blipFill>
          <a:blip r:embed="rId3"/>
          <a:srcRect l="636" r="636"/>
          <a:stretch>
            <a:fillRect/>
          </a:stretch>
        </p:blipFill>
        <p:spPr>
          <a:xfrm>
            <a:off x="3164876" y="1724946"/>
            <a:ext cx="2111748" cy="2140810"/>
          </a:xfrm>
          <a:prstGeom prst="ellipse">
            <a:avLst/>
          </a:prstGeom>
          <a:solidFill>
            <a:srgbClr val="D1EEFC"/>
          </a:solidFill>
        </p:spPr>
      </p:pic>
      <p:sp>
        <p:nvSpPr>
          <p:cNvPr id="4" name="Text Placeholder 3">
            <a:extLst>
              <a:ext uri="{FF2B5EF4-FFF2-40B4-BE49-F238E27FC236}">
                <a16:creationId xmlns:a16="http://schemas.microsoft.com/office/drawing/2014/main" id="{F58F6671-F560-A6B4-162D-E82A7616E863}"/>
              </a:ext>
            </a:extLst>
          </p:cNvPr>
          <p:cNvSpPr>
            <a:spLocks noGrp="1"/>
          </p:cNvSpPr>
          <p:nvPr>
            <p:ph type="body" sz="quarter" idx="23"/>
          </p:nvPr>
        </p:nvSpPr>
        <p:spPr>
          <a:xfrm>
            <a:off x="3479340" y="4502130"/>
            <a:ext cx="1482816" cy="1142655"/>
          </a:xfrm>
        </p:spPr>
        <p:txBody>
          <a:bodyPr vert="horz" lIns="0" tIns="0" rIns="0" bIns="0" rtlCol="0" anchor="t">
            <a:normAutofit/>
          </a:bodyPr>
          <a:lstStyle/>
          <a:p>
            <a:r>
              <a:rPr lang="en-US" sz="1600">
                <a:cs typeface="Arial"/>
              </a:rPr>
              <a:t>Senior Researcher</a:t>
            </a:r>
            <a:endParaRPr lang="en-US" sz="1600">
              <a:ea typeface="Calibri"/>
              <a:cs typeface="Arial"/>
            </a:endParaRPr>
          </a:p>
          <a:p>
            <a:r>
              <a:rPr lang="en-US" sz="1600">
                <a:cs typeface="Arial"/>
              </a:rPr>
              <a:t>dmiller@air.org</a:t>
            </a:r>
            <a:endParaRPr lang="en-US" sz="1600">
              <a:ea typeface="Calibri"/>
              <a:cs typeface="Arial"/>
            </a:endParaRPr>
          </a:p>
        </p:txBody>
      </p:sp>
      <p:sp>
        <p:nvSpPr>
          <p:cNvPr id="5" name="Text Placeholder 4">
            <a:extLst>
              <a:ext uri="{FF2B5EF4-FFF2-40B4-BE49-F238E27FC236}">
                <a16:creationId xmlns:a16="http://schemas.microsoft.com/office/drawing/2014/main" id="{D4224E96-5A0C-D404-2B07-34FA65A71BD7}"/>
              </a:ext>
            </a:extLst>
          </p:cNvPr>
          <p:cNvSpPr>
            <a:spLocks noGrp="1"/>
          </p:cNvSpPr>
          <p:nvPr>
            <p:ph type="body" sz="quarter" idx="19"/>
          </p:nvPr>
        </p:nvSpPr>
        <p:spPr>
          <a:xfrm>
            <a:off x="3479340" y="3982882"/>
            <a:ext cx="1482816" cy="369887"/>
          </a:xfrm>
        </p:spPr>
        <p:txBody>
          <a:bodyPr vert="horz" lIns="0" tIns="0" rIns="0" bIns="0" rtlCol="0" anchor="t">
            <a:normAutofit/>
          </a:bodyPr>
          <a:lstStyle/>
          <a:p>
            <a:r>
              <a:rPr lang="en-US" sz="1800">
                <a:cs typeface="Arial"/>
              </a:rPr>
              <a:t>David Miller</a:t>
            </a:r>
            <a:endParaRPr lang="en-US" sz="1800">
              <a:ea typeface="Calibri"/>
              <a:cs typeface="Arial"/>
            </a:endParaRPr>
          </a:p>
        </p:txBody>
      </p:sp>
      <p:pic>
        <p:nvPicPr>
          <p:cNvPr id="23" name="Picture Placeholder 22">
            <a:extLst>
              <a:ext uri="{FF2B5EF4-FFF2-40B4-BE49-F238E27FC236}">
                <a16:creationId xmlns:a16="http://schemas.microsoft.com/office/drawing/2014/main" id="{AF486E7D-FA39-3C83-1A94-048CA430A4FB}"/>
              </a:ext>
            </a:extLst>
          </p:cNvPr>
          <p:cNvPicPr>
            <a:picLocks noGrp="1" noChangeAspect="1"/>
          </p:cNvPicPr>
          <p:nvPr>
            <p:ph type="pic" sz="quarter" idx="24"/>
          </p:nvPr>
        </p:nvPicPr>
        <p:blipFill>
          <a:blip r:embed="rId4"/>
          <a:srcRect l="853" r="853"/>
          <a:stretch>
            <a:fillRect/>
          </a:stretch>
        </p:blipFill>
        <p:spPr>
          <a:xfrm>
            <a:off x="6827981" y="1724946"/>
            <a:ext cx="2111748" cy="2140810"/>
          </a:xfrm>
          <a:prstGeom prst="ellipse">
            <a:avLst/>
          </a:prstGeom>
          <a:solidFill>
            <a:srgbClr val="D1EEFC"/>
          </a:solidFill>
        </p:spPr>
      </p:pic>
      <p:sp>
        <p:nvSpPr>
          <p:cNvPr id="7" name="Text Placeholder 6">
            <a:extLst>
              <a:ext uri="{FF2B5EF4-FFF2-40B4-BE49-F238E27FC236}">
                <a16:creationId xmlns:a16="http://schemas.microsoft.com/office/drawing/2014/main" id="{E920C9F6-9FFF-4B67-96B0-C4CC586EDB77}"/>
              </a:ext>
            </a:extLst>
          </p:cNvPr>
          <p:cNvSpPr>
            <a:spLocks noGrp="1"/>
          </p:cNvSpPr>
          <p:nvPr>
            <p:ph type="body" sz="quarter" idx="26"/>
          </p:nvPr>
        </p:nvSpPr>
        <p:spPr>
          <a:xfrm>
            <a:off x="7038843" y="4502133"/>
            <a:ext cx="1687255" cy="928925"/>
          </a:xfrm>
        </p:spPr>
        <p:txBody>
          <a:bodyPr vert="horz" lIns="0" tIns="0" rIns="0" bIns="0" rtlCol="0" anchor="t">
            <a:normAutofit/>
          </a:bodyPr>
          <a:lstStyle/>
          <a:p>
            <a:r>
              <a:rPr lang="en-US" sz="1600">
                <a:cs typeface="Arial"/>
              </a:rPr>
              <a:t>Researcher</a:t>
            </a:r>
            <a:endParaRPr lang="en-US" sz="1600">
              <a:ea typeface="Calibri"/>
              <a:cs typeface="Arial"/>
            </a:endParaRPr>
          </a:p>
          <a:p>
            <a:r>
              <a:rPr lang="en-US" sz="1600">
                <a:cs typeface="Arial"/>
              </a:rPr>
              <a:t>miacocca@air.org</a:t>
            </a:r>
            <a:endParaRPr lang="en-US" sz="1600">
              <a:ea typeface="Calibri"/>
              <a:cs typeface="Arial"/>
            </a:endParaRPr>
          </a:p>
        </p:txBody>
      </p:sp>
      <p:sp>
        <p:nvSpPr>
          <p:cNvPr id="8" name="Text Placeholder 7">
            <a:extLst>
              <a:ext uri="{FF2B5EF4-FFF2-40B4-BE49-F238E27FC236}">
                <a16:creationId xmlns:a16="http://schemas.microsoft.com/office/drawing/2014/main" id="{23B0A3C1-2654-44A3-0EEE-C3B89B68053C}"/>
              </a:ext>
            </a:extLst>
          </p:cNvPr>
          <p:cNvSpPr>
            <a:spLocks noGrp="1"/>
          </p:cNvSpPr>
          <p:nvPr>
            <p:ph type="body" sz="quarter" idx="25"/>
          </p:nvPr>
        </p:nvSpPr>
        <p:spPr>
          <a:xfrm>
            <a:off x="7141062" y="3982884"/>
            <a:ext cx="1482816" cy="369887"/>
          </a:xfrm>
        </p:spPr>
        <p:txBody>
          <a:bodyPr vert="horz" lIns="0" tIns="0" rIns="0" bIns="0" rtlCol="0" anchor="t">
            <a:normAutofit/>
          </a:bodyPr>
          <a:lstStyle/>
          <a:p>
            <a:r>
              <a:rPr lang="en-US" sz="1800">
                <a:cs typeface="Arial"/>
              </a:rPr>
              <a:t>Megan Iacocca</a:t>
            </a:r>
            <a:endParaRPr lang="en-US" sz="1800">
              <a:ea typeface="Calibri"/>
              <a:cs typeface="Arial"/>
            </a:endParaRPr>
          </a:p>
        </p:txBody>
      </p:sp>
      <p:sp>
        <p:nvSpPr>
          <p:cNvPr id="15" name="Text Placeholder 14">
            <a:extLst>
              <a:ext uri="{FF2B5EF4-FFF2-40B4-BE49-F238E27FC236}">
                <a16:creationId xmlns:a16="http://schemas.microsoft.com/office/drawing/2014/main" id="{11574E11-23ED-6C5E-D0B8-9D55A1AE70BB}"/>
              </a:ext>
            </a:extLst>
          </p:cNvPr>
          <p:cNvSpPr>
            <a:spLocks noGrp="1"/>
          </p:cNvSpPr>
          <p:nvPr>
            <p:ph type="body" sz="quarter" idx="20"/>
          </p:nvPr>
        </p:nvSpPr>
        <p:spPr>
          <a:xfrm>
            <a:off x="3807097" y="4370726"/>
            <a:ext cx="827302" cy="27432"/>
          </a:xfrm>
        </p:spPr>
        <p:txBody>
          <a:bodyPr/>
          <a:lstStyle/>
          <a:p>
            <a:endParaRPr lang="en-US"/>
          </a:p>
        </p:txBody>
      </p:sp>
      <p:sp>
        <p:nvSpPr>
          <p:cNvPr id="16" name="Text Placeholder 15">
            <a:extLst>
              <a:ext uri="{FF2B5EF4-FFF2-40B4-BE49-F238E27FC236}">
                <a16:creationId xmlns:a16="http://schemas.microsoft.com/office/drawing/2014/main" id="{5766DB93-FA23-AEF3-258C-3E1F9BC9D744}"/>
              </a:ext>
            </a:extLst>
          </p:cNvPr>
          <p:cNvSpPr>
            <a:spLocks noGrp="1"/>
          </p:cNvSpPr>
          <p:nvPr>
            <p:ph type="body" sz="quarter" idx="53"/>
          </p:nvPr>
        </p:nvSpPr>
        <p:spPr>
          <a:xfrm>
            <a:off x="7466812" y="4370725"/>
            <a:ext cx="827302" cy="27432"/>
          </a:xfrm>
        </p:spPr>
        <p:txBody>
          <a:bodyPr/>
          <a:lstStyle/>
          <a:p>
            <a:endParaRPr lang="en-US"/>
          </a:p>
        </p:txBody>
      </p:sp>
      <p:sp>
        <p:nvSpPr>
          <p:cNvPr id="19" name="Slide Number Placeholder 18">
            <a:extLst>
              <a:ext uri="{FF2B5EF4-FFF2-40B4-BE49-F238E27FC236}">
                <a16:creationId xmlns:a16="http://schemas.microsoft.com/office/drawing/2014/main" id="{207E8991-3751-D5DE-A415-FC4FB3A09DA6}"/>
              </a:ext>
            </a:extLst>
          </p:cNvPr>
          <p:cNvSpPr>
            <a:spLocks noGrp="1"/>
          </p:cNvSpPr>
          <p:nvPr>
            <p:ph type="sldNum" sz="quarter" idx="58"/>
          </p:nvPr>
        </p:nvSpPr>
        <p:spPr/>
        <p:txBody>
          <a:bodyPr/>
          <a:lstStyle/>
          <a:p>
            <a:fld id="{9FCB0336-2F23-4B70-9AF4-E54A7D43B4CA}" type="slidenum">
              <a:rPr lang="en-US" smtClean="0"/>
              <a:pPr/>
              <a:t>8</a:t>
            </a:fld>
            <a:endParaRPr lang="en-US"/>
          </a:p>
        </p:txBody>
      </p:sp>
    </p:spTree>
    <p:extLst>
      <p:ext uri="{BB962C8B-B14F-4D97-AF65-F5344CB8AC3E}">
        <p14:creationId xmlns:p14="http://schemas.microsoft.com/office/powerpoint/2010/main" val="689204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88950-6DBD-441B-9E15-7B811A1204D1}"/>
              </a:ext>
            </a:extLst>
          </p:cNvPr>
          <p:cNvSpPr>
            <a:spLocks noGrp="1"/>
          </p:cNvSpPr>
          <p:nvPr>
            <p:ph type="title"/>
          </p:nvPr>
        </p:nvSpPr>
        <p:spPr/>
        <p:txBody>
          <a:bodyPr/>
          <a:lstStyle/>
          <a:p>
            <a:r>
              <a:rPr lang="en-US"/>
              <a:t>Objectives</a:t>
            </a:r>
          </a:p>
        </p:txBody>
      </p:sp>
      <p:sp>
        <p:nvSpPr>
          <p:cNvPr id="7" name="Slide Number Placeholder 6">
            <a:extLst>
              <a:ext uri="{FF2B5EF4-FFF2-40B4-BE49-F238E27FC236}">
                <a16:creationId xmlns:a16="http://schemas.microsoft.com/office/drawing/2014/main" id="{38C90B33-F035-494F-B438-4A1202FDC49A}"/>
              </a:ext>
            </a:extLst>
          </p:cNvPr>
          <p:cNvSpPr>
            <a:spLocks noGrp="1"/>
          </p:cNvSpPr>
          <p:nvPr>
            <p:ph type="sldNum" sz="quarter" idx="18"/>
          </p:nvPr>
        </p:nvSpPr>
        <p:spPr/>
        <p:txBody>
          <a:bodyPr/>
          <a:lstStyle/>
          <a:p>
            <a:fld id="{4B92C542-2E6A-4127-B73C-B88CCF8CB051}" type="slidenum">
              <a:rPr lang="en-US" smtClean="0"/>
              <a:t>9</a:t>
            </a:fld>
            <a:endParaRPr lang="en-US"/>
          </a:p>
        </p:txBody>
      </p:sp>
      <p:graphicFrame>
        <p:nvGraphicFramePr>
          <p:cNvPr id="6" name="Content Placeholder 2">
            <a:extLst>
              <a:ext uri="{FF2B5EF4-FFF2-40B4-BE49-F238E27FC236}">
                <a16:creationId xmlns:a16="http://schemas.microsoft.com/office/drawing/2014/main" id="{20F93FC9-AA74-7B9E-DF30-6F9D5CD9DC4E}"/>
              </a:ext>
            </a:extLst>
          </p:cNvPr>
          <p:cNvGraphicFramePr>
            <a:graphicFrameLocks noGrp="1"/>
          </p:cNvGraphicFramePr>
          <p:nvPr>
            <p:ph sz="quarter" idx="14"/>
            <p:extLst>
              <p:ext uri="{D42A27DB-BD31-4B8C-83A1-F6EECF244321}">
                <p14:modId xmlns:p14="http://schemas.microsoft.com/office/powerpoint/2010/main" val="3346305554"/>
              </p:ext>
            </p:extLst>
          </p:nvPr>
        </p:nvGraphicFramePr>
        <p:xfrm>
          <a:off x="457200" y="1308100"/>
          <a:ext cx="11274425" cy="449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655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5877FABC-6443-EE45-9843-364BD6C6518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2C224714-E743-D44F-8DD0-F198ACCCD18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CCCC7515-F71F-CF4B-B2C2-8FF1091D1B27}"/>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8D6DA3D5-B3E1-0B42-8D9A-94AFF220AB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07E26970-0DDF-DE41-B231-7F666DF9482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7B77C077-2AF5-F441-9E2F-211EE90CA4EF}"/>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3954A00A-4CAE-4F6F-AED5-5E6E8E4C4ED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E58413AF-19D0-417F-9EC5-EEE53A0C7E1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theme/theme1.xml><?xml version="1.0" encoding="utf-8"?>
<a:theme xmlns:a="http://schemas.openxmlformats.org/drawingml/2006/main" name="AIR_2023_Dark_All_Colors">
  <a:themeElements>
    <a:clrScheme name="AIR_Blue_Green_Gray_2022">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2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Blue #063C5C. Use w/white. (Contrast: 9.9:1)">
      <a:srgbClr val="063C5C"/>
    </a:custClr>
    <a:custClr name="Classic Blue #00507F. Use w/white. (Contrast: 6.8:1)">
      <a:srgbClr val="00507F"/>
    </a:custClr>
    <a:custClr name="Ocean #006E9F. Use w/black. (Contrast 4.7.)">
      <a:srgbClr val="006E9F"/>
    </a:custClr>
    <a:custClr name="Wedgewood #5393BD. Use w/Charcoal. (Contrast: 5.5:1) Use a border against white fill.">
      <a:srgbClr val="5393BD"/>
    </a:custClr>
    <a:custClr name="Hydrangea #98C7E9. Use w/Charcoal. (Contrast: 9.6:1) Use a border against white fill.">
      <a:srgbClr val="98C7E9"/>
    </a:custClr>
    <a:custClr name="Ice #D1EEFC. Use w/Charcoal. (Contrast: 13.5:1) Use a border against white fill.">
      <a:srgbClr val="D1EEFC"/>
    </a:custClr>
    <a:custClr name="Blank">
      <a:srgbClr val="FFFFFF"/>
    </a:custClr>
    <a:custClr name="Classic Blue #00507F. Use w/white. (Contrast: 6.8:1)">
      <a:srgbClr val="00507F"/>
    </a:custClr>
    <a:custClr name="Pool #009DD7. Use w/Charcoal. (Contrast: 6.4:1) Use a border against white fill.">
      <a:srgbClr val="009DD7"/>
    </a:custClr>
    <a:custClr name="50 pct ice #E8F6FD. Use w/Charcoal. (Contrast: 14.4:1) Use a border against white fill.">
      <a:srgbClr val="E8F6FD"/>
    </a:custClr>
    <a:custClr name="Leaf #056233. Use w/white. (Contrast: 7.2:1)">
      <a:srgbClr val="056233"/>
    </a:custClr>
    <a:custClr name="Grass #008341. Use w/white. (Contrast: 4.6:1)">
      <a:srgbClr val="008341"/>
    </a:custClr>
    <a:custClr name="Lime #06A94F. Use w/Charcoal. (Contrast: 5.1:1) Use a border against white fill.">
      <a:srgbClr val="06A94F"/>
    </a:custClr>
    <a:custClr name="Mint #7AC79B. Use w/Charcoal. (Contrast: 8:1) Use a border against white fill.">
      <a:srgbClr val="7AC79B"/>
    </a:custClr>
    <a:custClr name="Sage #B4D8BE. Use w/Charcoal. (Contrast: 10.1:1) Use a border against white fill.">
      <a:srgbClr val="B4D8BE"/>
    </a:custClr>
    <a:custClr name="Light Sage #D8ECDB. Use w/Charcoal. (Contrast: 12.5:1) Use a border against white fill.">
      <a:srgbClr val="D8ECDB"/>
    </a:custClr>
    <a:custClr name="Blank">
      <a:srgbClr val="FFFFFF"/>
    </a:custClr>
    <a:custClr name="Blank">
      <a:srgbClr val="FFFFFF"/>
    </a:custClr>
    <a:custClr name="Blank">
      <a:srgbClr val="FFFFFF"/>
    </a:custClr>
    <a:custClr name="Blank">
      <a:srgbClr val="FFFFFF"/>
    </a:custClr>
    <a:custClr name="Charcoal #1C252D. Use w/white. (Contrast: 15:1)">
      <a:srgbClr val="1C252D"/>
    </a:custClr>
    <a:custClr name="Slate #333F48. Use w/white. (Contrast: 10.3:1)">
      <a:srgbClr val="333F48"/>
    </a:custClr>
    <a:custClr name="Stone #72808A. Use w/black. (Contrast 5.4.)">
      <a:srgbClr val="72808A"/>
    </a:custClr>
    <a:custClr name="Pewter #A3AAAD. Use w/Charcoal. (Contrast: 6.6:1) Use a border against white fill.">
      <a:srgbClr val="A3AAAD"/>
    </a:custClr>
    <a:custClr name="Fog #C6CDD1. Use w/Charcoal. (Contrast: 9.7:1) Use a border against white fill.">
      <a:srgbClr val="C6CDD1"/>
    </a:custClr>
    <a:custClr name="Cement #E2E6E8. Use w/Charcoal. (Contrast: 12.4:1) Use a border against white fill.">
      <a:srgbClr val="E2E6E8"/>
    </a:custClr>
    <a:custClr name="Blank">
      <a:srgbClr val="FFFFFF"/>
    </a:custClr>
    <a:custClr name="Blank">
      <a:srgbClr val="FFFFFF"/>
    </a:custClr>
    <a:custClr name="Blank">
      <a:srgbClr val="FFFFFF"/>
    </a:custClr>
    <a:custClr name="Blank">
      <a:srgbClr val="FFFFFF"/>
    </a:custClr>
    <a:custClr name="Eggplant #49124C. Use w/white. (Contrast: 14:1)">
      <a:srgbClr val="49124C"/>
    </a:custClr>
    <a:custClr name="Plum #602468. Use w/white. (Contrast: 10.4:1)">
      <a:srgbClr val="602468"/>
    </a:custClr>
    <a:custClr name="Orchid #9A5EA6. Use w/black. (Contrast 4.6.)">
      <a:srgbClr val="9A5EA6"/>
    </a:custClr>
    <a:custClr name="Heather #B888BD. Use w/Charcoal. (Contrast: 5.4:1) Use a border against white fill.">
      <a:srgbClr val="B888BD"/>
    </a:custClr>
    <a:custClr name="Lilac #E2C9E1. Use w/Charcoal. (Contrast: 10:1) Use a border against white fill.">
      <a:srgbClr val="E2C9E1"/>
    </a:custClr>
    <a:custClr name="Soft Lilac #F5E8F2. Use w/Charcoal. (Contrast: 13:1) Use a border against white fill.">
      <a:srgbClr val="F5E8F2"/>
    </a:custClr>
    <a:custClr name="Blank">
      <a:srgbClr val="FFFFFF"/>
    </a:custClr>
    <a:custClr name="Bark #6A5204. Use w/white. (Contrast: 8.6:1)">
      <a:srgbClr val="6A5204"/>
    </a:custClr>
    <a:custClr name="Caramel #946E29. Use w/white. (Contrast: 5.5:1)">
      <a:srgbClr val="946E29"/>
    </a:custClr>
    <a:custClr name="Gold #C6892B. Use w/black. (Contrast 5.4.)">
      <a:srgbClr val="C6892B"/>
    </a:custClr>
    <a:custClr name="Amber #882E0A. Use w/white. (Contrast: 11.9:1)">
      <a:srgbClr val="882E0A"/>
    </a:custClr>
    <a:custClr name="Pumpkin #BC4A26. Use w/white. (Contrast: 7.5:1)">
      <a:srgbClr val="BC4A26"/>
    </a:custClr>
    <a:custClr name="Tangerine #EA6A20. Use w/white. (Contrast: 4.8:1)">
      <a:srgbClr val="EA6A20"/>
    </a:custClr>
    <a:custClr name="Creamsicle #F9A872. Use w/Charcoal. (Contrast: 6.4:1) Use a border against white fill.">
      <a:srgbClr val="F9A872"/>
    </a:custClr>
    <a:custClr name="Peach #FDD1B0. Use w/Charcoal. (Contrast: 9.8:1) Use a border against white fill.">
      <a:srgbClr val="FDD1B0"/>
    </a:custClr>
    <a:custClr name="Pale Peach #FAECE7. Use w/Charcoal. (Contrast: 13.1:1) Use a border against white fill.">
      <a:srgbClr val="FAECE7"/>
    </a:custClr>
    <a:custClr name="Blank">
      <a:srgbClr val="FFFFFF"/>
    </a:custClr>
    <a:custClr name="Marigold #FEC553. Use w/Charcoal. (Contrast: 7.9:1) Use a border against white fill.">
      <a:srgbClr val="FEC553"/>
    </a:custClr>
    <a:custClr name="Flax #F7D880. Use w/Charcoal. (Contrast: 9.6:1) Use a border against white fill.">
      <a:srgbClr val="F7D880"/>
    </a:custClr>
    <a:custClr name="Cream #FFF6DC. Use w/Charcoal. (Contrast: 13.7:1) Use a border against white fill.">
      <a:srgbClr val="FFF6DC"/>
    </a:custClr>
  </a:custClrLst>
  <a:extLst>
    <a:ext uri="{05A4C25C-085E-4340-85A3-A5531E510DB2}">
      <thm15:themeFamily xmlns:thm15="http://schemas.microsoft.com/office/thememl/2012/main" name="Presentation1" id="{2FCC7591-2DAA-4C6C-801F-EC047FD1AE95}" vid="{C908E07D-7171-4616-9D74-056BA94EC2B8}"/>
    </a:ext>
  </a:extLst>
</a:theme>
</file>

<file path=ppt/theme/theme2.xml><?xml version="1.0" encoding="utf-8"?>
<a:theme xmlns:a="http://schemas.openxmlformats.org/drawingml/2006/main" name="AIR_2023_Light_PPT">
  <a:themeElements>
    <a:clrScheme name="AIR_Blue_Green_Gray_2022">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2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Blue #063C5C. Use w/white. (Contrast: 9.9:1)">
      <a:srgbClr val="063C5C"/>
    </a:custClr>
    <a:custClr name="Classic Blue #00507F. Use w/white. (Contrast: 6.8:1)">
      <a:srgbClr val="00507F"/>
    </a:custClr>
    <a:custClr name="Ocean #006E9F. Use w/black. (Contrast 4.7.)">
      <a:srgbClr val="006E9F"/>
    </a:custClr>
    <a:custClr name="Wedgewood #5393BD. Use w/Charcoal. (Contrast: 5.5:1) Use a border against white fill.">
      <a:srgbClr val="5393BD"/>
    </a:custClr>
    <a:custClr name="Hydrangea #98C7E9. Use w/Charcoal. (Contrast: 9.6:1) Use a border against white fill.">
      <a:srgbClr val="98C7E9"/>
    </a:custClr>
    <a:custClr name="Ice #D1EEFC. Use w/Charcoal. (Contrast: 13.5:1) Use a border against white fill.">
      <a:srgbClr val="D1EEFC"/>
    </a:custClr>
    <a:custClr name="Blank">
      <a:srgbClr val="FFFFFF"/>
    </a:custClr>
    <a:custClr name="Classic Blue #00507F. Use w/white. (Contrast: 6.8:1)">
      <a:srgbClr val="00507F"/>
    </a:custClr>
    <a:custClr name="Pool #009DD7. Use w/Charcoal. (Contrast: 6.4:1) Use a border against white fill.">
      <a:srgbClr val="009DD7"/>
    </a:custClr>
    <a:custClr name="50 pct ice #E8F6FD. Use w/Charcoal. (Contrast: 14.4:1) Use a border against white fill.">
      <a:srgbClr val="E8F6FD"/>
    </a:custClr>
    <a:custClr name="Leaf #056233. Use w/white. (Contrast: 7.2:1)">
      <a:srgbClr val="056233"/>
    </a:custClr>
    <a:custClr name="Grass #008341. Use w/white. (Contrast: 4.6:1)">
      <a:srgbClr val="008341"/>
    </a:custClr>
    <a:custClr name="Lime #06A94F. Use w/Charcoal. (Contrast: 5.1:1) Use a border against white fill.">
      <a:srgbClr val="06A94F"/>
    </a:custClr>
    <a:custClr name="Mint #7AC79B. Use w/Charcoal. (Contrast: 8:1) Use a border against white fill.">
      <a:srgbClr val="7AC79B"/>
    </a:custClr>
    <a:custClr name="Sage #B4D8BE. Use w/Charcoal. (Contrast: 10.1:1) Use a border against white fill.">
      <a:srgbClr val="B4D8BE"/>
    </a:custClr>
    <a:custClr name="Light Sage #D8ECDB. Use w/Charcoal. (Contrast: 12.5:1) Use a border against white fill.">
      <a:srgbClr val="D8ECDB"/>
    </a:custClr>
    <a:custClr name="Blank">
      <a:srgbClr val="FFFFFF"/>
    </a:custClr>
    <a:custClr name="Blank">
      <a:srgbClr val="FFFFFF"/>
    </a:custClr>
    <a:custClr name="Blank">
      <a:srgbClr val="FFFFFF"/>
    </a:custClr>
    <a:custClr name="Blank">
      <a:srgbClr val="FFFFFF"/>
    </a:custClr>
    <a:custClr name="Charcoal #1C252D. Use w/white. (Contrast: 15:1)">
      <a:srgbClr val="1C252D"/>
    </a:custClr>
    <a:custClr name="Slate #333F48. Use w/white. (Contrast: 10.3:1)">
      <a:srgbClr val="333F48"/>
    </a:custClr>
    <a:custClr name="Stone #72808A. Use w/black. (Contrast 5.4.)">
      <a:srgbClr val="72808A"/>
    </a:custClr>
    <a:custClr name="Pewter #A3AAAD. Use w/Charcoal. (Contrast: 6.6:1) Use a border against white fill.">
      <a:srgbClr val="A3AAAD"/>
    </a:custClr>
    <a:custClr name="Fog #C6CDD1. Use w/Charcoal. (Contrast: 9.7:1) Use a border against white fill.">
      <a:srgbClr val="C6CDD1"/>
    </a:custClr>
    <a:custClr name="Cement #E2E6E8. Use w/Charcoal. (Contrast: 12.4:1) Use a border against white fill.">
      <a:srgbClr val="E2E6E8"/>
    </a:custClr>
    <a:custClr name="Blank">
      <a:srgbClr val="FFFFFF"/>
    </a:custClr>
    <a:custClr name="Blank">
      <a:srgbClr val="FFFFFF"/>
    </a:custClr>
    <a:custClr name="Blank">
      <a:srgbClr val="FFFFFF"/>
    </a:custClr>
    <a:custClr name="Blank">
      <a:srgbClr val="FFFFFF"/>
    </a:custClr>
    <a:custClr name="Eggplant #49124C. Use w/white. (Contrast: 14:1)">
      <a:srgbClr val="49124C"/>
    </a:custClr>
    <a:custClr name="Plum #602468. Use w/white. (Contrast: 10.4:1)">
      <a:srgbClr val="602468"/>
    </a:custClr>
    <a:custClr name="Orchid #9A5EA6. Use w/black. (Contrast 4.6.)">
      <a:srgbClr val="9A5EA6"/>
    </a:custClr>
    <a:custClr name="Heather #B888BD. Use w/Charcoal. (Contrast: 5.4:1) Use a border against white fill.">
      <a:srgbClr val="B888BD"/>
    </a:custClr>
    <a:custClr name="Lilac #E2C9E1. Use w/Charcoal. (Contrast: 10:1) Use a border against white fill.">
      <a:srgbClr val="E2C9E1"/>
    </a:custClr>
    <a:custClr name="Soft Lilac #F5E8F2. Use w/Charcoal. (Contrast: 13:1) Use a border against white fill.">
      <a:srgbClr val="F5E8F2"/>
    </a:custClr>
    <a:custClr name="Blank">
      <a:srgbClr val="FFFFFF"/>
    </a:custClr>
    <a:custClr name="Bark #6A5204. Use w/white. (Contrast: 8.6:1)">
      <a:srgbClr val="6A5204"/>
    </a:custClr>
    <a:custClr name="Caramel #946E29. Use w/white. (Contrast: 5.5:1)">
      <a:srgbClr val="946E29"/>
    </a:custClr>
    <a:custClr name="Gold #C6892B. Use w/black. (Contrast 5.4.)">
      <a:srgbClr val="C6892B"/>
    </a:custClr>
    <a:custClr name="Amber #882E0A. Use w/white. (Contrast: 11.9:1)">
      <a:srgbClr val="882E0A"/>
    </a:custClr>
    <a:custClr name="Pumpkin #BC4A26. Use w/white. (Contrast: 7.5:1)">
      <a:srgbClr val="BC4A26"/>
    </a:custClr>
    <a:custClr name="Tangerine #EA6A20. Use w/white. (Contrast: 4.8:1)">
      <a:srgbClr val="EA6A20"/>
    </a:custClr>
    <a:custClr name="Creamsicle #F9A872. Use w/Charcoal. (Contrast: 6.4:1) Use a border against white fill.">
      <a:srgbClr val="F9A872"/>
    </a:custClr>
    <a:custClr name="Peach #FDD1B0. Use w/Charcoal. (Contrast: 9.8:1) Use a border against white fill.">
      <a:srgbClr val="FDD1B0"/>
    </a:custClr>
    <a:custClr name="Pale Peach #FAECE7. Use w/Charcoal. (Contrast: 13.1:1) Use a border against white fill.">
      <a:srgbClr val="FAECE7"/>
    </a:custClr>
    <a:custClr name="Blank">
      <a:srgbClr val="FFFFFF"/>
    </a:custClr>
    <a:custClr name="Marigold #FEC553. Use w/Charcoal. (Contrast: 7.9:1) Use a border against white fill.">
      <a:srgbClr val="FEC553"/>
    </a:custClr>
    <a:custClr name="Flax #F7D880. Use w/Charcoal. (Contrast: 9.6:1) Use a border against white fill.">
      <a:srgbClr val="F7D880"/>
    </a:custClr>
    <a:custClr name="Cream #FFF6DC. Use w/Charcoal. (Contrast: 13.7:1) Use a border against white fill.">
      <a:srgbClr val="FFF6DC"/>
    </a:custClr>
  </a:custClrLst>
  <a:extLst>
    <a:ext uri="{05A4C25C-085E-4340-85A3-A5531E510DB2}">
      <thm15:themeFamily xmlns:thm15="http://schemas.microsoft.com/office/thememl/2012/main" name="Presentation1" id="{2FCC7591-2DAA-4C6C-801F-EC047FD1AE95}" vid="{F09E1EB8-954E-419A-ABA6-B3213E9867B3}"/>
    </a:ext>
  </a:extLst>
</a:theme>
</file>

<file path=ppt/theme/theme3.xml><?xml version="1.0" encoding="utf-8"?>
<a:theme xmlns:a="http://schemas.openxmlformats.org/drawingml/2006/main" name="Office Theme">
  <a:themeElements>
    <a:clrScheme name="AIR_2021_MS_Office_Theme_Colors">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1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50 pct Ice">
      <a:srgbClr val="E8F7FE"/>
    </a:custClr>
    <a:custClr name="Accent 3 Ocean">
      <a:srgbClr val="006E9F"/>
    </a:custClr>
    <a:custClr name="Blank">
      <a:srgbClr val="FFFFFF"/>
    </a:custClr>
    <a:custClr name="Light Sage">
      <a:srgbClr val="D8ECDB"/>
    </a:custClr>
    <a:custClr name="Leaf">
      <a:srgbClr val="056233"/>
    </a:custClr>
    <a:custClr name="Blank">
      <a:srgbClr val="FFFFFF"/>
    </a:custClr>
    <a:custClr name="Accent 6 Cement">
      <a:srgbClr val="E2E6E8"/>
    </a:custClr>
    <a:custClr name="Text 2 Charcoal">
      <a:srgbClr val="1C252D"/>
    </a:custClr>
    <a:custClr name="Blank">
      <a:srgbClr val="FFFFFF"/>
    </a:custClr>
    <a:custClr name="Blank">
      <a:srgbClr val="FFFFFF"/>
    </a:custClr>
    <a:custClr name="Background 2 Ice">
      <a:srgbClr val="D1EEFC"/>
    </a:custClr>
    <a:custClr name="Accent 1 Classic Blue">
      <a:srgbClr val="00507F"/>
    </a:custClr>
    <a:custClr name="Blank">
      <a:srgbClr val="FFFFFF"/>
    </a:custClr>
    <a:custClr name="Sage">
      <a:srgbClr val="B4D8BE"/>
    </a:custClr>
    <a:custClr name="Blank">
      <a:srgbClr val="FFFFFF"/>
    </a:custClr>
    <a:custClr name="Blank">
      <a:srgbClr val="FFFFFF"/>
    </a:custClr>
    <a:custClr name="Fog">
      <a:srgbClr val="C6CDD1"/>
    </a:custClr>
    <a:custClr name="Background 1 White">
      <a:srgbClr val="FFFFFF"/>
    </a:custClr>
    <a:custClr name="Blank">
      <a:srgbClr val="FFFFFF"/>
    </a:custClr>
    <a:custClr name="Blank">
      <a:srgbClr val="FFFFFF"/>
    </a:custClr>
    <a:custClr name="Hydrangea">
      <a:srgbClr val="98C7E9"/>
    </a:custClr>
    <a:custClr name="Deep Blue">
      <a:srgbClr val="063C5C"/>
    </a:custClr>
    <a:custClr name="Blank">
      <a:srgbClr val="FFFFFF"/>
    </a:custClr>
    <a:custClr name="Mint">
      <a:srgbClr val="7AC79B"/>
    </a:custClr>
    <a:custClr name="Blank">
      <a:srgbClr val="FFFFFF"/>
    </a:custClr>
    <a:custClr name="Blank">
      <a:srgbClr val="FFFFFF"/>
    </a:custClr>
    <a:custClr name="Pewter">
      <a:srgbClr val="A3AAAD"/>
    </a:custClr>
    <a:custClr name="Blank">
      <a:srgbClr val="FFFFFF"/>
    </a:custClr>
    <a:custClr name="Blank">
      <a:srgbClr val="FFFFFF"/>
    </a:custClr>
    <a:custClr name="Blank">
      <a:srgbClr val="FFFFFF"/>
    </a:custClr>
    <a:custClr name="Wedgewood">
      <a:srgbClr val="5393BD"/>
    </a:custClr>
    <a:custClr name="Blank">
      <a:srgbClr val="FFFFFF"/>
    </a:custClr>
    <a:custClr name="Blank">
      <a:srgbClr val="FFFFFF"/>
    </a:custClr>
    <a:custClr name="Accent 4 Lime">
      <a:srgbClr val="08A94F"/>
    </a:custClr>
    <a:custClr name="Blank">
      <a:srgbClr val="FFFFFF"/>
    </a:custClr>
    <a:custClr name="Blank">
      <a:srgbClr val="FFFFFF"/>
    </a:custClr>
    <a:custClr name="Stone">
      <a:srgbClr val="72808A"/>
    </a:custClr>
    <a:custClr name="Blank">
      <a:srgbClr val="FFFFFF"/>
    </a:custClr>
    <a:custClr name="Blank">
      <a:srgbClr val="FFFFFF"/>
    </a:custClr>
    <a:custClr name="Blank">
      <a:srgbClr val="FFFFFF"/>
    </a:custClr>
    <a:custClr name="Accent 2 Pool">
      <a:srgbClr val="009DD7"/>
    </a:custClr>
    <a:custClr name="Blank">
      <a:srgbClr val="FFFFFF"/>
    </a:custClr>
    <a:custClr name="Blank">
      <a:srgbClr val="FFFFFF"/>
    </a:custClr>
    <a:custClr name="Accent 5 Grass">
      <a:srgbClr val="028342"/>
    </a:custClr>
    <a:custClr name="Blank">
      <a:srgbClr val="FFFFFF"/>
    </a:custClr>
    <a:custClr name="Blank">
      <a:srgbClr val="FFFFFF"/>
    </a:custClr>
    <a:custClr name="Slate">
      <a:srgbClr val="333F48"/>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AIR-PPT_Widescreen-AJ-052621-LKR-done.potx" id="{0952796C-6EA5-48B4-AE60-77A4C315F0F1}" vid="{864877BF-2A90-4677-AEF0-35102AFB9C3A}"/>
    </a:ext>
  </a:extLst>
</a:theme>
</file>

<file path=ppt/theme/theme4.xml><?xml version="1.0" encoding="utf-8"?>
<a:theme xmlns:a="http://schemas.openxmlformats.org/drawingml/2006/main" name="Office Theme">
  <a:themeElements>
    <a:clrScheme name="AIR_2021_MS_Office_Theme_Colors">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1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50 pct Ice">
      <a:srgbClr val="E8F7FE"/>
    </a:custClr>
    <a:custClr name="Accent 3 Ocean">
      <a:srgbClr val="006E9F"/>
    </a:custClr>
    <a:custClr name="Blank">
      <a:srgbClr val="FFFFFF"/>
    </a:custClr>
    <a:custClr name="Light Sage">
      <a:srgbClr val="D8ECDB"/>
    </a:custClr>
    <a:custClr name="Leaf">
      <a:srgbClr val="056233"/>
    </a:custClr>
    <a:custClr name="Blank">
      <a:srgbClr val="FFFFFF"/>
    </a:custClr>
    <a:custClr name="Accent 6 Cement">
      <a:srgbClr val="E2E6E8"/>
    </a:custClr>
    <a:custClr name="Text 2 Charcoal">
      <a:srgbClr val="1C252D"/>
    </a:custClr>
    <a:custClr name="Blank">
      <a:srgbClr val="FFFFFF"/>
    </a:custClr>
    <a:custClr name="Blank">
      <a:srgbClr val="FFFFFF"/>
    </a:custClr>
    <a:custClr name="Background 2 Ice">
      <a:srgbClr val="D1EEFC"/>
    </a:custClr>
    <a:custClr name="Accent 1 Classic Blue">
      <a:srgbClr val="00507F"/>
    </a:custClr>
    <a:custClr name="Blank">
      <a:srgbClr val="FFFFFF"/>
    </a:custClr>
    <a:custClr name="Sage">
      <a:srgbClr val="B4D8BE"/>
    </a:custClr>
    <a:custClr name="Blank">
      <a:srgbClr val="FFFFFF"/>
    </a:custClr>
    <a:custClr name="Blank">
      <a:srgbClr val="FFFFFF"/>
    </a:custClr>
    <a:custClr name="Fog">
      <a:srgbClr val="C6CDD1"/>
    </a:custClr>
    <a:custClr name="Background 1 White">
      <a:srgbClr val="FFFFFF"/>
    </a:custClr>
    <a:custClr name="Blank">
      <a:srgbClr val="FFFFFF"/>
    </a:custClr>
    <a:custClr name="Blank">
      <a:srgbClr val="FFFFFF"/>
    </a:custClr>
    <a:custClr name="Hydrangea">
      <a:srgbClr val="98C7E9"/>
    </a:custClr>
    <a:custClr name="Deep Blue">
      <a:srgbClr val="063C5C"/>
    </a:custClr>
    <a:custClr name="Blank">
      <a:srgbClr val="FFFFFF"/>
    </a:custClr>
    <a:custClr name="Mint">
      <a:srgbClr val="7AC79B"/>
    </a:custClr>
    <a:custClr name="Blank">
      <a:srgbClr val="FFFFFF"/>
    </a:custClr>
    <a:custClr name="Blank">
      <a:srgbClr val="FFFFFF"/>
    </a:custClr>
    <a:custClr name="Pewter">
      <a:srgbClr val="A3AAAD"/>
    </a:custClr>
    <a:custClr name="Blank">
      <a:srgbClr val="FFFFFF"/>
    </a:custClr>
    <a:custClr name="Blank">
      <a:srgbClr val="FFFFFF"/>
    </a:custClr>
    <a:custClr name="Blank">
      <a:srgbClr val="FFFFFF"/>
    </a:custClr>
    <a:custClr name="Wedgewood">
      <a:srgbClr val="5393BD"/>
    </a:custClr>
    <a:custClr name="Blank">
      <a:srgbClr val="FFFFFF"/>
    </a:custClr>
    <a:custClr name="Blank">
      <a:srgbClr val="FFFFFF"/>
    </a:custClr>
    <a:custClr name="Accent 4 Lime">
      <a:srgbClr val="08A94F"/>
    </a:custClr>
    <a:custClr name="Blank">
      <a:srgbClr val="FFFFFF"/>
    </a:custClr>
    <a:custClr name="Blank">
      <a:srgbClr val="FFFFFF"/>
    </a:custClr>
    <a:custClr name="Stone">
      <a:srgbClr val="72808A"/>
    </a:custClr>
    <a:custClr name="Blank">
      <a:srgbClr val="FFFFFF"/>
    </a:custClr>
    <a:custClr name="Blank">
      <a:srgbClr val="FFFFFF"/>
    </a:custClr>
    <a:custClr name="Blank">
      <a:srgbClr val="FFFFFF"/>
    </a:custClr>
    <a:custClr name="Accent 2 Pool">
      <a:srgbClr val="009DD7"/>
    </a:custClr>
    <a:custClr name="Blank">
      <a:srgbClr val="FFFFFF"/>
    </a:custClr>
    <a:custClr name="Blank">
      <a:srgbClr val="FFFFFF"/>
    </a:custClr>
    <a:custClr name="Accent 5 Grass">
      <a:srgbClr val="028342"/>
    </a:custClr>
    <a:custClr name="Blank">
      <a:srgbClr val="FFFFFF"/>
    </a:custClr>
    <a:custClr name="Blank">
      <a:srgbClr val="FFFFFF"/>
    </a:custClr>
    <a:custClr name="Slate">
      <a:srgbClr val="333F48"/>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AIR-PPT_Widescreen-AJ-052621-LKR-done.potx" id="{0952796C-6EA5-48B4-AE60-77A4C315F0F1}" vid="{864877BF-2A90-4677-AEF0-35102AFB9C3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578BCD0A5C2A4BBD05EA6AD5FE1F46" ma:contentTypeVersion="12" ma:contentTypeDescription="Create a new document." ma:contentTypeScope="" ma:versionID="fc97eaab625909b14e1a407fbe3fc995">
  <xsd:schema xmlns:xsd="http://www.w3.org/2001/XMLSchema" xmlns:xs="http://www.w3.org/2001/XMLSchema" xmlns:p="http://schemas.microsoft.com/office/2006/metadata/properties" xmlns:ns2="683de84d-5fb8-4eb5-a4f3-137921e19a30" xmlns:ns3="710b8bb8-e162-4b3c-9559-dc90529d8982" targetNamespace="http://schemas.microsoft.com/office/2006/metadata/properties" ma:root="true" ma:fieldsID="eab7bf47fd1162a7fb97f486b43d4dd3" ns2:_="" ns3:_="">
    <xsd:import namespace="683de84d-5fb8-4eb5-a4f3-137921e19a30"/>
    <xsd:import namespace="710b8bb8-e162-4b3c-9559-dc90529d898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3de84d-5fb8-4eb5-a4f3-137921e19a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10b8bb8-e162-4b3c-9559-dc90529d898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dfd1e59-865e-46de-8253-56511e572e8c}" ma:internalName="TaxCatchAll" ma:showField="CatchAllData" ma:web="710b8bb8-e162-4b3c-9559-dc90529d89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10b8bb8-e162-4b3c-9559-dc90529d8982" xsi:nil="true"/>
    <lcf76f155ced4ddcb4097134ff3c332f xmlns="683de84d-5fb8-4eb5-a4f3-137921e19a3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973574-3F2E-4D9F-8991-5A213201AC4E}">
  <ds:schemaRefs>
    <ds:schemaRef ds:uri="683de84d-5fb8-4eb5-a4f3-137921e19a30"/>
    <ds:schemaRef ds:uri="710b8bb8-e162-4b3c-9559-dc90529d89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EAC94F-0CB7-47E2-B1CC-A0F105248E94}">
  <ds:schemaRefs>
    <ds:schemaRef ds:uri="http://schemas.microsoft.com/office/infopath/2007/PartnerControls"/>
    <ds:schemaRef ds:uri="http://purl.org/dc/terms/"/>
    <ds:schemaRef ds:uri="http://purl.org/dc/elements/1.1/"/>
    <ds:schemaRef ds:uri="http://purl.org/dc/dcmitype/"/>
    <ds:schemaRef ds:uri="http://schemas.microsoft.com/office/2006/metadata/properties"/>
    <ds:schemaRef ds:uri="http://schemas.microsoft.com/office/2006/documentManagement/types"/>
    <ds:schemaRef ds:uri="683de84d-5fb8-4eb5-a4f3-137921e19a30"/>
    <ds:schemaRef ds:uri="http://www.w3.org/XML/1998/namespace"/>
    <ds:schemaRef ds:uri="http://schemas.openxmlformats.org/package/2006/metadata/core-properties"/>
    <ds:schemaRef ds:uri="710b8bb8-e162-4b3c-9559-dc90529d8982"/>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AIR-PPT-Widescreen-(13.33-in-wide)-112624</Template>
  <TotalTime>0</TotalTime>
  <Words>3119</Words>
  <Application>Microsoft Office PowerPoint</Application>
  <PresentationFormat>Widescreen</PresentationFormat>
  <Paragraphs>526</Paragraphs>
  <Slides>55</Slides>
  <Notes>55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55</vt:i4>
      </vt:variant>
    </vt:vector>
  </HeadingPairs>
  <TitlesOfParts>
    <vt:vector size="62" baseType="lpstr">
      <vt:lpstr>Aptos</vt:lpstr>
      <vt:lpstr>Arial</vt:lpstr>
      <vt:lpstr>Arial Narrow</vt:lpstr>
      <vt:lpstr>Calibri</vt:lpstr>
      <vt:lpstr>Times New Roman</vt:lpstr>
      <vt:lpstr>AIR_2023_Dark_All_Colors</vt:lpstr>
      <vt:lpstr>AIR_2023_Light_PPT</vt:lpstr>
      <vt:lpstr>A Beginner's Guide to Systematic Evidence Reviews</vt:lpstr>
      <vt:lpstr>Virtual Meeting/Conference Recording Notice</vt:lpstr>
      <vt:lpstr>AIR Inclusive Meeting Guidelines</vt:lpstr>
      <vt:lpstr>Specific Guidelines for Today</vt:lpstr>
      <vt:lpstr>Today’s Agenda</vt:lpstr>
      <vt:lpstr>About QuEST</vt:lpstr>
      <vt:lpstr>Come Train With Us in Chicago!</vt:lpstr>
      <vt:lpstr>Today’s Instructors</vt:lpstr>
      <vt:lpstr>Objectives</vt:lpstr>
      <vt:lpstr>Laying the Groundwork</vt:lpstr>
      <vt:lpstr>Traditional Literature Reviews</vt:lpstr>
      <vt:lpstr>A Systematic Review Is…</vt:lpstr>
      <vt:lpstr>…and Results in a Product/Process That Is:</vt:lpstr>
      <vt:lpstr>Traditional vs. Systematic: Highlighting Key Differences</vt:lpstr>
      <vt:lpstr>Traditional vs. Systematic: Highlighting Key Differences</vt:lpstr>
      <vt:lpstr>Traditional vs. Systematic: Highlighting Key Differences</vt:lpstr>
      <vt:lpstr>Traditional vs. Systematic: Highlighting Key Differences</vt:lpstr>
      <vt:lpstr>Traditional vs. Systematic: Highlighting Key Differences</vt:lpstr>
      <vt:lpstr>Primary Goal of Systematic Reviews</vt:lpstr>
      <vt:lpstr>Utility of Systematic Reviews</vt:lpstr>
      <vt:lpstr>PowerPoint Presentation</vt:lpstr>
      <vt:lpstr>Nothing Can Be Fuzzy!</vt:lpstr>
      <vt:lpstr>PowerPoint Presentation</vt:lpstr>
      <vt:lpstr>Key Steps of a Comprehensive Systematic Review</vt:lpstr>
      <vt:lpstr>What Does Each of These Steps Entail?</vt:lpstr>
      <vt:lpstr>1. Literature search: Finding potential studies</vt:lpstr>
      <vt:lpstr>1. Literature search: Finding potential studies</vt:lpstr>
      <vt:lpstr>2. Screening: Deciding what’s eligible</vt:lpstr>
      <vt:lpstr>3. Coding: Extracting information from studies</vt:lpstr>
      <vt:lpstr>4. Analysis: Making sense of study findings</vt:lpstr>
      <vt:lpstr>Forming Your Problem and Defining Your Review Scope </vt:lpstr>
      <vt:lpstr>Why You Should Consider a Systematic Review</vt:lpstr>
      <vt:lpstr>Problem formulation: The crucial first step of any high-quality systematic review</vt:lpstr>
      <vt:lpstr>Using a Completed Example: 5E Review​ (STEM Education)</vt:lpstr>
      <vt:lpstr>MUTOS: A Framework for Problem Formulation</vt:lpstr>
      <vt:lpstr>MUTOS Framework in 5E Review</vt:lpstr>
      <vt:lpstr>How Do I Get There?</vt:lpstr>
      <vt:lpstr>Problem Formulation</vt:lpstr>
      <vt:lpstr>Problem Formulation</vt:lpstr>
      <vt:lpstr>Problem Formulation</vt:lpstr>
      <vt:lpstr>Step 2: Example for Answerable Questions</vt:lpstr>
      <vt:lpstr>Problem Formulation</vt:lpstr>
      <vt:lpstr>Problem Formulation</vt:lpstr>
      <vt:lpstr>Step 3: Example for Prior Reviews</vt:lpstr>
      <vt:lpstr>Problem Formulation</vt:lpstr>
      <vt:lpstr>Step 4: How Do I Estimate Scope?</vt:lpstr>
      <vt:lpstr>Suggestions for Directly After This Call</vt:lpstr>
      <vt:lpstr>Deciding on Traditional vs. Systematic</vt:lpstr>
      <vt:lpstr>What's Directly Next After Defining Scope?</vt:lpstr>
      <vt:lpstr>Reminder of the Full Review Process</vt:lpstr>
      <vt:lpstr>Hence: Come Train With Us in Chicago!</vt:lpstr>
      <vt:lpstr>Q &amp; A</vt:lpstr>
      <vt:lpstr>Panel Discussion: Learn About the In-Person Training From Members of the 2025 Cohort</vt:lpstr>
      <vt:lpstr>Meet Our Student Panelists</vt:lpstr>
      <vt:lpstr>Thank You For Joining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AIR Presentation</dc:subject>
  <dc:creator>Lam, Tiffany</dc:creator>
  <cp:keywords>Add appropriate tags for accessibility</cp:keywords>
  <cp:lastModifiedBy>Suziedelis, Lara</cp:lastModifiedBy>
  <cp:revision>2</cp:revision>
  <cp:lastPrinted>2017-10-19T00:36:21Z</cp:lastPrinted>
  <dcterms:created xsi:type="dcterms:W3CDTF">2026-02-18T21:54:15Z</dcterms:created>
  <dcterms:modified xsi:type="dcterms:W3CDTF">2026-03-02T15:03:01Z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0x0101009E578BCD0A5C2A4BBD05EA6AD5FE1F46</vt:lpwstr>
  </property>
  <property fmtid="{D5CDD505-2E9C-101B-9397-08002B2CF9AE}" pid="4" name="TaxKeyword">
    <vt:lpwstr>403;#Add appropriate tags for accessibility|eab204ad-ef36-4d01-a7c0-674086fd960c</vt:lpwstr>
  </property>
  <property fmtid="{D5CDD505-2E9C-101B-9397-08002B2CF9AE}" pid="5" name="MediaServiceImageTags">
    <vt:lpwstr/>
  </property>
</Properties>
</file>